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didas2021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F00219-F7B6-4A40-BC03-FEBC7B56BB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Adidas 20/21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D3AA1E-3066-480F-80C5-F74A78020F2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10/26/2023 7:50:19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BD0F716-95B6-4AF5-8239-C56F3A47E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22" y="0"/>
            <a:ext cx="3770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2023-10-26T19:50:21Z</dcterms:created>
  <dcterms:modified xsi:type="dcterms:W3CDTF">2023-10-26T19:50:21Z</dcterms:modified>
</cp:coreProperties>
</file>