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59F563-3BC6-4B54-A9FE-CB8724AB17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Adidas 20/21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80BCD4-922A-4916-BB99-9E2061CE3E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10/26/2023 8:30:33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2276D5DF-030A-47F6-88BD-38B7C19CD7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B9E9BED2-99F9-4044-8261-86A7EBB22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44DBB121-0192-498A-9B97-27DD4F010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F21F6959-CF03-4DF1-BE55-37D5EEDFE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DD2BB0C9-DDDB-43A9-9C2B-C9B97A40F5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394AC54E-EB22-478D-B9A5-23227FA8A3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8ADF4378-A26A-4065-A19F-262FAACC65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87C113E7-67EE-4623-946E-2CE5AE620C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DC0646CA-25CF-46C5-8279-4E1E4DC065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2023-10-26T20:30:38Z</dcterms:created>
  <dcterms:modified xsi:type="dcterms:W3CDTF">2023-10-26T20:30:38Z</dcterms:modified>
</cp:coreProperties>
</file>