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
  </p:notesMasterIdLst>
  <p:sldIdLst>
    <p:sldId id="256" r:id="rId2"/>
    <p:sldId id="259" r:id="rId3"/>
    <p:sldId id="261" r:id="rId4"/>
    <p:sldId id="260" r:id="rId5"/>
    <p:sldId id="262" r:id="rId6"/>
    <p:sldId id="264" r:id="rId7"/>
    <p:sldId id="265" r:id="rId8"/>
    <p:sldId id="266" r:id="rId9"/>
    <p:sldId id="267" r:id="rId10"/>
  </p:sldIdLst>
  <p:sldSz cx="12192000" cy="6858000"/>
  <p:notesSz cx="6858000" cy="9144000"/>
  <p:defaultTextStyle>
    <a:defPPr>
      <a:defRPr lang="de-DE"/>
    </a:defPPr>
    <a:lvl1pPr algn="ctr" rtl="0" fontAlgn="base">
      <a:spcBef>
        <a:spcPct val="0"/>
      </a:spcBef>
      <a:spcAft>
        <a:spcPct val="0"/>
      </a:spcAft>
      <a:defRPr sz="1200" kern="1200">
        <a:solidFill>
          <a:schemeClr val="tx1"/>
        </a:solidFill>
        <a:latin typeface="Arial" charset="0"/>
        <a:ea typeface="+mn-ea"/>
        <a:cs typeface="+mn-cs"/>
      </a:defRPr>
    </a:lvl1pPr>
    <a:lvl2pPr marL="457200" algn="ctr" rtl="0" fontAlgn="base">
      <a:spcBef>
        <a:spcPct val="0"/>
      </a:spcBef>
      <a:spcAft>
        <a:spcPct val="0"/>
      </a:spcAft>
      <a:defRPr sz="1200" kern="1200">
        <a:solidFill>
          <a:schemeClr val="tx1"/>
        </a:solidFill>
        <a:latin typeface="Arial" charset="0"/>
        <a:ea typeface="+mn-ea"/>
        <a:cs typeface="+mn-cs"/>
      </a:defRPr>
    </a:lvl2pPr>
    <a:lvl3pPr marL="914400" algn="ctr" rtl="0" fontAlgn="base">
      <a:spcBef>
        <a:spcPct val="0"/>
      </a:spcBef>
      <a:spcAft>
        <a:spcPct val="0"/>
      </a:spcAft>
      <a:defRPr sz="1200" kern="1200">
        <a:solidFill>
          <a:schemeClr val="tx1"/>
        </a:solidFill>
        <a:latin typeface="Arial" charset="0"/>
        <a:ea typeface="+mn-ea"/>
        <a:cs typeface="+mn-cs"/>
      </a:defRPr>
    </a:lvl3pPr>
    <a:lvl4pPr marL="1371600" algn="ctr" rtl="0" fontAlgn="base">
      <a:spcBef>
        <a:spcPct val="0"/>
      </a:spcBef>
      <a:spcAft>
        <a:spcPct val="0"/>
      </a:spcAft>
      <a:defRPr sz="1200" kern="1200">
        <a:solidFill>
          <a:schemeClr val="tx1"/>
        </a:solidFill>
        <a:latin typeface="Arial" charset="0"/>
        <a:ea typeface="+mn-ea"/>
        <a:cs typeface="+mn-cs"/>
      </a:defRPr>
    </a:lvl4pPr>
    <a:lvl5pPr marL="1828800" algn="ctr" rtl="0" fontAlgn="base">
      <a:spcBef>
        <a:spcPct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Arial" charset="0"/>
        <a:ea typeface="+mn-ea"/>
        <a:cs typeface="+mn-cs"/>
      </a:defRPr>
    </a:lvl6pPr>
    <a:lvl7pPr marL="2743200" algn="l" defTabSz="914400" rtl="0" eaLnBrk="1" latinLnBrk="0" hangingPunct="1">
      <a:defRPr sz="1200" kern="1200">
        <a:solidFill>
          <a:schemeClr val="tx1"/>
        </a:solidFill>
        <a:latin typeface="Arial" charset="0"/>
        <a:ea typeface="+mn-ea"/>
        <a:cs typeface="+mn-cs"/>
      </a:defRPr>
    </a:lvl7pPr>
    <a:lvl8pPr marL="3200400" algn="l" defTabSz="914400" rtl="0" eaLnBrk="1" latinLnBrk="0" hangingPunct="1">
      <a:defRPr sz="1200" kern="1200">
        <a:solidFill>
          <a:schemeClr val="tx1"/>
        </a:solidFill>
        <a:latin typeface="Arial" charset="0"/>
        <a:ea typeface="+mn-ea"/>
        <a:cs typeface="+mn-cs"/>
      </a:defRPr>
    </a:lvl8pPr>
    <a:lvl9pPr marL="3657600" algn="l" defTabSz="914400" rtl="0" eaLnBrk="1" latinLnBrk="0" hangingPunct="1">
      <a:defRPr sz="1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6" autoAdjust="0"/>
    <p:restoredTop sz="94660"/>
  </p:normalViewPr>
  <p:slideViewPr>
    <p:cSldViewPr snapToGrid="0" showGuides="1">
      <p:cViewPr varScale="1">
        <p:scale>
          <a:sx n="99" d="100"/>
          <a:sy n="99" d="100"/>
        </p:scale>
        <p:origin x="23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CA4DD7-6B8E-4E8F-8B58-723D2DE32C42}" type="datetimeFigureOut">
              <a:rPr lang="de-DE" smtClean="0"/>
              <a:t>29.06.2017</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10D7CD-9C64-4A6F-84B5-8E6EBC9F0CDC}" type="slidenum">
              <a:rPr lang="de-DE" smtClean="0"/>
              <a:t>‹Nr.›</a:t>
            </a:fld>
            <a:endParaRPr lang="de-DE"/>
          </a:p>
        </p:txBody>
      </p:sp>
    </p:spTree>
    <p:extLst>
      <p:ext uri="{BB962C8B-B14F-4D97-AF65-F5344CB8AC3E}">
        <p14:creationId xmlns:p14="http://schemas.microsoft.com/office/powerpoint/2010/main" val="11188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Framework</a:t>
            </a:r>
            <a:r>
              <a:rPr lang="de-DE" baseline="0" dirty="0" smtClean="0"/>
              <a:t> für Regressionstest von Erich Gamma und Kent Beck</a:t>
            </a:r>
            <a:endParaRPr lang="de-DE" dirty="0"/>
          </a:p>
        </p:txBody>
      </p:sp>
      <p:sp>
        <p:nvSpPr>
          <p:cNvPr id="4" name="Slide Number Placeholder 3"/>
          <p:cNvSpPr>
            <a:spLocks noGrp="1"/>
          </p:cNvSpPr>
          <p:nvPr>
            <p:ph type="sldNum" sz="quarter" idx="10"/>
          </p:nvPr>
        </p:nvSpPr>
        <p:spPr/>
        <p:txBody>
          <a:bodyPr/>
          <a:lstStyle/>
          <a:p>
            <a:fld id="{D39AA64F-0ED3-4646-BC26-10C9DB4A5992}" type="slidenum">
              <a:rPr lang="en-US" smtClean="0"/>
              <a:pPr/>
              <a:t>6</a:t>
            </a:fld>
            <a:endParaRPr lang="en-US"/>
          </a:p>
        </p:txBody>
      </p:sp>
    </p:spTree>
    <p:extLst>
      <p:ext uri="{BB962C8B-B14F-4D97-AF65-F5344CB8AC3E}">
        <p14:creationId xmlns:p14="http://schemas.microsoft.com/office/powerpoint/2010/main" val="29045593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19668" y="4863395"/>
            <a:ext cx="10748433" cy="474489"/>
          </a:xfrm>
          <a:prstGeom prst="rect">
            <a:avLst/>
          </a:prstGeom>
        </p:spPr>
        <p:txBody>
          <a:bodyPr lIns="0">
            <a:spAutoFit/>
          </a:bodyPr>
          <a:lstStyle>
            <a:lvl1pPr>
              <a:defRPr/>
            </a:lvl1pPr>
          </a:lstStyle>
          <a:p>
            <a:pPr lvl="0"/>
            <a:r>
              <a:rPr lang="de-DE" altLang="de-DE" noProof="0" smtClean="0"/>
              <a:t>Titelmasterformat durch Klicken bearbeiten</a:t>
            </a:r>
            <a:endParaRPr lang="de-DE" altLang="de-DE" noProof="0" dirty="0"/>
          </a:p>
        </p:txBody>
      </p:sp>
      <p:sp>
        <p:nvSpPr>
          <p:cNvPr id="4099" name="Rectangle 3"/>
          <p:cNvSpPr>
            <a:spLocks noGrp="1" noChangeArrowheads="1"/>
          </p:cNvSpPr>
          <p:nvPr>
            <p:ph type="subTitle" idx="1"/>
          </p:nvPr>
        </p:nvSpPr>
        <p:spPr>
          <a:xfrm>
            <a:off x="719668" y="5659438"/>
            <a:ext cx="10748433" cy="279400"/>
          </a:xfrm>
        </p:spPr>
        <p:txBody>
          <a:bodyPr anchor="b">
            <a:spAutoFit/>
          </a:bodyPr>
          <a:lstStyle>
            <a:lvl1pPr marL="0" indent="0">
              <a:defRPr>
                <a:solidFill>
                  <a:schemeClr val="accent1"/>
                </a:solidFill>
              </a:defRPr>
            </a:lvl1pPr>
          </a:lstStyle>
          <a:p>
            <a:pPr lvl="0"/>
            <a:r>
              <a:rPr lang="de-DE" altLang="de-DE" noProof="0" smtClean="0"/>
              <a:t>Formatvorlage des Untertitelmasters durch Klicken bearbeiten</a:t>
            </a:r>
            <a:endParaRPr lang="de-DE" altLang="de-DE" noProof="0" dirty="0"/>
          </a:p>
        </p:txBody>
      </p:sp>
      <p:sp>
        <p:nvSpPr>
          <p:cNvPr id="4104" name="Line 8"/>
          <p:cNvSpPr>
            <a:spLocks noChangeShapeType="1"/>
          </p:cNvSpPr>
          <p:nvPr/>
        </p:nvSpPr>
        <p:spPr bwMode="auto">
          <a:xfrm>
            <a:off x="719668" y="6135688"/>
            <a:ext cx="10748433" cy="0"/>
          </a:xfrm>
          <a:prstGeom prst="line">
            <a:avLst/>
          </a:prstGeom>
          <a:noFill/>
          <a:ln w="9525">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de-DE" sz="1800"/>
          </a:p>
        </p:txBody>
      </p:sp>
      <p:pic>
        <p:nvPicPr>
          <p:cNvPr id="6" name="Picture 9" descr="TU_Logo_lang_RGB_rot_PPT-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307514" y="539750"/>
            <a:ext cx="2160587"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ußzeilenplatzhalter 1"/>
          <p:cNvSpPr>
            <a:spLocks noGrp="1"/>
          </p:cNvSpPr>
          <p:nvPr>
            <p:ph type="ftr" sz="quarter" idx="10"/>
          </p:nvPr>
        </p:nvSpPr>
        <p:spPr/>
        <p:txBody>
          <a:bodyPr/>
          <a:lstStyle/>
          <a:p>
            <a:r>
              <a:rPr lang="de-DE"/>
              <a:t>Präsentationstitel Blindtext Lorem ipsum dolores | Prof. Dr. Ina Schieferdecker | Anlass der Präsentation</a:t>
            </a:r>
            <a:endParaRPr lang="de-DE" b="0" dirty="0"/>
          </a:p>
        </p:txBody>
      </p:sp>
      <p:sp>
        <p:nvSpPr>
          <p:cNvPr id="3" name="Foliennummernplatzhalter 2"/>
          <p:cNvSpPr>
            <a:spLocks noGrp="1"/>
          </p:cNvSpPr>
          <p:nvPr>
            <p:ph type="sldNum" sz="quarter" idx="11"/>
          </p:nvPr>
        </p:nvSpPr>
        <p:spPr/>
        <p:txBody>
          <a:bodyPr/>
          <a:lstStyle/>
          <a:p>
            <a:r>
              <a:rPr lang="de-DE" dirty="0"/>
              <a:t>Seite </a:t>
            </a:r>
            <a:fld id="{9FA5E080-E382-49DC-AC06-0B2154DFB322}" type="slidenum">
              <a:rPr lang="de-DE" smtClean="0"/>
              <a:pPr/>
              <a:t>‹Nr.›</a:t>
            </a:fld>
            <a:endParaRPr lang="de-DE" dirty="0"/>
          </a:p>
        </p:txBody>
      </p:sp>
    </p:spTree>
    <p:extLst>
      <p:ext uri="{BB962C8B-B14F-4D97-AF65-F5344CB8AC3E}">
        <p14:creationId xmlns:p14="http://schemas.microsoft.com/office/powerpoint/2010/main" val="3648325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vertikaler Text">
    <p:spTree>
      <p:nvGrpSpPr>
        <p:cNvPr id="1" name=""/>
        <p:cNvGrpSpPr/>
        <p:nvPr/>
      </p:nvGrpSpPr>
      <p:grpSpPr>
        <a:xfrm>
          <a:off x="0" y="0"/>
          <a:ext cx="0" cy="0"/>
          <a:chOff x="0" y="0"/>
          <a:chExt cx="0" cy="0"/>
        </a:xfrm>
      </p:grpSpPr>
      <p:sp>
        <p:nvSpPr>
          <p:cNvPr id="3" name="Vertikaler Textplatzhalter 2"/>
          <p:cNvSpPr>
            <a:spLocks noGrp="1"/>
          </p:cNvSpPr>
          <p:nvPr>
            <p:ph type="body" orient="vert" idx="1"/>
          </p:nvPr>
        </p:nvSpPr>
        <p:spPr>
          <a:xfrm>
            <a:off x="719668" y="1557338"/>
            <a:ext cx="10748433" cy="4464049"/>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Fußzeilenplatzhalter 3"/>
          <p:cNvSpPr>
            <a:spLocks noGrp="1"/>
          </p:cNvSpPr>
          <p:nvPr>
            <p:ph type="ftr" sz="quarter" idx="10"/>
          </p:nvPr>
        </p:nvSpPr>
        <p:spPr>
          <a:xfrm>
            <a:off x="719667" y="6372225"/>
            <a:ext cx="10129308" cy="152400"/>
          </a:xfrm>
          <a:prstGeom prst="rect">
            <a:avLst/>
          </a:prstGeom>
        </p:spPr>
        <p:txBody>
          <a:bodyPr/>
          <a:lstStyle>
            <a:lvl1pPr>
              <a:defRPr/>
            </a:lvl1pPr>
          </a:lstStyle>
          <a:p>
            <a:r>
              <a:rPr lang="de-DE"/>
              <a:t>Präsentationstitel Blindtext Lorem ipsum dolores | Prof. Dr. Ina Schieferdecker | Anlass der Präsentation</a:t>
            </a:r>
            <a:endParaRPr lang="de-DE" b="0" dirty="0"/>
          </a:p>
        </p:txBody>
      </p:sp>
      <p:sp>
        <p:nvSpPr>
          <p:cNvPr id="5" name="Foliennummernplatzhalter 4"/>
          <p:cNvSpPr>
            <a:spLocks noGrp="1"/>
          </p:cNvSpPr>
          <p:nvPr>
            <p:ph type="sldNum" sz="quarter" idx="11"/>
          </p:nvPr>
        </p:nvSpPr>
        <p:spPr/>
        <p:txBody>
          <a:bodyPr/>
          <a:lstStyle>
            <a:lvl1pPr>
              <a:defRPr/>
            </a:lvl1pPr>
          </a:lstStyle>
          <a:p>
            <a:r>
              <a:rPr lang="de-DE" dirty="0"/>
              <a:t>Seite </a:t>
            </a:r>
            <a:fld id="{9FA5E080-E382-49DC-AC06-0B2154DFB322}" type="slidenum">
              <a:rPr lang="de-DE" smtClean="0"/>
              <a:pPr/>
              <a:t>‹Nr.›</a:t>
            </a:fld>
            <a:endParaRPr lang="de-DE" dirty="0"/>
          </a:p>
        </p:txBody>
      </p:sp>
      <p:sp>
        <p:nvSpPr>
          <p:cNvPr id="6" name="Titel 1"/>
          <p:cNvSpPr>
            <a:spLocks noGrp="1"/>
          </p:cNvSpPr>
          <p:nvPr>
            <p:ph type="title"/>
          </p:nvPr>
        </p:nvSpPr>
        <p:spPr>
          <a:xfrm>
            <a:off x="719667" y="269875"/>
            <a:ext cx="10754784" cy="1143000"/>
          </a:xfrm>
          <a:prstGeom prst="rect">
            <a:avLst/>
          </a:prstGeom>
        </p:spPr>
        <p:txBody>
          <a:bodyPr/>
          <a:lstStyle>
            <a:lvl1pPr>
              <a:defRPr/>
            </a:lvl1pPr>
          </a:lstStyle>
          <a:p>
            <a:r>
              <a:rPr lang="de-DE" smtClean="0"/>
              <a:t>Titelmasterformat durch Klicken bearbeiten</a:t>
            </a:r>
            <a:endParaRPr lang="de-DE" dirty="0"/>
          </a:p>
        </p:txBody>
      </p:sp>
    </p:spTree>
    <p:extLst>
      <p:ext uri="{BB962C8B-B14F-4D97-AF65-F5344CB8AC3E}">
        <p14:creationId xmlns:p14="http://schemas.microsoft.com/office/powerpoint/2010/main" val="286198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82052" y="1557338"/>
            <a:ext cx="2686049" cy="4433887"/>
          </a:xfrm>
          <a:prstGeom prst="rect">
            <a:avLst/>
          </a:prstGeom>
        </p:spPr>
        <p:txBody>
          <a:bodyPr vert="eaVert"/>
          <a:lstStyle/>
          <a:p>
            <a:r>
              <a:rPr lang="de-DE" smtClean="0"/>
              <a:t>Titelmasterformat durch Klicken bearbeiten</a:t>
            </a:r>
            <a:endParaRPr lang="de-DE" dirty="0"/>
          </a:p>
        </p:txBody>
      </p:sp>
      <p:sp>
        <p:nvSpPr>
          <p:cNvPr id="3" name="Vertikaler Textplatzhalter 2"/>
          <p:cNvSpPr>
            <a:spLocks noGrp="1"/>
          </p:cNvSpPr>
          <p:nvPr>
            <p:ph type="body" orient="vert" idx="1"/>
          </p:nvPr>
        </p:nvSpPr>
        <p:spPr>
          <a:xfrm>
            <a:off x="719667" y="1557338"/>
            <a:ext cx="7859184" cy="4433887"/>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Fußzeilenplatzhalter 3"/>
          <p:cNvSpPr>
            <a:spLocks noGrp="1"/>
          </p:cNvSpPr>
          <p:nvPr>
            <p:ph type="ftr" sz="quarter" idx="10"/>
          </p:nvPr>
        </p:nvSpPr>
        <p:spPr>
          <a:xfrm>
            <a:off x="719667" y="6372225"/>
            <a:ext cx="10129308" cy="152400"/>
          </a:xfrm>
          <a:prstGeom prst="rect">
            <a:avLst/>
          </a:prstGeom>
        </p:spPr>
        <p:txBody>
          <a:bodyPr/>
          <a:lstStyle>
            <a:lvl1pPr>
              <a:defRPr/>
            </a:lvl1pPr>
          </a:lstStyle>
          <a:p>
            <a:r>
              <a:rPr lang="de-DE"/>
              <a:t>Präsentationstitel Blindtext Lorem ipsum dolores | Prof. Dr. Ina Schieferdecker | Anlass der Präsentation</a:t>
            </a:r>
            <a:endParaRPr lang="de-DE" b="0" dirty="0"/>
          </a:p>
        </p:txBody>
      </p:sp>
      <p:sp>
        <p:nvSpPr>
          <p:cNvPr id="5" name="Foliennummernplatzhalter 4"/>
          <p:cNvSpPr>
            <a:spLocks noGrp="1"/>
          </p:cNvSpPr>
          <p:nvPr>
            <p:ph type="sldNum" sz="quarter" idx="11"/>
          </p:nvPr>
        </p:nvSpPr>
        <p:spPr/>
        <p:txBody>
          <a:bodyPr/>
          <a:lstStyle>
            <a:lvl1pPr>
              <a:defRPr/>
            </a:lvl1pPr>
          </a:lstStyle>
          <a:p>
            <a:r>
              <a:rPr lang="de-DE" dirty="0"/>
              <a:t>Seite </a:t>
            </a:r>
            <a:fld id="{9FA5E080-E382-49DC-AC06-0B2154DFB322}" type="slidenum">
              <a:rPr lang="de-DE" smtClean="0"/>
              <a:pPr/>
              <a:t>‹Nr.›</a:t>
            </a:fld>
            <a:endParaRPr lang="de-DE" dirty="0"/>
          </a:p>
        </p:txBody>
      </p:sp>
    </p:spTree>
    <p:extLst>
      <p:ext uri="{BB962C8B-B14F-4D97-AF65-F5344CB8AC3E}">
        <p14:creationId xmlns:p14="http://schemas.microsoft.com/office/powerpoint/2010/main" val="410492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719668" y="1557338"/>
            <a:ext cx="10748433" cy="4464049"/>
          </a:xfrm>
        </p:spPr>
        <p:txBody>
          <a:bodyPr/>
          <a:lstStyle>
            <a:lvl1pPr>
              <a:defRPr sz="1400"/>
            </a:lvl1pPr>
            <a:lvl2pPr>
              <a:defRPr sz="1400"/>
            </a:lvl2pPr>
            <a:lvl3pPr>
              <a:defRPr sz="1400"/>
            </a:lvl3pPr>
            <a:lvl4pPr>
              <a:defRPr sz="1400"/>
            </a:lvl4pPr>
            <a:lvl5pPr>
              <a:defRPr sz="1400"/>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Fußzeilenplatzhalter 3"/>
          <p:cNvSpPr>
            <a:spLocks noGrp="1"/>
          </p:cNvSpPr>
          <p:nvPr>
            <p:ph type="ftr" sz="quarter" idx="10"/>
          </p:nvPr>
        </p:nvSpPr>
        <p:spPr>
          <a:xfrm>
            <a:off x="719667" y="6372225"/>
            <a:ext cx="10129308" cy="152400"/>
          </a:xfrm>
          <a:prstGeom prst="rect">
            <a:avLst/>
          </a:prstGeom>
        </p:spPr>
        <p:txBody>
          <a:bodyPr/>
          <a:lstStyle>
            <a:lvl1pPr>
              <a:defRPr/>
            </a:lvl1pPr>
          </a:lstStyle>
          <a:p>
            <a:r>
              <a:rPr lang="de-DE"/>
              <a:t>Präsentationstitel Blindtext Lorem ipsum dolores | Prof. Dr. Ina Schieferdecker | Anlass der Präsentation</a:t>
            </a:r>
            <a:endParaRPr lang="de-DE" b="0" dirty="0"/>
          </a:p>
        </p:txBody>
      </p:sp>
      <p:sp>
        <p:nvSpPr>
          <p:cNvPr id="5" name="Foliennummernplatzhalter 4"/>
          <p:cNvSpPr>
            <a:spLocks noGrp="1"/>
          </p:cNvSpPr>
          <p:nvPr>
            <p:ph type="sldNum" sz="quarter" idx="11"/>
          </p:nvPr>
        </p:nvSpPr>
        <p:spPr/>
        <p:txBody>
          <a:bodyPr/>
          <a:lstStyle>
            <a:lvl1pPr>
              <a:defRPr/>
            </a:lvl1pPr>
          </a:lstStyle>
          <a:p>
            <a:r>
              <a:rPr lang="de-DE" dirty="0"/>
              <a:t>Seite </a:t>
            </a:r>
            <a:fld id="{9FA5E080-E382-49DC-AC06-0B2154DFB322}" type="slidenum">
              <a:rPr lang="de-DE" smtClean="0"/>
              <a:pPr/>
              <a:t>‹Nr.›</a:t>
            </a:fld>
            <a:endParaRPr lang="de-DE" dirty="0"/>
          </a:p>
        </p:txBody>
      </p:sp>
      <p:sp>
        <p:nvSpPr>
          <p:cNvPr id="6" name="Titel 5"/>
          <p:cNvSpPr>
            <a:spLocks noGrp="1"/>
          </p:cNvSpPr>
          <p:nvPr>
            <p:ph type="title"/>
          </p:nvPr>
        </p:nvSpPr>
        <p:spPr/>
        <p:txBody>
          <a:bodyPr/>
          <a:lstStyle/>
          <a:p>
            <a:r>
              <a:rPr lang="de-DE" smtClean="0"/>
              <a:t>Titelmasterformat durch Klicken bearbeiten</a:t>
            </a:r>
            <a:endParaRPr lang="de-DE" dirty="0"/>
          </a:p>
        </p:txBody>
      </p:sp>
    </p:spTree>
    <p:extLst>
      <p:ext uri="{BB962C8B-B14F-4D97-AF65-F5344CB8AC3E}">
        <p14:creationId xmlns:p14="http://schemas.microsoft.com/office/powerpoint/2010/main" val="134444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19667" y="4406901"/>
            <a:ext cx="10754784" cy="1362075"/>
          </a:xfrm>
          <a:prstGeom prst="rect">
            <a:avLst/>
          </a:prstGeom>
        </p:spPr>
        <p:txBody>
          <a:bodyPr anchor="t"/>
          <a:lstStyle>
            <a:lvl1pPr algn="l">
              <a:defRPr sz="2400" b="1" cap="all"/>
            </a:lvl1pPr>
          </a:lstStyle>
          <a:p>
            <a:r>
              <a:rPr lang="de-DE" smtClean="0"/>
              <a:t>Titelmasterformat durch Klicken bearbeiten</a:t>
            </a:r>
            <a:endParaRPr lang="de-DE" dirty="0"/>
          </a:p>
        </p:txBody>
      </p:sp>
      <p:sp>
        <p:nvSpPr>
          <p:cNvPr id="3" name="Textplatzhalter 2"/>
          <p:cNvSpPr>
            <a:spLocks noGrp="1"/>
          </p:cNvSpPr>
          <p:nvPr>
            <p:ph type="body" idx="1"/>
          </p:nvPr>
        </p:nvSpPr>
        <p:spPr>
          <a:xfrm>
            <a:off x="719667" y="2906713"/>
            <a:ext cx="10754784"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
        <p:nvSpPr>
          <p:cNvPr id="4" name="Fußzeilenplatzhalter 3"/>
          <p:cNvSpPr>
            <a:spLocks noGrp="1"/>
          </p:cNvSpPr>
          <p:nvPr>
            <p:ph type="ftr" sz="quarter" idx="10"/>
          </p:nvPr>
        </p:nvSpPr>
        <p:spPr>
          <a:xfrm>
            <a:off x="719667" y="6372225"/>
            <a:ext cx="10129308" cy="152400"/>
          </a:xfrm>
          <a:prstGeom prst="rect">
            <a:avLst/>
          </a:prstGeom>
        </p:spPr>
        <p:txBody>
          <a:bodyPr/>
          <a:lstStyle>
            <a:lvl1pPr>
              <a:defRPr/>
            </a:lvl1pPr>
          </a:lstStyle>
          <a:p>
            <a:r>
              <a:rPr lang="de-DE"/>
              <a:t>Präsentationstitel Blindtext Lorem ipsum dolores | Prof. Dr. Ina Schieferdecker | Anlass der Präsentation</a:t>
            </a:r>
            <a:endParaRPr lang="de-DE" b="0" dirty="0"/>
          </a:p>
        </p:txBody>
      </p:sp>
      <p:sp>
        <p:nvSpPr>
          <p:cNvPr id="5" name="Foliennummernplatzhalter 4"/>
          <p:cNvSpPr>
            <a:spLocks noGrp="1"/>
          </p:cNvSpPr>
          <p:nvPr>
            <p:ph type="sldNum" sz="quarter" idx="11"/>
          </p:nvPr>
        </p:nvSpPr>
        <p:spPr/>
        <p:txBody>
          <a:bodyPr/>
          <a:lstStyle>
            <a:lvl1pPr>
              <a:defRPr/>
            </a:lvl1pPr>
          </a:lstStyle>
          <a:p>
            <a:r>
              <a:rPr lang="de-DE" dirty="0"/>
              <a:t>Seite </a:t>
            </a:r>
            <a:fld id="{9FA5E080-E382-49DC-AC06-0B2154DFB322}" type="slidenum">
              <a:rPr lang="de-DE" smtClean="0"/>
              <a:pPr/>
              <a:t>‹Nr.›</a:t>
            </a:fld>
            <a:endParaRPr lang="de-DE" dirty="0"/>
          </a:p>
        </p:txBody>
      </p:sp>
    </p:spTree>
    <p:extLst>
      <p:ext uri="{BB962C8B-B14F-4D97-AF65-F5344CB8AC3E}">
        <p14:creationId xmlns:p14="http://schemas.microsoft.com/office/powerpoint/2010/main" val="298036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Zwei Inhalte">
    <p:spTree>
      <p:nvGrpSpPr>
        <p:cNvPr id="1" name=""/>
        <p:cNvGrpSpPr/>
        <p:nvPr/>
      </p:nvGrpSpPr>
      <p:grpSpPr>
        <a:xfrm>
          <a:off x="0" y="0"/>
          <a:ext cx="0" cy="0"/>
          <a:chOff x="0" y="0"/>
          <a:chExt cx="0" cy="0"/>
        </a:xfrm>
      </p:grpSpPr>
      <p:sp>
        <p:nvSpPr>
          <p:cNvPr id="5" name="Fußzeilenplatzhalter 4"/>
          <p:cNvSpPr>
            <a:spLocks noGrp="1"/>
          </p:cNvSpPr>
          <p:nvPr>
            <p:ph type="ftr" sz="quarter" idx="10"/>
          </p:nvPr>
        </p:nvSpPr>
        <p:spPr>
          <a:xfrm>
            <a:off x="719667" y="6372225"/>
            <a:ext cx="10129308" cy="152400"/>
          </a:xfrm>
          <a:prstGeom prst="rect">
            <a:avLst/>
          </a:prstGeom>
        </p:spPr>
        <p:txBody>
          <a:bodyPr/>
          <a:lstStyle>
            <a:lvl1pPr>
              <a:defRPr/>
            </a:lvl1pPr>
          </a:lstStyle>
          <a:p>
            <a:r>
              <a:rPr lang="de-DE"/>
              <a:t>Präsentationstitel Blindtext Lorem ipsum dolores | Prof. Dr. Ina Schieferdecker | Anlass der Präsentation</a:t>
            </a:r>
            <a:endParaRPr lang="de-DE" b="0" dirty="0"/>
          </a:p>
        </p:txBody>
      </p:sp>
      <p:sp>
        <p:nvSpPr>
          <p:cNvPr id="6" name="Foliennummernplatzhalter 5"/>
          <p:cNvSpPr>
            <a:spLocks noGrp="1"/>
          </p:cNvSpPr>
          <p:nvPr>
            <p:ph type="sldNum" sz="quarter" idx="11"/>
          </p:nvPr>
        </p:nvSpPr>
        <p:spPr/>
        <p:txBody>
          <a:bodyPr/>
          <a:lstStyle>
            <a:lvl1pPr>
              <a:defRPr/>
            </a:lvl1pPr>
          </a:lstStyle>
          <a:p>
            <a:r>
              <a:rPr lang="de-DE" dirty="0"/>
              <a:t>Seite </a:t>
            </a:r>
            <a:fld id="{9FA5E080-E382-49DC-AC06-0B2154DFB322}" type="slidenum">
              <a:rPr lang="de-DE" smtClean="0"/>
              <a:pPr/>
              <a:t>‹Nr.›</a:t>
            </a:fld>
            <a:endParaRPr lang="de-DE" dirty="0"/>
          </a:p>
        </p:txBody>
      </p:sp>
      <p:sp>
        <p:nvSpPr>
          <p:cNvPr id="8" name="Inhaltsplatzhalter 3"/>
          <p:cNvSpPr>
            <a:spLocks noGrp="1"/>
          </p:cNvSpPr>
          <p:nvPr>
            <p:ph sz="half" idx="2"/>
          </p:nvPr>
        </p:nvSpPr>
        <p:spPr>
          <a:xfrm>
            <a:off x="719667" y="1556793"/>
            <a:ext cx="5184312" cy="4464497"/>
          </a:xfrm>
        </p:spPr>
        <p:txBody>
          <a:bodyPr/>
          <a:lstStyle>
            <a:lvl1pPr>
              <a:defRPr sz="1400"/>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9" name="Inhaltsplatzhalter 5"/>
          <p:cNvSpPr>
            <a:spLocks noGrp="1"/>
          </p:cNvSpPr>
          <p:nvPr>
            <p:ph sz="quarter" idx="4"/>
          </p:nvPr>
        </p:nvSpPr>
        <p:spPr>
          <a:xfrm>
            <a:off x="6288845" y="1556793"/>
            <a:ext cx="5184000" cy="4464497"/>
          </a:xfrm>
        </p:spPr>
        <p:txBody>
          <a:bodyPr/>
          <a:lstStyle>
            <a:lvl1pPr>
              <a:defRPr sz="1400"/>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Titel 1"/>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64135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719667" y="1557338"/>
            <a:ext cx="5184312" cy="60151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719667" y="2174876"/>
            <a:ext cx="5184312" cy="3846413"/>
          </a:xfrm>
        </p:spPr>
        <p:txBody>
          <a:bodyPr/>
          <a:lstStyle>
            <a:lvl1pPr>
              <a:defRPr sz="1400"/>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Textplatzhalter 4"/>
          <p:cNvSpPr>
            <a:spLocks noGrp="1"/>
          </p:cNvSpPr>
          <p:nvPr>
            <p:ph type="body" sz="quarter" idx="3"/>
          </p:nvPr>
        </p:nvSpPr>
        <p:spPr>
          <a:xfrm>
            <a:off x="6288845" y="1557338"/>
            <a:ext cx="5184000" cy="60151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288845" y="2174876"/>
            <a:ext cx="5184000" cy="3846413"/>
          </a:xfrm>
        </p:spPr>
        <p:txBody>
          <a:bodyPr/>
          <a:lstStyle>
            <a:lvl1pPr>
              <a:defRPr sz="1400"/>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Fußzeilenplatzhalter 6"/>
          <p:cNvSpPr>
            <a:spLocks noGrp="1"/>
          </p:cNvSpPr>
          <p:nvPr>
            <p:ph type="ftr" sz="quarter" idx="10"/>
          </p:nvPr>
        </p:nvSpPr>
        <p:spPr>
          <a:xfrm>
            <a:off x="719667" y="6372225"/>
            <a:ext cx="10129308" cy="152400"/>
          </a:xfrm>
          <a:prstGeom prst="rect">
            <a:avLst/>
          </a:prstGeom>
        </p:spPr>
        <p:txBody>
          <a:bodyPr/>
          <a:lstStyle>
            <a:lvl1pPr>
              <a:defRPr/>
            </a:lvl1pPr>
          </a:lstStyle>
          <a:p>
            <a:r>
              <a:rPr lang="de-DE"/>
              <a:t>Präsentationstitel Blindtext Lorem ipsum dolores | Prof. Dr. Ina Schieferdecker | Anlass der Präsentation</a:t>
            </a:r>
            <a:endParaRPr lang="de-DE" b="0" dirty="0"/>
          </a:p>
        </p:txBody>
      </p:sp>
      <p:sp>
        <p:nvSpPr>
          <p:cNvPr id="8" name="Foliennummernplatzhalter 7"/>
          <p:cNvSpPr>
            <a:spLocks noGrp="1"/>
          </p:cNvSpPr>
          <p:nvPr>
            <p:ph type="sldNum" sz="quarter" idx="11"/>
          </p:nvPr>
        </p:nvSpPr>
        <p:spPr/>
        <p:txBody>
          <a:bodyPr/>
          <a:lstStyle>
            <a:lvl1pPr>
              <a:defRPr/>
            </a:lvl1pPr>
          </a:lstStyle>
          <a:p>
            <a:r>
              <a:rPr lang="de-DE" dirty="0"/>
              <a:t>Seite </a:t>
            </a:r>
            <a:fld id="{9FA5E080-E382-49DC-AC06-0B2154DFB322}" type="slidenum">
              <a:rPr lang="de-DE" smtClean="0"/>
              <a:pPr/>
              <a:t>‹Nr.›</a:t>
            </a:fld>
            <a:endParaRPr lang="de-DE" dirty="0"/>
          </a:p>
        </p:txBody>
      </p:sp>
      <p:sp>
        <p:nvSpPr>
          <p:cNvPr id="9" name="Titel 8"/>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571078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a:xfrm>
            <a:off x="719667" y="6372225"/>
            <a:ext cx="10129308" cy="152400"/>
          </a:xfrm>
          <a:prstGeom prst="rect">
            <a:avLst/>
          </a:prstGeom>
        </p:spPr>
        <p:txBody>
          <a:bodyPr/>
          <a:lstStyle>
            <a:lvl1pPr>
              <a:defRPr/>
            </a:lvl1pPr>
          </a:lstStyle>
          <a:p>
            <a:r>
              <a:rPr lang="de-DE"/>
              <a:t>Präsentationstitel Blindtext Lorem ipsum dolores | Prof. Dr. Ina Schieferdecker | Anlass der Präsentation</a:t>
            </a:r>
            <a:endParaRPr lang="de-DE" b="0" dirty="0"/>
          </a:p>
        </p:txBody>
      </p:sp>
      <p:sp>
        <p:nvSpPr>
          <p:cNvPr id="4" name="Foliennummernplatzhalter 3"/>
          <p:cNvSpPr>
            <a:spLocks noGrp="1"/>
          </p:cNvSpPr>
          <p:nvPr>
            <p:ph type="sldNum" sz="quarter" idx="11"/>
          </p:nvPr>
        </p:nvSpPr>
        <p:spPr/>
        <p:txBody>
          <a:bodyPr/>
          <a:lstStyle>
            <a:lvl1pPr>
              <a:defRPr/>
            </a:lvl1pPr>
          </a:lstStyle>
          <a:p>
            <a:r>
              <a:rPr lang="de-DE" dirty="0"/>
              <a:t>Seite </a:t>
            </a:r>
            <a:fld id="{9FA5E080-E382-49DC-AC06-0B2154DFB322}" type="slidenum">
              <a:rPr lang="de-DE" smtClean="0"/>
              <a:pPr/>
              <a:t>‹Nr.›</a:t>
            </a:fld>
            <a:endParaRPr lang="de-DE" dirty="0"/>
          </a:p>
        </p:txBody>
      </p:sp>
      <p:sp>
        <p:nvSpPr>
          <p:cNvPr id="2" name="Titel 1"/>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2698066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719667" y="6372225"/>
            <a:ext cx="10129308" cy="152400"/>
          </a:xfrm>
          <a:prstGeom prst="rect">
            <a:avLst/>
          </a:prstGeom>
        </p:spPr>
        <p:txBody>
          <a:bodyPr/>
          <a:lstStyle>
            <a:lvl1pPr>
              <a:defRPr/>
            </a:lvl1pPr>
          </a:lstStyle>
          <a:p>
            <a:r>
              <a:rPr lang="de-DE"/>
              <a:t>Präsentationstitel Blindtext Lorem ipsum dolores | Prof. Dr. Ina Schieferdecker | Anlass der Präsentation</a:t>
            </a:r>
            <a:endParaRPr lang="de-DE" b="0" dirty="0"/>
          </a:p>
        </p:txBody>
      </p:sp>
      <p:sp>
        <p:nvSpPr>
          <p:cNvPr id="3" name="Foliennummernplatzhalter 2"/>
          <p:cNvSpPr>
            <a:spLocks noGrp="1"/>
          </p:cNvSpPr>
          <p:nvPr>
            <p:ph type="sldNum" sz="quarter" idx="11"/>
          </p:nvPr>
        </p:nvSpPr>
        <p:spPr/>
        <p:txBody>
          <a:bodyPr/>
          <a:lstStyle>
            <a:lvl1pPr>
              <a:defRPr/>
            </a:lvl1pPr>
          </a:lstStyle>
          <a:p>
            <a:r>
              <a:rPr lang="de-DE" dirty="0"/>
              <a:t>Seite </a:t>
            </a:r>
            <a:fld id="{9FA5E080-E382-49DC-AC06-0B2154DFB322}" type="slidenum">
              <a:rPr lang="de-DE" smtClean="0"/>
              <a:pPr/>
              <a:t>‹Nr.›</a:t>
            </a:fld>
            <a:endParaRPr lang="de-DE" dirty="0"/>
          </a:p>
        </p:txBody>
      </p:sp>
    </p:spTree>
    <p:extLst>
      <p:ext uri="{BB962C8B-B14F-4D97-AF65-F5344CB8AC3E}">
        <p14:creationId xmlns:p14="http://schemas.microsoft.com/office/powerpoint/2010/main" val="225343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nhalt mit Überschrift">
    <p:spTree>
      <p:nvGrpSpPr>
        <p:cNvPr id="1" name=""/>
        <p:cNvGrpSpPr/>
        <p:nvPr/>
      </p:nvGrpSpPr>
      <p:grpSpPr>
        <a:xfrm>
          <a:off x="0" y="0"/>
          <a:ext cx="0" cy="0"/>
          <a:chOff x="0" y="0"/>
          <a:chExt cx="0" cy="0"/>
        </a:xfrm>
      </p:grpSpPr>
      <p:sp>
        <p:nvSpPr>
          <p:cNvPr id="3" name="Inhaltsplatzhalter 2"/>
          <p:cNvSpPr>
            <a:spLocks noGrp="1"/>
          </p:cNvSpPr>
          <p:nvPr>
            <p:ph idx="1"/>
          </p:nvPr>
        </p:nvSpPr>
        <p:spPr>
          <a:xfrm>
            <a:off x="4876800" y="273051"/>
            <a:ext cx="6597651" cy="5748238"/>
          </a:xfrm>
        </p:spPr>
        <p:txBody>
          <a:bodyPr/>
          <a:lstStyle>
            <a:lvl1pPr>
              <a:defRPr sz="1400"/>
            </a:lvl1pPr>
            <a:lvl2pPr>
              <a:defRPr sz="1200"/>
            </a:lvl2pPr>
            <a:lvl3pPr>
              <a:defRPr sz="1200"/>
            </a:lvl3pPr>
            <a:lvl4pPr>
              <a:defRPr sz="1200"/>
            </a:lvl4pPr>
            <a:lvl5pPr>
              <a:defRPr sz="1200"/>
            </a:lvl5pPr>
            <a:lvl6pPr>
              <a:defRPr sz="2000"/>
            </a:lvl6pPr>
            <a:lvl7pPr>
              <a:defRPr sz="2000"/>
            </a:lvl7pPr>
            <a:lvl8pPr>
              <a:defRPr sz="2000"/>
            </a:lvl8pPr>
            <a:lvl9pPr>
              <a:defRPr sz="20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Textplatzhalter 3"/>
          <p:cNvSpPr>
            <a:spLocks noGrp="1"/>
          </p:cNvSpPr>
          <p:nvPr>
            <p:ph type="body" sz="half" idx="2"/>
          </p:nvPr>
        </p:nvSpPr>
        <p:spPr>
          <a:xfrm>
            <a:off x="719667" y="1557338"/>
            <a:ext cx="4011084" cy="448477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Fußzeilenplatzhalter 4"/>
          <p:cNvSpPr>
            <a:spLocks noGrp="1"/>
          </p:cNvSpPr>
          <p:nvPr>
            <p:ph type="ftr" sz="quarter" idx="10"/>
          </p:nvPr>
        </p:nvSpPr>
        <p:spPr>
          <a:xfrm>
            <a:off x="719667" y="6372225"/>
            <a:ext cx="10129308" cy="152400"/>
          </a:xfrm>
          <a:prstGeom prst="rect">
            <a:avLst/>
          </a:prstGeom>
        </p:spPr>
        <p:txBody>
          <a:bodyPr/>
          <a:lstStyle>
            <a:lvl1pPr>
              <a:defRPr/>
            </a:lvl1pPr>
          </a:lstStyle>
          <a:p>
            <a:r>
              <a:rPr lang="de-DE"/>
              <a:t>Präsentationstitel Blindtext Lorem ipsum dolores | Prof. Dr. Ina Schieferdecker | Anlass der Präsentation</a:t>
            </a:r>
            <a:endParaRPr lang="de-DE" b="0" dirty="0"/>
          </a:p>
        </p:txBody>
      </p:sp>
      <p:sp>
        <p:nvSpPr>
          <p:cNvPr id="6" name="Foliennummernplatzhalter 5"/>
          <p:cNvSpPr>
            <a:spLocks noGrp="1"/>
          </p:cNvSpPr>
          <p:nvPr>
            <p:ph type="sldNum" sz="quarter" idx="11"/>
          </p:nvPr>
        </p:nvSpPr>
        <p:spPr/>
        <p:txBody>
          <a:bodyPr/>
          <a:lstStyle>
            <a:lvl1pPr>
              <a:defRPr/>
            </a:lvl1pPr>
          </a:lstStyle>
          <a:p>
            <a:r>
              <a:rPr lang="de-DE" dirty="0"/>
              <a:t>Seite </a:t>
            </a:r>
            <a:fld id="{9FA5E080-E382-49DC-AC06-0B2154DFB322}" type="slidenum">
              <a:rPr lang="de-DE" smtClean="0"/>
              <a:pPr/>
              <a:t>‹Nr.›</a:t>
            </a:fld>
            <a:endParaRPr lang="de-DE" dirty="0"/>
          </a:p>
        </p:txBody>
      </p:sp>
      <p:sp>
        <p:nvSpPr>
          <p:cNvPr id="7" name="Titel 6"/>
          <p:cNvSpPr>
            <a:spLocks noGrp="1"/>
          </p:cNvSpPr>
          <p:nvPr>
            <p:ph type="title"/>
          </p:nvPr>
        </p:nvSpPr>
        <p:spPr>
          <a:xfrm>
            <a:off x="719667" y="274638"/>
            <a:ext cx="4034367" cy="1143000"/>
          </a:xfrm>
        </p:spPr>
        <p:txBody>
          <a:bodyPr/>
          <a:lstStyle/>
          <a:p>
            <a:r>
              <a:rPr lang="de-DE" smtClean="0"/>
              <a:t>Titelmasterformat durch Klicken bearbeiten</a:t>
            </a:r>
            <a:endParaRPr lang="de-DE" dirty="0"/>
          </a:p>
        </p:txBody>
      </p:sp>
    </p:spTree>
    <p:extLst>
      <p:ext uri="{BB962C8B-B14F-4D97-AF65-F5344CB8AC3E}">
        <p14:creationId xmlns:p14="http://schemas.microsoft.com/office/powerpoint/2010/main" val="1007052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de-DE"/>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Fußzeilenplatzhalter 4"/>
          <p:cNvSpPr>
            <a:spLocks noGrp="1"/>
          </p:cNvSpPr>
          <p:nvPr>
            <p:ph type="ftr" sz="quarter" idx="10"/>
          </p:nvPr>
        </p:nvSpPr>
        <p:spPr>
          <a:xfrm>
            <a:off x="719667" y="6372225"/>
            <a:ext cx="10129308" cy="152400"/>
          </a:xfrm>
          <a:prstGeom prst="rect">
            <a:avLst/>
          </a:prstGeom>
        </p:spPr>
        <p:txBody>
          <a:bodyPr/>
          <a:lstStyle>
            <a:lvl1pPr>
              <a:defRPr/>
            </a:lvl1pPr>
          </a:lstStyle>
          <a:p>
            <a:r>
              <a:rPr lang="de-DE"/>
              <a:t>Präsentationstitel Blindtext Lorem ipsum dolores | Prof. Dr. Ina Schieferdecker | Anlass der Präsentation</a:t>
            </a:r>
            <a:endParaRPr lang="de-DE" b="0" dirty="0"/>
          </a:p>
        </p:txBody>
      </p:sp>
      <p:sp>
        <p:nvSpPr>
          <p:cNvPr id="6" name="Foliennummernplatzhalter 5"/>
          <p:cNvSpPr>
            <a:spLocks noGrp="1"/>
          </p:cNvSpPr>
          <p:nvPr>
            <p:ph type="sldNum" sz="quarter" idx="11"/>
          </p:nvPr>
        </p:nvSpPr>
        <p:spPr/>
        <p:txBody>
          <a:bodyPr/>
          <a:lstStyle>
            <a:lvl1pPr>
              <a:defRPr/>
            </a:lvl1pPr>
          </a:lstStyle>
          <a:p>
            <a:r>
              <a:rPr lang="de-DE" dirty="0"/>
              <a:t>Seite </a:t>
            </a:r>
            <a:fld id="{9FA5E080-E382-49DC-AC06-0B2154DFB322}" type="slidenum">
              <a:rPr lang="de-DE" smtClean="0"/>
              <a:pPr/>
              <a:t>‹Nr.›</a:t>
            </a:fld>
            <a:endParaRPr lang="de-DE" dirty="0"/>
          </a:p>
        </p:txBody>
      </p:sp>
      <p:sp>
        <p:nvSpPr>
          <p:cNvPr id="8" name="Titel 7"/>
          <p:cNvSpPr>
            <a:spLocks noGrp="1"/>
          </p:cNvSpPr>
          <p:nvPr>
            <p:ph type="title"/>
          </p:nvPr>
        </p:nvSpPr>
        <p:spPr>
          <a:xfrm>
            <a:off x="2351584" y="4869160"/>
            <a:ext cx="7392821" cy="422920"/>
          </a:xfrm>
        </p:spPr>
        <p:txBody>
          <a:bodyPr/>
          <a:lstStyle/>
          <a:p>
            <a:r>
              <a:rPr lang="de-DE" smtClean="0"/>
              <a:t>Titelmasterformat durch Klicken bearbeiten</a:t>
            </a:r>
            <a:endParaRPr lang="de-DE"/>
          </a:p>
        </p:txBody>
      </p:sp>
    </p:spTree>
    <p:extLst>
      <p:ext uri="{BB962C8B-B14F-4D97-AF65-F5344CB8AC3E}">
        <p14:creationId xmlns:p14="http://schemas.microsoft.com/office/powerpoint/2010/main" val="1485582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719668" y="1557338"/>
            <a:ext cx="10748433" cy="44640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30" name="Rectangle 6"/>
          <p:cNvSpPr>
            <a:spLocks noGrp="1" noChangeArrowheads="1"/>
          </p:cNvSpPr>
          <p:nvPr>
            <p:ph type="sldNum" sz="quarter" idx="4"/>
          </p:nvPr>
        </p:nvSpPr>
        <p:spPr bwMode="auto">
          <a:xfrm>
            <a:off x="719667" y="6557963"/>
            <a:ext cx="10129308" cy="152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a:defRPr sz="1000">
                <a:solidFill>
                  <a:schemeClr val="accent1"/>
                </a:solidFill>
              </a:defRPr>
            </a:lvl1pPr>
          </a:lstStyle>
          <a:p>
            <a:fld id="{9FA5E080-E382-49DC-AC06-0B2154DFB322}" type="slidenum">
              <a:rPr lang="de-DE" smtClean="0"/>
              <a:t>‹Nr.›</a:t>
            </a:fld>
            <a:endParaRPr lang="de-DE"/>
          </a:p>
        </p:txBody>
      </p:sp>
      <p:sp>
        <p:nvSpPr>
          <p:cNvPr id="3" name="Titelplatzhalter 2"/>
          <p:cNvSpPr>
            <a:spLocks noGrp="1"/>
          </p:cNvSpPr>
          <p:nvPr>
            <p:ph type="title"/>
          </p:nvPr>
        </p:nvSpPr>
        <p:spPr>
          <a:xfrm>
            <a:off x="719667" y="274638"/>
            <a:ext cx="10754784" cy="1143000"/>
          </a:xfrm>
          <a:prstGeom prst="rect">
            <a:avLst/>
          </a:prstGeom>
        </p:spPr>
        <p:txBody>
          <a:bodyPr vert="horz" lIns="0" tIns="45720" rIns="91440" bIns="45720" rtlCol="0" anchor="ctr">
            <a:noAutofit/>
          </a:bodyPr>
          <a:lstStyle/>
          <a:p>
            <a:r>
              <a:rPr lang="de-DE" dirty="0"/>
              <a:t>Mastertitelformat bearbeiten</a:t>
            </a:r>
          </a:p>
        </p:txBody>
      </p:sp>
      <p:sp>
        <p:nvSpPr>
          <p:cNvPr id="10" name="Rectangle 5"/>
          <p:cNvSpPr>
            <a:spLocks noGrp="1" noChangeArrowheads="1"/>
          </p:cNvSpPr>
          <p:nvPr>
            <p:ph type="ftr" sz="quarter" idx="3"/>
          </p:nvPr>
        </p:nvSpPr>
        <p:spPr bwMode="auto">
          <a:xfrm>
            <a:off x="719667" y="6372225"/>
            <a:ext cx="10129308" cy="152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a:defRPr sz="1000" b="1">
                <a:solidFill>
                  <a:schemeClr val="accent1"/>
                </a:solidFill>
              </a:defRPr>
            </a:lvl1pPr>
          </a:lstStyle>
          <a:p>
            <a:r>
              <a:rPr lang="de-DE"/>
              <a:t>Präsentationstitel Blindtext Lorem ipsum dolores | Prof. Dr. Ina Schieferdecker | Anlass der Präsentation</a:t>
            </a:r>
            <a:endParaRPr lang="de-DE" dirty="0"/>
          </a:p>
        </p:txBody>
      </p:sp>
      <p:pic>
        <p:nvPicPr>
          <p:cNvPr id="9" name="Picture 7" descr="TU_Logo_lang_RGB_rot_PPT-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0099676" y="539750"/>
            <a:ext cx="13684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Grafik 1"/>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902951" y="6276975"/>
            <a:ext cx="571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6873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fontAlgn="base" hangingPunct="1">
        <a:lnSpc>
          <a:spcPts val="3000"/>
        </a:lnSpc>
        <a:spcBef>
          <a:spcPct val="0"/>
        </a:spcBef>
        <a:spcAft>
          <a:spcPct val="0"/>
        </a:spcAft>
        <a:defRPr sz="2400">
          <a:solidFill>
            <a:schemeClr val="tx2"/>
          </a:solidFill>
          <a:latin typeface="+mj-lt"/>
          <a:ea typeface="+mj-ea"/>
          <a:cs typeface="+mj-cs"/>
        </a:defRPr>
      </a:lvl1pPr>
      <a:lvl2pPr algn="l" rtl="0" eaLnBrk="1" fontAlgn="base" hangingPunct="1">
        <a:lnSpc>
          <a:spcPts val="3000"/>
        </a:lnSpc>
        <a:spcBef>
          <a:spcPct val="0"/>
        </a:spcBef>
        <a:spcAft>
          <a:spcPct val="0"/>
        </a:spcAft>
        <a:defRPr sz="2400">
          <a:solidFill>
            <a:schemeClr val="tx2"/>
          </a:solidFill>
          <a:latin typeface="Arial" charset="0"/>
        </a:defRPr>
      </a:lvl2pPr>
      <a:lvl3pPr algn="l" rtl="0" eaLnBrk="1" fontAlgn="base" hangingPunct="1">
        <a:lnSpc>
          <a:spcPts val="3000"/>
        </a:lnSpc>
        <a:spcBef>
          <a:spcPct val="0"/>
        </a:spcBef>
        <a:spcAft>
          <a:spcPct val="0"/>
        </a:spcAft>
        <a:defRPr sz="2400">
          <a:solidFill>
            <a:schemeClr val="tx2"/>
          </a:solidFill>
          <a:latin typeface="Arial" charset="0"/>
        </a:defRPr>
      </a:lvl3pPr>
      <a:lvl4pPr algn="l" rtl="0" eaLnBrk="1" fontAlgn="base" hangingPunct="1">
        <a:lnSpc>
          <a:spcPts val="3000"/>
        </a:lnSpc>
        <a:spcBef>
          <a:spcPct val="0"/>
        </a:spcBef>
        <a:spcAft>
          <a:spcPct val="0"/>
        </a:spcAft>
        <a:defRPr sz="2400">
          <a:solidFill>
            <a:schemeClr val="tx2"/>
          </a:solidFill>
          <a:latin typeface="Arial" charset="0"/>
        </a:defRPr>
      </a:lvl4pPr>
      <a:lvl5pPr algn="l" rtl="0" eaLnBrk="1" fontAlgn="base" hangingPunct="1">
        <a:lnSpc>
          <a:spcPts val="3000"/>
        </a:lnSpc>
        <a:spcBef>
          <a:spcPct val="0"/>
        </a:spcBef>
        <a:spcAft>
          <a:spcPct val="0"/>
        </a:spcAft>
        <a:defRPr sz="2400">
          <a:solidFill>
            <a:schemeClr val="tx2"/>
          </a:solidFill>
          <a:latin typeface="Arial" charset="0"/>
        </a:defRPr>
      </a:lvl5pPr>
      <a:lvl6pPr marL="457200" algn="l" rtl="0" eaLnBrk="1" fontAlgn="base" hangingPunct="1">
        <a:lnSpc>
          <a:spcPts val="3000"/>
        </a:lnSpc>
        <a:spcBef>
          <a:spcPct val="0"/>
        </a:spcBef>
        <a:spcAft>
          <a:spcPct val="0"/>
        </a:spcAft>
        <a:defRPr sz="2400">
          <a:solidFill>
            <a:schemeClr val="tx2"/>
          </a:solidFill>
          <a:latin typeface="Arial" charset="0"/>
        </a:defRPr>
      </a:lvl6pPr>
      <a:lvl7pPr marL="914400" algn="l" rtl="0" eaLnBrk="1" fontAlgn="base" hangingPunct="1">
        <a:lnSpc>
          <a:spcPts val="3000"/>
        </a:lnSpc>
        <a:spcBef>
          <a:spcPct val="0"/>
        </a:spcBef>
        <a:spcAft>
          <a:spcPct val="0"/>
        </a:spcAft>
        <a:defRPr sz="2400">
          <a:solidFill>
            <a:schemeClr val="tx2"/>
          </a:solidFill>
          <a:latin typeface="Arial" charset="0"/>
        </a:defRPr>
      </a:lvl7pPr>
      <a:lvl8pPr marL="1371600" algn="l" rtl="0" eaLnBrk="1" fontAlgn="base" hangingPunct="1">
        <a:lnSpc>
          <a:spcPts val="3000"/>
        </a:lnSpc>
        <a:spcBef>
          <a:spcPct val="0"/>
        </a:spcBef>
        <a:spcAft>
          <a:spcPct val="0"/>
        </a:spcAft>
        <a:defRPr sz="2400">
          <a:solidFill>
            <a:schemeClr val="tx2"/>
          </a:solidFill>
          <a:latin typeface="Arial" charset="0"/>
        </a:defRPr>
      </a:lvl8pPr>
      <a:lvl9pPr marL="1828800" algn="l" rtl="0" eaLnBrk="1" fontAlgn="base" hangingPunct="1">
        <a:lnSpc>
          <a:spcPts val="3000"/>
        </a:lnSpc>
        <a:spcBef>
          <a:spcPct val="0"/>
        </a:spcBef>
        <a:spcAft>
          <a:spcPct val="0"/>
        </a:spcAft>
        <a:defRPr sz="2400">
          <a:solidFill>
            <a:schemeClr val="tx2"/>
          </a:solidFill>
          <a:latin typeface="Arial" charset="0"/>
        </a:defRPr>
      </a:lvl9pPr>
    </p:titleStyle>
    <p:bodyStyle>
      <a:lvl1pPr marL="342900" indent="-342900" algn="l" rtl="0" eaLnBrk="1" fontAlgn="base" hangingPunct="1">
        <a:lnSpc>
          <a:spcPts val="2200"/>
        </a:lnSpc>
        <a:spcBef>
          <a:spcPct val="0"/>
        </a:spcBef>
        <a:spcAft>
          <a:spcPct val="0"/>
        </a:spcAft>
        <a:defRPr sz="1400">
          <a:solidFill>
            <a:srgbClr val="000000"/>
          </a:solidFill>
          <a:latin typeface="+mn-lt"/>
          <a:ea typeface="+mn-ea"/>
          <a:cs typeface="+mn-cs"/>
        </a:defRPr>
      </a:lvl1pPr>
      <a:lvl2pPr marL="784225" indent="-244475" algn="l" rtl="0" eaLnBrk="1" fontAlgn="base" hangingPunct="1">
        <a:spcBef>
          <a:spcPct val="20000"/>
        </a:spcBef>
        <a:spcAft>
          <a:spcPct val="0"/>
        </a:spcAft>
        <a:buFont typeface="Arial" charset="0"/>
        <a:buChar char="–"/>
        <a:defRPr sz="1400">
          <a:solidFill>
            <a:srgbClr val="000000"/>
          </a:solidFill>
          <a:latin typeface="+mn-lt"/>
        </a:defRPr>
      </a:lvl2pPr>
      <a:lvl3pPr marL="1192213" indent="-228600" algn="l" rtl="0" eaLnBrk="1" fontAlgn="base" hangingPunct="1">
        <a:spcBef>
          <a:spcPct val="20000"/>
        </a:spcBef>
        <a:spcAft>
          <a:spcPct val="0"/>
        </a:spcAft>
        <a:buChar char="•"/>
        <a:defRPr sz="1400">
          <a:solidFill>
            <a:schemeClr val="tx1"/>
          </a:solidFill>
          <a:latin typeface="+mn-lt"/>
        </a:defRPr>
      </a:lvl3pPr>
      <a:lvl4pPr marL="1600200" indent="-228600" algn="l" rtl="0" eaLnBrk="1" fontAlgn="base" hangingPunct="1">
        <a:spcBef>
          <a:spcPct val="20000"/>
        </a:spcBef>
        <a:spcAft>
          <a:spcPct val="0"/>
        </a:spcAft>
        <a:buChar char="–"/>
        <a:defRPr sz="14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5292" userDrawn="1">
          <p15:clr>
            <a:srgbClr val="F26B43"/>
          </p15:clr>
        </p15:guide>
        <p15:guide id="4" pos="6879" userDrawn="1">
          <p15:clr>
            <a:srgbClr val="F26B43"/>
          </p15:clr>
        </p15:guide>
        <p15:guide id="5" pos="683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19668" y="4753324"/>
            <a:ext cx="10748433" cy="474489"/>
          </a:xfrm>
        </p:spPr>
        <p:txBody>
          <a:bodyPr/>
          <a:lstStyle/>
          <a:p>
            <a:r>
              <a:rPr lang="de-DE" dirty="0" smtClean="0"/>
              <a:t>Grundlagen des Software-Testens</a:t>
            </a:r>
            <a:br>
              <a:rPr lang="de-DE" dirty="0" smtClean="0"/>
            </a:br>
            <a:r>
              <a:rPr lang="de-DE" dirty="0" smtClean="0"/>
              <a:t>Übung #2 – Komponenten- und Integrationstest</a:t>
            </a:r>
            <a:endParaRPr lang="de-DE" altLang="de-DE" dirty="0"/>
          </a:p>
        </p:txBody>
      </p:sp>
      <p:sp>
        <p:nvSpPr>
          <p:cNvPr id="4099" name="Rectangle 3"/>
          <p:cNvSpPr>
            <a:spLocks noGrp="1" noChangeArrowheads="1"/>
          </p:cNvSpPr>
          <p:nvPr>
            <p:ph type="subTitle" idx="1"/>
          </p:nvPr>
        </p:nvSpPr>
        <p:spPr/>
        <p:txBody>
          <a:bodyPr/>
          <a:lstStyle/>
          <a:p>
            <a:r>
              <a:rPr lang="de-DE" altLang="de-DE" dirty="0" smtClean="0"/>
              <a:t>Prof. Dr. Ina Schieferdecker, Theofanis Vassiliou-Gioles, Julia Martini</a:t>
            </a:r>
          </a:p>
          <a:p>
            <a:r>
              <a:rPr lang="en-US" altLang="de-DE" dirty="0" smtClean="0"/>
              <a:t>Quality Engineering of Open Distributed Systems</a:t>
            </a:r>
            <a:endParaRPr lang="de-DE" altLang="de-DE" dirty="0"/>
          </a:p>
        </p:txBody>
      </p:sp>
    </p:spTree>
    <p:extLst>
      <p:ext uri="{BB962C8B-B14F-4D97-AF65-F5344CB8AC3E}">
        <p14:creationId xmlns:p14="http://schemas.microsoft.com/office/powerpoint/2010/main" val="1057438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lstStyle/>
          <a:p>
            <a:r>
              <a:rPr lang="de-DE" sz="1800" dirty="0" smtClean="0"/>
              <a:t>Ziel der Übung</a:t>
            </a:r>
          </a:p>
          <a:p>
            <a:pPr lvl="1"/>
            <a:r>
              <a:rPr lang="de-DE" sz="1800" dirty="0" smtClean="0"/>
              <a:t>Verständnis der </a:t>
            </a:r>
            <a:r>
              <a:rPr lang="de-DE" sz="1800" b="1" dirty="0" smtClean="0"/>
              <a:t>Stufen des Testprozesses</a:t>
            </a:r>
          </a:p>
          <a:p>
            <a:pPr lvl="1"/>
            <a:r>
              <a:rPr lang="de-DE" sz="1800" dirty="0" smtClean="0"/>
              <a:t>Durchführung eines </a:t>
            </a:r>
            <a:r>
              <a:rPr lang="de-DE" sz="1800" b="1" dirty="0" smtClean="0"/>
              <a:t>Komponententest</a:t>
            </a:r>
            <a:r>
              <a:rPr lang="de-DE" sz="1800" dirty="0" smtClean="0"/>
              <a:t>s mit Mock-</a:t>
            </a:r>
            <a:r>
              <a:rPr lang="de-DE" sz="1800" dirty="0" err="1" smtClean="0"/>
              <a:t>Up</a:t>
            </a:r>
            <a:r>
              <a:rPr lang="de-DE" sz="1800" dirty="0" smtClean="0"/>
              <a:t> Objekten und </a:t>
            </a:r>
            <a:r>
              <a:rPr lang="de-DE" sz="1800" dirty="0" err="1" smtClean="0"/>
              <a:t>JUnit</a:t>
            </a:r>
            <a:r>
              <a:rPr lang="de-DE" sz="1800" dirty="0" smtClean="0"/>
              <a:t> 4</a:t>
            </a:r>
          </a:p>
          <a:p>
            <a:pPr lvl="1"/>
            <a:r>
              <a:rPr lang="de-DE" sz="1800" dirty="0" smtClean="0"/>
              <a:t>Durchführung eines </a:t>
            </a:r>
            <a:r>
              <a:rPr lang="de-DE" sz="1800" b="1" dirty="0" smtClean="0"/>
              <a:t>Integrationstest</a:t>
            </a:r>
            <a:r>
              <a:rPr lang="de-DE" sz="1800" dirty="0" smtClean="0"/>
              <a:t>s mit </a:t>
            </a:r>
            <a:r>
              <a:rPr lang="de-DE" sz="1800" dirty="0" err="1" smtClean="0"/>
              <a:t>JUnit</a:t>
            </a:r>
            <a:r>
              <a:rPr lang="de-DE" sz="1800" dirty="0" smtClean="0"/>
              <a:t> 4</a:t>
            </a:r>
          </a:p>
          <a:p>
            <a:pPr lvl="1"/>
            <a:r>
              <a:rPr lang="de-DE" sz="1800" dirty="0" smtClean="0"/>
              <a:t>Erstellen von </a:t>
            </a:r>
            <a:r>
              <a:rPr lang="de-DE" sz="1800" b="1" dirty="0" err="1" smtClean="0"/>
              <a:t>TestSuite</a:t>
            </a:r>
            <a:r>
              <a:rPr lang="de-DE" sz="1800" dirty="0" err="1" smtClean="0"/>
              <a:t>s</a:t>
            </a:r>
            <a:r>
              <a:rPr lang="de-DE" sz="1800" dirty="0" smtClean="0"/>
              <a:t> mit </a:t>
            </a:r>
            <a:r>
              <a:rPr lang="de-DE" sz="1800" dirty="0" err="1" smtClean="0"/>
              <a:t>JUnit</a:t>
            </a:r>
            <a:r>
              <a:rPr lang="de-DE" sz="1800" dirty="0" smtClean="0"/>
              <a:t> 4</a:t>
            </a:r>
          </a:p>
          <a:p>
            <a:pPr lvl="1"/>
            <a:endParaRPr lang="de-DE" sz="1800" dirty="0" smtClean="0"/>
          </a:p>
          <a:p>
            <a:r>
              <a:rPr lang="de-DE" sz="1800" dirty="0" smtClean="0"/>
              <a:t>Abgabe der Übungsaufgabe 2</a:t>
            </a:r>
          </a:p>
          <a:p>
            <a:pPr lvl="1"/>
            <a:r>
              <a:rPr lang="de-DE" sz="1800" dirty="0" smtClean="0"/>
              <a:t>Bis zum Anfang der nächsten </a:t>
            </a:r>
            <a:r>
              <a:rPr lang="de-DE" sz="1800" dirty="0" smtClean="0"/>
              <a:t>Vorlesung</a:t>
            </a:r>
            <a:endParaRPr lang="de-DE" sz="1800" dirty="0" smtClean="0"/>
          </a:p>
          <a:p>
            <a:endParaRPr lang="de-DE" sz="1800" dirty="0"/>
          </a:p>
        </p:txBody>
      </p:sp>
      <p:sp>
        <p:nvSpPr>
          <p:cNvPr id="6" name="Title 1"/>
          <p:cNvSpPr>
            <a:spLocks noGrp="1"/>
          </p:cNvSpPr>
          <p:nvPr>
            <p:ph type="title"/>
          </p:nvPr>
        </p:nvSpPr>
        <p:spPr/>
        <p:txBody>
          <a:bodyPr/>
          <a:lstStyle/>
          <a:p>
            <a:r>
              <a:rPr lang="de-DE" smtClean="0"/>
              <a:t>Vorbereitung</a:t>
            </a:r>
            <a:endParaRPr lang="de-DE" dirty="0"/>
          </a:p>
        </p:txBody>
      </p:sp>
      <p:sp>
        <p:nvSpPr>
          <p:cNvPr id="12" name="Fußzeilenplatzhalter 2"/>
          <p:cNvSpPr>
            <a:spLocks noGrp="1"/>
          </p:cNvSpPr>
          <p:nvPr>
            <p:ph type="ftr" sz="quarter" idx="10"/>
          </p:nvPr>
        </p:nvSpPr>
        <p:spPr>
          <a:xfrm>
            <a:off x="719667" y="6372225"/>
            <a:ext cx="10129308" cy="152400"/>
          </a:xfrm>
        </p:spPr>
        <p:txBody>
          <a:bodyPr/>
          <a:lstStyle/>
          <a:p>
            <a:r>
              <a:rPr lang="de-DE" altLang="de-DE" dirty="0" smtClean="0"/>
              <a:t>GDST </a:t>
            </a:r>
            <a:r>
              <a:rPr lang="de-DE" dirty="0" smtClean="0"/>
              <a:t>–</a:t>
            </a:r>
            <a:r>
              <a:rPr lang="de-DE" altLang="de-DE" dirty="0" smtClean="0"/>
              <a:t> Übung #2  | Prof. Dr. Ina Schieferdecker, Theofanis Vassiliou-Gioles, Julia Martini </a:t>
            </a:r>
            <a:endParaRPr lang="de-DE" b="0" dirty="0"/>
          </a:p>
        </p:txBody>
      </p:sp>
      <p:sp>
        <p:nvSpPr>
          <p:cNvPr id="16" name="Foliennummernplatzhalter 4"/>
          <p:cNvSpPr>
            <a:spLocks noGrp="1"/>
          </p:cNvSpPr>
          <p:nvPr>
            <p:ph type="sldNum" sz="quarter" idx="11"/>
          </p:nvPr>
        </p:nvSpPr>
        <p:spPr>
          <a:xfrm>
            <a:off x="719667" y="6557963"/>
            <a:ext cx="10129308" cy="152400"/>
          </a:xfrm>
        </p:spPr>
        <p:txBody>
          <a:bodyPr/>
          <a:lstStyle/>
          <a:p>
            <a:r>
              <a:rPr lang="de-DE" dirty="0" smtClean="0"/>
              <a:t>Seite 2</a:t>
            </a:r>
            <a:endParaRPr lang="de-DE" dirty="0"/>
          </a:p>
        </p:txBody>
      </p:sp>
    </p:spTree>
    <p:extLst>
      <p:ext uri="{BB962C8B-B14F-4D97-AF65-F5344CB8AC3E}">
        <p14:creationId xmlns:p14="http://schemas.microsoft.com/office/powerpoint/2010/main" val="3679902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Grp="1" noChangeAspect="1"/>
          </p:cNvPicPr>
          <p:nvPr>
            <p:ph idx="1"/>
          </p:nvPr>
        </p:nvPicPr>
        <p:blipFill>
          <a:blip r:embed="rId2"/>
          <a:srcRect t="-24757" b="-24757"/>
          <a:stretch>
            <a:fillRect/>
          </a:stretch>
        </p:blipFill>
        <p:spPr>
          <a:xfrm>
            <a:off x="6520768" y="1076236"/>
            <a:ext cx="3309714" cy="4141965"/>
          </a:xfrm>
        </p:spPr>
      </p:pic>
      <p:sp>
        <p:nvSpPr>
          <p:cNvPr id="5" name="Foliennummernplatzhalter 4"/>
          <p:cNvSpPr>
            <a:spLocks noGrp="1"/>
          </p:cNvSpPr>
          <p:nvPr>
            <p:ph type="sldNum" sz="quarter" idx="11"/>
          </p:nvPr>
        </p:nvSpPr>
        <p:spPr/>
        <p:txBody>
          <a:bodyPr/>
          <a:lstStyle/>
          <a:p>
            <a:r>
              <a:rPr lang="de-DE" dirty="0" smtClean="0"/>
              <a:t>Seite </a:t>
            </a:r>
            <a:fld id="{9FA5E080-E382-49DC-AC06-0B2154DFB322}" type="slidenum">
              <a:rPr lang="de-DE" smtClean="0"/>
              <a:pPr/>
              <a:t>3</a:t>
            </a:fld>
            <a:endParaRPr lang="de-DE" dirty="0"/>
          </a:p>
        </p:txBody>
      </p:sp>
      <p:sp>
        <p:nvSpPr>
          <p:cNvPr id="6" name="Titel 5"/>
          <p:cNvSpPr>
            <a:spLocks noGrp="1"/>
          </p:cNvSpPr>
          <p:nvPr>
            <p:ph type="title"/>
          </p:nvPr>
        </p:nvSpPr>
        <p:spPr/>
        <p:txBody>
          <a:bodyPr/>
          <a:lstStyle/>
          <a:p>
            <a:r>
              <a:rPr lang="de-DE" smtClean="0"/>
              <a:t>MVC Entwurfsmuster</a:t>
            </a:r>
            <a:endParaRPr lang="de-DE" dirty="0"/>
          </a:p>
        </p:txBody>
      </p:sp>
      <p:sp>
        <p:nvSpPr>
          <p:cNvPr id="47" name="Content Placeholder 2"/>
          <p:cNvSpPr txBox="1">
            <a:spLocks/>
          </p:cNvSpPr>
          <p:nvPr/>
        </p:nvSpPr>
        <p:spPr bwMode="auto">
          <a:xfrm>
            <a:off x="719668" y="1565276"/>
            <a:ext cx="4011084" cy="44640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42900" indent="-342900" algn="l" rtl="0" eaLnBrk="1" fontAlgn="base" hangingPunct="1">
              <a:lnSpc>
                <a:spcPts val="2200"/>
              </a:lnSpc>
              <a:spcBef>
                <a:spcPct val="0"/>
              </a:spcBef>
              <a:spcAft>
                <a:spcPct val="0"/>
              </a:spcAft>
              <a:defRPr sz="1400">
                <a:solidFill>
                  <a:srgbClr val="000000"/>
                </a:solidFill>
                <a:latin typeface="+mn-lt"/>
                <a:ea typeface="+mn-ea"/>
                <a:cs typeface="+mn-cs"/>
              </a:defRPr>
            </a:lvl1pPr>
            <a:lvl2pPr marL="784225" indent="-244475" algn="l" rtl="0" eaLnBrk="1" fontAlgn="base" hangingPunct="1">
              <a:spcBef>
                <a:spcPct val="20000"/>
              </a:spcBef>
              <a:spcAft>
                <a:spcPct val="0"/>
              </a:spcAft>
              <a:buFont typeface="Arial" charset="0"/>
              <a:buChar char="–"/>
              <a:defRPr sz="1200">
                <a:solidFill>
                  <a:srgbClr val="000000"/>
                </a:solidFill>
                <a:latin typeface="+mn-lt"/>
              </a:defRPr>
            </a:lvl2pPr>
            <a:lvl3pPr marL="1192213" indent="-228600" algn="l" rtl="0" eaLnBrk="1" fontAlgn="base" hangingPunct="1">
              <a:spcBef>
                <a:spcPct val="20000"/>
              </a:spcBef>
              <a:spcAft>
                <a:spcPct val="0"/>
              </a:spcAft>
              <a:buChar char="•"/>
              <a:defRPr sz="1200">
                <a:solidFill>
                  <a:schemeClr val="tx1"/>
                </a:solidFill>
                <a:latin typeface="+mn-lt"/>
              </a:defRPr>
            </a:lvl3pPr>
            <a:lvl4pPr marL="1600200" indent="-228600" algn="l" rtl="0" eaLnBrk="1" fontAlgn="base" hangingPunct="1">
              <a:spcBef>
                <a:spcPct val="20000"/>
              </a:spcBef>
              <a:spcAft>
                <a:spcPct val="0"/>
              </a:spcAft>
              <a:buChar char="–"/>
              <a:defRPr sz="1200">
                <a:solidFill>
                  <a:schemeClr val="tx1"/>
                </a:solidFill>
                <a:latin typeface="+mn-lt"/>
              </a:defRPr>
            </a:lvl4pPr>
            <a:lvl5pPr marL="2057400" indent="-228600" algn="l" rtl="0" eaLnBrk="1" fontAlgn="base" hangingPunct="1">
              <a:spcBef>
                <a:spcPct val="20000"/>
              </a:spcBef>
              <a:spcAft>
                <a:spcPct val="0"/>
              </a:spcAft>
              <a:buChar char="»"/>
              <a:defRPr sz="1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de-DE" sz="1800" dirty="0" smtClean="0"/>
              <a:t>Model</a:t>
            </a:r>
            <a:endParaRPr lang="de-DE" sz="1800" dirty="0"/>
          </a:p>
          <a:p>
            <a:pPr lvl="1"/>
            <a:r>
              <a:rPr lang="de-DE" sz="1600" dirty="0" smtClean="0"/>
              <a:t>Datenhaltung</a:t>
            </a:r>
            <a:endParaRPr lang="de-DE" sz="1600" dirty="0"/>
          </a:p>
          <a:p>
            <a:endParaRPr lang="de-DE" sz="1100" dirty="0"/>
          </a:p>
          <a:p>
            <a:r>
              <a:rPr lang="de-DE" sz="1800" dirty="0"/>
              <a:t>View</a:t>
            </a:r>
          </a:p>
          <a:p>
            <a:pPr lvl="1"/>
            <a:r>
              <a:rPr lang="de-DE" sz="1600" dirty="0"/>
              <a:t>Datenpräsentation</a:t>
            </a:r>
          </a:p>
          <a:p>
            <a:pPr lvl="1"/>
            <a:r>
              <a:rPr lang="de-DE" sz="1600" dirty="0"/>
              <a:t>User Interaktion</a:t>
            </a:r>
          </a:p>
          <a:p>
            <a:pPr lvl="2"/>
            <a:endParaRPr lang="de-DE" sz="1100" dirty="0"/>
          </a:p>
          <a:p>
            <a:r>
              <a:rPr lang="de-DE" sz="1800" dirty="0"/>
              <a:t>Controller</a:t>
            </a:r>
          </a:p>
          <a:p>
            <a:pPr lvl="1"/>
            <a:r>
              <a:rPr lang="de-DE" sz="1600" dirty="0"/>
              <a:t>Koordiniert Model und View</a:t>
            </a:r>
          </a:p>
          <a:p>
            <a:pPr lvl="1"/>
            <a:r>
              <a:rPr lang="de-DE" sz="1600" dirty="0"/>
              <a:t>Wertet Aktionen aus</a:t>
            </a:r>
          </a:p>
        </p:txBody>
      </p:sp>
      <p:sp>
        <p:nvSpPr>
          <p:cNvPr id="55" name="Fußzeilenplatzhalter 2"/>
          <p:cNvSpPr>
            <a:spLocks noGrp="1"/>
          </p:cNvSpPr>
          <p:nvPr>
            <p:ph type="ftr" sz="quarter" idx="10"/>
          </p:nvPr>
        </p:nvSpPr>
        <p:spPr>
          <a:xfrm>
            <a:off x="719667" y="6372225"/>
            <a:ext cx="10129308" cy="152400"/>
          </a:xfrm>
        </p:spPr>
        <p:txBody>
          <a:bodyPr/>
          <a:lstStyle/>
          <a:p>
            <a:r>
              <a:rPr lang="de-DE" altLang="de-DE" dirty="0" smtClean="0"/>
              <a:t>GDST </a:t>
            </a:r>
            <a:r>
              <a:rPr lang="de-DE" dirty="0" smtClean="0"/>
              <a:t>–</a:t>
            </a:r>
            <a:r>
              <a:rPr lang="de-DE" altLang="de-DE" dirty="0" smtClean="0"/>
              <a:t> Übung #2  | Prof. Dr. Ina Schieferdecker, Theofanis Vassiliou-Gioles, Julia Martini </a:t>
            </a:r>
            <a:endParaRPr lang="de-DE" b="0" dirty="0"/>
          </a:p>
        </p:txBody>
      </p:sp>
    </p:spTree>
    <p:extLst>
      <p:ext uri="{BB962C8B-B14F-4D97-AF65-F5344CB8AC3E}">
        <p14:creationId xmlns:p14="http://schemas.microsoft.com/office/powerpoint/2010/main" val="651637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p:cNvSpPr>
            <a:spLocks noGrp="1"/>
          </p:cNvSpPr>
          <p:nvPr>
            <p:ph sz="half" idx="1"/>
          </p:nvPr>
        </p:nvSpPr>
        <p:spPr/>
        <p:txBody>
          <a:bodyPr/>
          <a:lstStyle/>
          <a:p>
            <a:r>
              <a:rPr lang="de-DE" sz="1800" dirty="0" smtClean="0"/>
              <a:t>Eine </a:t>
            </a:r>
            <a:r>
              <a:rPr lang="de-DE" sz="1800" dirty="0" err="1" smtClean="0"/>
              <a:t>TestSuite</a:t>
            </a:r>
            <a:r>
              <a:rPr lang="de-DE" sz="1800" dirty="0" smtClean="0"/>
              <a:t> fasst eine Menge </a:t>
            </a:r>
            <a:r>
              <a:rPr lang="de-DE" sz="1800" dirty="0" err="1" smtClean="0"/>
              <a:t>JUnit</a:t>
            </a:r>
            <a:r>
              <a:rPr lang="de-DE" sz="1800" dirty="0" smtClean="0"/>
              <a:t> Testklassen zusammen und ermöglicht eine automatisierte Ausführung mehrerer Testklassen</a:t>
            </a:r>
          </a:p>
          <a:p>
            <a:endParaRPr lang="de-DE" sz="1800" dirty="0"/>
          </a:p>
        </p:txBody>
      </p:sp>
      <p:sp>
        <p:nvSpPr>
          <p:cNvPr id="4" name="Foliennummernplatzhalter 3"/>
          <p:cNvSpPr>
            <a:spLocks noGrp="1"/>
          </p:cNvSpPr>
          <p:nvPr>
            <p:ph type="sldNum" sz="quarter" idx="11"/>
          </p:nvPr>
        </p:nvSpPr>
        <p:spPr/>
        <p:txBody>
          <a:bodyPr/>
          <a:lstStyle/>
          <a:p>
            <a:r>
              <a:rPr lang="de-DE" smtClean="0"/>
              <a:t>Seite </a:t>
            </a:r>
            <a:fld id="{9FA5E080-E382-49DC-AC06-0B2154DFB322}" type="slidenum">
              <a:rPr lang="de-DE" smtClean="0"/>
              <a:pPr/>
              <a:t>4</a:t>
            </a:fld>
            <a:endParaRPr lang="de-DE" dirty="0"/>
          </a:p>
        </p:txBody>
      </p:sp>
      <p:sp>
        <p:nvSpPr>
          <p:cNvPr id="5" name="Titel 4"/>
          <p:cNvSpPr>
            <a:spLocks noGrp="1"/>
          </p:cNvSpPr>
          <p:nvPr>
            <p:ph type="title"/>
          </p:nvPr>
        </p:nvSpPr>
        <p:spPr/>
        <p:txBody>
          <a:bodyPr/>
          <a:lstStyle/>
          <a:p>
            <a:r>
              <a:rPr lang="de-DE" smtClean="0"/>
              <a:t>JUnit 4 TestSuites</a:t>
            </a:r>
            <a:endParaRPr lang="de-DE" dirty="0"/>
          </a:p>
        </p:txBody>
      </p:sp>
      <p:sp>
        <p:nvSpPr>
          <p:cNvPr id="31" name="Content Placeholder 2"/>
          <p:cNvSpPr txBox="1">
            <a:spLocks/>
          </p:cNvSpPr>
          <p:nvPr/>
        </p:nvSpPr>
        <p:spPr bwMode="auto">
          <a:xfrm>
            <a:off x="2150536" y="3047473"/>
            <a:ext cx="5452532" cy="1643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42900" indent="-342900" algn="l" rtl="0" eaLnBrk="1" fontAlgn="base" hangingPunct="1">
              <a:lnSpc>
                <a:spcPts val="2200"/>
              </a:lnSpc>
              <a:spcBef>
                <a:spcPct val="0"/>
              </a:spcBef>
              <a:spcAft>
                <a:spcPct val="0"/>
              </a:spcAft>
              <a:defRPr sz="1400">
                <a:solidFill>
                  <a:srgbClr val="000000"/>
                </a:solidFill>
                <a:latin typeface="+mn-lt"/>
                <a:ea typeface="+mn-ea"/>
                <a:cs typeface="+mn-cs"/>
              </a:defRPr>
            </a:lvl1pPr>
            <a:lvl2pPr marL="784225" indent="-244475" algn="l" rtl="0" eaLnBrk="1" fontAlgn="base" hangingPunct="1">
              <a:spcBef>
                <a:spcPct val="20000"/>
              </a:spcBef>
              <a:spcAft>
                <a:spcPct val="0"/>
              </a:spcAft>
              <a:buFont typeface="Arial" charset="0"/>
              <a:buChar char="–"/>
              <a:defRPr sz="1400">
                <a:solidFill>
                  <a:srgbClr val="000000"/>
                </a:solidFill>
                <a:latin typeface="+mn-lt"/>
              </a:defRPr>
            </a:lvl2pPr>
            <a:lvl3pPr marL="1192213" indent="-228600" algn="l" rtl="0" eaLnBrk="1" fontAlgn="base" hangingPunct="1">
              <a:spcBef>
                <a:spcPct val="20000"/>
              </a:spcBef>
              <a:spcAft>
                <a:spcPct val="0"/>
              </a:spcAft>
              <a:buChar char="•"/>
              <a:defRPr sz="1400">
                <a:solidFill>
                  <a:schemeClr val="tx1"/>
                </a:solidFill>
                <a:latin typeface="+mn-lt"/>
              </a:defRPr>
            </a:lvl3pPr>
            <a:lvl4pPr marL="1600200" indent="-228600" algn="l" rtl="0" eaLnBrk="1" fontAlgn="base" hangingPunct="1">
              <a:spcBef>
                <a:spcPct val="20000"/>
              </a:spcBef>
              <a:spcAft>
                <a:spcPct val="0"/>
              </a:spcAft>
              <a:buChar char="–"/>
              <a:defRPr sz="14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L="0" indent="0">
              <a:buNone/>
            </a:pPr>
            <a:r>
              <a:rPr lang="de-DE" sz="1800" b="1" dirty="0">
                <a:solidFill>
                  <a:srgbClr val="008000"/>
                </a:solidFill>
                <a:latin typeface="Lucida Sans Typewriter"/>
                <a:cs typeface="Lucida Sans Typewriter"/>
              </a:rPr>
              <a:t>@</a:t>
            </a:r>
            <a:r>
              <a:rPr lang="de-DE" sz="1800" b="1" dirty="0" err="1">
                <a:solidFill>
                  <a:srgbClr val="008000"/>
                </a:solidFill>
                <a:latin typeface="Lucida Sans Typewriter"/>
                <a:cs typeface="Lucida Sans Typewriter"/>
              </a:rPr>
              <a:t>RunWith</a:t>
            </a:r>
            <a:r>
              <a:rPr lang="de-DE" sz="1800" b="1" dirty="0">
                <a:solidFill>
                  <a:srgbClr val="008000"/>
                </a:solidFill>
                <a:latin typeface="Lucida Sans Typewriter"/>
                <a:cs typeface="Lucida Sans Typewriter"/>
              </a:rPr>
              <a:t>(</a:t>
            </a:r>
            <a:r>
              <a:rPr lang="de-DE" sz="1800" b="1" dirty="0" err="1">
                <a:solidFill>
                  <a:srgbClr val="008000"/>
                </a:solidFill>
                <a:latin typeface="Lucida Sans Typewriter"/>
                <a:cs typeface="Lucida Sans Typewriter"/>
              </a:rPr>
              <a:t>Suite.class</a:t>
            </a:r>
            <a:r>
              <a:rPr lang="de-DE" sz="1800" b="1" dirty="0">
                <a:solidFill>
                  <a:srgbClr val="008000"/>
                </a:solidFill>
                <a:latin typeface="Lucida Sans Typewriter"/>
                <a:cs typeface="Lucida Sans Typewriter"/>
              </a:rPr>
              <a:t>)</a:t>
            </a:r>
          </a:p>
          <a:p>
            <a:pPr marL="0" indent="0">
              <a:buNone/>
            </a:pPr>
            <a:r>
              <a:rPr lang="de-DE" sz="1800" b="1" dirty="0">
                <a:solidFill>
                  <a:srgbClr val="008000"/>
                </a:solidFill>
                <a:latin typeface="Lucida Sans Typewriter"/>
                <a:cs typeface="Lucida Sans Typewriter"/>
              </a:rPr>
              <a:t>@</a:t>
            </a:r>
            <a:r>
              <a:rPr lang="de-DE" sz="1800" b="1" dirty="0" err="1">
                <a:solidFill>
                  <a:srgbClr val="008000"/>
                </a:solidFill>
                <a:latin typeface="Lucida Sans Typewriter"/>
                <a:cs typeface="Lucida Sans Typewriter"/>
              </a:rPr>
              <a:t>SuiteClasses</a:t>
            </a:r>
            <a:r>
              <a:rPr lang="de-DE" sz="1800" b="1" dirty="0">
                <a:solidFill>
                  <a:srgbClr val="008000"/>
                </a:solidFill>
                <a:latin typeface="Lucida Sans Typewriter"/>
                <a:cs typeface="Lucida Sans Typewriter"/>
              </a:rPr>
              <a:t>( {</a:t>
            </a:r>
            <a:r>
              <a:rPr lang="de-DE" sz="1800" i="1" dirty="0" err="1">
                <a:solidFill>
                  <a:srgbClr val="008000"/>
                </a:solidFill>
                <a:latin typeface="Lucida Sans Typewriter"/>
                <a:cs typeface="Lucida Sans Typewriter"/>
              </a:rPr>
              <a:t>foo</a:t>
            </a:r>
            <a:r>
              <a:rPr lang="de-DE" sz="1800" b="1" dirty="0" err="1">
                <a:solidFill>
                  <a:srgbClr val="008000"/>
                </a:solidFill>
                <a:latin typeface="Lucida Sans Typewriter"/>
                <a:cs typeface="Lucida Sans Typewriter"/>
              </a:rPr>
              <a:t>.class</a:t>
            </a:r>
            <a:r>
              <a:rPr lang="de-DE" sz="1800" b="1" dirty="0">
                <a:solidFill>
                  <a:srgbClr val="008000"/>
                </a:solidFill>
                <a:latin typeface="Lucida Sans Typewriter"/>
                <a:cs typeface="Lucida Sans Typewriter"/>
              </a:rPr>
              <a:t>, </a:t>
            </a:r>
            <a:r>
              <a:rPr lang="de-DE" sz="1800" i="1" dirty="0" err="1">
                <a:solidFill>
                  <a:srgbClr val="008000"/>
                </a:solidFill>
                <a:latin typeface="Lucida Sans Typewriter"/>
                <a:cs typeface="Lucida Sans Typewriter"/>
              </a:rPr>
              <a:t>bar</a:t>
            </a:r>
            <a:r>
              <a:rPr lang="de-DE" sz="1800" b="1" dirty="0" err="1">
                <a:solidFill>
                  <a:srgbClr val="008000"/>
                </a:solidFill>
                <a:latin typeface="Lucida Sans Typewriter"/>
                <a:cs typeface="Lucida Sans Typewriter"/>
              </a:rPr>
              <a:t>.class</a:t>
            </a:r>
            <a:r>
              <a:rPr lang="de-DE" sz="1800" b="1" dirty="0">
                <a:solidFill>
                  <a:srgbClr val="008000"/>
                </a:solidFill>
                <a:latin typeface="Lucida Sans Typewriter"/>
                <a:cs typeface="Lucida Sans Typewriter"/>
              </a:rPr>
              <a:t>} )</a:t>
            </a:r>
          </a:p>
          <a:p>
            <a:pPr marL="0" indent="0">
              <a:buNone/>
            </a:pPr>
            <a:r>
              <a:rPr lang="de-DE" sz="1800" dirty="0" err="1">
                <a:latin typeface="Lucida Console"/>
                <a:cs typeface="Lucida Console"/>
              </a:rPr>
              <a:t>public</a:t>
            </a:r>
            <a:r>
              <a:rPr lang="de-DE" sz="1800" dirty="0">
                <a:latin typeface="Lucida Console"/>
                <a:cs typeface="Lucida Console"/>
              </a:rPr>
              <a:t> </a:t>
            </a:r>
            <a:r>
              <a:rPr lang="de-DE" sz="1800" dirty="0" err="1">
                <a:latin typeface="Lucida Console"/>
                <a:cs typeface="Lucida Console"/>
              </a:rPr>
              <a:t>class</a:t>
            </a:r>
            <a:r>
              <a:rPr lang="de-DE" sz="1800" dirty="0">
                <a:latin typeface="Lucida Console"/>
                <a:cs typeface="Lucida Console"/>
              </a:rPr>
              <a:t> </a:t>
            </a:r>
            <a:r>
              <a:rPr lang="de-DE" sz="1800" dirty="0" err="1">
                <a:latin typeface="Lucida Console"/>
                <a:cs typeface="Lucida Console"/>
              </a:rPr>
              <a:t>ExampleSuite</a:t>
            </a:r>
            <a:r>
              <a:rPr lang="de-DE" sz="1800" dirty="0">
                <a:latin typeface="Lucida Console"/>
                <a:cs typeface="Lucida Console"/>
              </a:rPr>
              <a:t> {</a:t>
            </a:r>
          </a:p>
          <a:p>
            <a:pPr marL="0" indent="0">
              <a:buNone/>
            </a:pPr>
            <a:r>
              <a:rPr lang="de-DE" sz="1800" dirty="0">
                <a:latin typeface="Lucida Console"/>
                <a:cs typeface="Lucida Console"/>
              </a:rPr>
              <a:t>}</a:t>
            </a:r>
          </a:p>
          <a:p>
            <a:endParaRPr lang="de-DE" sz="1800" dirty="0">
              <a:latin typeface="Lucida Console"/>
              <a:cs typeface="Lucida Console"/>
            </a:endParaRPr>
          </a:p>
          <a:p>
            <a:endParaRPr lang="de-DE" sz="1800" kern="0" dirty="0"/>
          </a:p>
        </p:txBody>
      </p:sp>
      <p:sp>
        <p:nvSpPr>
          <p:cNvPr id="44" name="Fußzeilenplatzhalter 2"/>
          <p:cNvSpPr>
            <a:spLocks noGrp="1"/>
          </p:cNvSpPr>
          <p:nvPr>
            <p:ph type="ftr" sz="quarter" idx="10"/>
          </p:nvPr>
        </p:nvSpPr>
        <p:spPr>
          <a:xfrm>
            <a:off x="719667" y="6372225"/>
            <a:ext cx="10129308" cy="152400"/>
          </a:xfrm>
        </p:spPr>
        <p:txBody>
          <a:bodyPr/>
          <a:lstStyle/>
          <a:p>
            <a:r>
              <a:rPr lang="de-DE" altLang="de-DE" dirty="0" smtClean="0"/>
              <a:t>GDST </a:t>
            </a:r>
            <a:r>
              <a:rPr lang="de-DE" dirty="0" smtClean="0"/>
              <a:t>–</a:t>
            </a:r>
            <a:r>
              <a:rPr lang="de-DE" altLang="de-DE" dirty="0" smtClean="0"/>
              <a:t> Übung #2  | Prof. Dr. Ina Schieferdecker, Theofanis Vassiliou-Gioles, Julia Martini </a:t>
            </a:r>
            <a:endParaRPr lang="de-DE" b="0" dirty="0"/>
          </a:p>
        </p:txBody>
      </p:sp>
    </p:spTree>
    <p:extLst>
      <p:ext uri="{BB962C8B-B14F-4D97-AF65-F5344CB8AC3E}">
        <p14:creationId xmlns:p14="http://schemas.microsoft.com/office/powerpoint/2010/main" val="1808982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DE" sz="1800" u="sng" dirty="0"/>
          </a:p>
          <a:p>
            <a:pPr marL="0" indent="0">
              <a:buNone/>
            </a:pPr>
            <a:r>
              <a:rPr lang="de-DE" sz="1800" b="1" i="1" u="sng" dirty="0"/>
              <a:t>Tipp:</a:t>
            </a:r>
            <a:r>
              <a:rPr lang="de-DE" sz="1800" b="1" i="1" dirty="0"/>
              <a:t/>
            </a:r>
            <a:br>
              <a:rPr lang="de-DE" sz="1800" b="1" i="1" dirty="0"/>
            </a:br>
            <a:r>
              <a:rPr lang="de-DE" sz="1800" i="1" dirty="0"/>
              <a:t>Testen Sie Ausnahmen mit </a:t>
            </a:r>
            <a:r>
              <a:rPr lang="de-DE" sz="1800" i="1" dirty="0" err="1"/>
              <a:t>try</a:t>
            </a:r>
            <a:r>
              <a:rPr lang="de-DE" sz="1800" i="1" dirty="0"/>
              <a:t>/catch Konstrukten</a:t>
            </a:r>
          </a:p>
          <a:p>
            <a:pPr marL="0" indent="0">
              <a:buNone/>
            </a:pPr>
            <a:endParaRPr lang="de-DE" sz="1800" dirty="0">
              <a:latin typeface="Lucida Sans Typewriter"/>
              <a:cs typeface="Lucida Sans Typewriter"/>
            </a:endParaRPr>
          </a:p>
          <a:p>
            <a:pPr marL="0" indent="0">
              <a:buNone/>
            </a:pPr>
            <a:r>
              <a:rPr lang="de-DE" sz="1800" dirty="0" err="1">
                <a:latin typeface="Lucida Sans Typewriter"/>
                <a:cs typeface="Lucida Sans Typewriter"/>
              </a:rPr>
              <a:t>try</a:t>
            </a:r>
            <a:r>
              <a:rPr lang="de-DE" sz="1800" dirty="0">
                <a:latin typeface="Lucida Sans Typewriter"/>
                <a:cs typeface="Lucida Sans Typewriter"/>
              </a:rPr>
              <a:t> {</a:t>
            </a:r>
          </a:p>
          <a:p>
            <a:pPr marL="0" indent="0">
              <a:buNone/>
            </a:pPr>
            <a:r>
              <a:rPr lang="de-DE" sz="1800" dirty="0">
                <a:latin typeface="Lucida Sans Typewriter"/>
                <a:cs typeface="Lucida Sans Typewriter"/>
              </a:rPr>
              <a:t>    </a:t>
            </a:r>
            <a:r>
              <a:rPr lang="de-DE" sz="1800" dirty="0" err="1">
                <a:latin typeface="Lucida Sans Typewriter"/>
                <a:cs typeface="Lucida Sans Typewriter"/>
              </a:rPr>
              <a:t>someObject.someMethod</a:t>
            </a:r>
            <a:r>
              <a:rPr lang="de-DE" sz="1800" dirty="0">
                <a:latin typeface="Lucida Sans Typewriter"/>
                <a:cs typeface="Lucida Sans Typewriter"/>
              </a:rPr>
              <a:t>(</a:t>
            </a:r>
            <a:r>
              <a:rPr lang="de-DE" sz="1800" i="1" dirty="0" err="1">
                <a:latin typeface="Lucida Sans Typewriter"/>
                <a:cs typeface="Lucida Sans Typewriter"/>
              </a:rPr>
              <a:t>foo</a:t>
            </a:r>
            <a:r>
              <a:rPr lang="de-DE" sz="1800" dirty="0">
                <a:latin typeface="Lucida Sans Typewriter"/>
                <a:cs typeface="Lucida Sans Typewriter"/>
              </a:rPr>
              <a:t>);</a:t>
            </a:r>
          </a:p>
          <a:p>
            <a:pPr marL="0" indent="0">
              <a:buNone/>
            </a:pPr>
            <a:r>
              <a:rPr lang="de-DE" sz="1800" dirty="0">
                <a:latin typeface="Lucida Sans Typewriter"/>
                <a:cs typeface="Lucida Sans Typewriter"/>
              </a:rPr>
              <a:t>    </a:t>
            </a:r>
            <a:r>
              <a:rPr lang="de-DE" sz="1800" b="1" dirty="0" err="1">
                <a:latin typeface="Lucida Sans Typewriter"/>
                <a:cs typeface="Lucida Sans Typewriter"/>
              </a:rPr>
              <a:t>fail</a:t>
            </a:r>
            <a:r>
              <a:rPr lang="de-DE" sz="1800" dirty="0">
                <a:latin typeface="Lucida Sans Typewriter"/>
                <a:cs typeface="Lucida Sans Typewriter"/>
              </a:rPr>
              <a:t>();</a:t>
            </a:r>
          </a:p>
          <a:p>
            <a:pPr marL="0" indent="0">
              <a:buNone/>
            </a:pPr>
            <a:r>
              <a:rPr lang="de-DE" sz="1800" dirty="0">
                <a:latin typeface="Lucida Sans Typewriter"/>
                <a:cs typeface="Lucida Sans Typewriter"/>
              </a:rPr>
              <a:t>} catch (</a:t>
            </a:r>
            <a:r>
              <a:rPr lang="de-DE" sz="1800" dirty="0" err="1">
                <a:latin typeface="Lucida Sans Typewriter"/>
                <a:cs typeface="Lucida Sans Typewriter"/>
              </a:rPr>
              <a:t>SomeException</a:t>
            </a:r>
            <a:r>
              <a:rPr lang="de-DE" sz="1800" dirty="0">
                <a:latin typeface="Lucida Sans Typewriter"/>
                <a:cs typeface="Lucida Sans Typewriter"/>
              </a:rPr>
              <a:t> e) { </a:t>
            </a:r>
          </a:p>
          <a:p>
            <a:pPr marL="0" indent="0">
              <a:buNone/>
            </a:pPr>
            <a:r>
              <a:rPr lang="de-DE" sz="1800" dirty="0">
                <a:latin typeface="Lucida Sans Typewriter"/>
                <a:cs typeface="Lucida Sans Typewriter"/>
              </a:rPr>
              <a:t>    </a:t>
            </a:r>
            <a:r>
              <a:rPr lang="de-DE" sz="1800" dirty="0">
                <a:solidFill>
                  <a:srgbClr val="008000"/>
                </a:solidFill>
                <a:latin typeface="Lucida Sans Typewriter"/>
                <a:cs typeface="Lucida Sans Typewriter"/>
              </a:rPr>
              <a:t>// OK, </a:t>
            </a:r>
            <a:r>
              <a:rPr lang="de-DE" sz="1800" dirty="0" err="1">
                <a:solidFill>
                  <a:srgbClr val="008000"/>
                </a:solidFill>
                <a:latin typeface="Lucida Sans Typewriter"/>
                <a:cs typeface="Lucida Sans Typewriter"/>
              </a:rPr>
              <a:t>expected</a:t>
            </a:r>
            <a:r>
              <a:rPr lang="de-DE" sz="1800" dirty="0">
                <a:solidFill>
                  <a:srgbClr val="008000"/>
                </a:solidFill>
                <a:latin typeface="Lucida Sans Typewriter"/>
                <a:cs typeface="Lucida Sans Typewriter"/>
              </a:rPr>
              <a:t> </a:t>
            </a:r>
            <a:r>
              <a:rPr lang="de-DE" sz="1800" dirty="0" err="1">
                <a:solidFill>
                  <a:srgbClr val="008000"/>
                </a:solidFill>
                <a:latin typeface="Lucida Sans Typewriter"/>
                <a:cs typeface="Lucida Sans Typewriter"/>
              </a:rPr>
              <a:t>behaviour</a:t>
            </a:r>
            <a:endParaRPr lang="de-DE" sz="1800" dirty="0">
              <a:solidFill>
                <a:srgbClr val="008000"/>
              </a:solidFill>
              <a:latin typeface="Lucida Sans Typewriter"/>
              <a:cs typeface="Lucida Sans Typewriter"/>
            </a:endParaRPr>
          </a:p>
          <a:p>
            <a:pPr marL="0" indent="0">
              <a:buNone/>
            </a:pPr>
            <a:r>
              <a:rPr lang="de-DE" sz="1800" dirty="0">
                <a:latin typeface="Lucida Sans Typewriter"/>
                <a:cs typeface="Lucida Sans Typewriter"/>
              </a:rPr>
              <a:t>}</a:t>
            </a:r>
            <a:endParaRPr lang="de-DE" sz="1800" dirty="0"/>
          </a:p>
          <a:p>
            <a:endParaRPr lang="de-DE" sz="1800" dirty="0"/>
          </a:p>
        </p:txBody>
      </p:sp>
      <p:sp>
        <p:nvSpPr>
          <p:cNvPr id="4" name="Foliennummernplatzhalter 3"/>
          <p:cNvSpPr>
            <a:spLocks noGrp="1"/>
          </p:cNvSpPr>
          <p:nvPr>
            <p:ph type="sldNum" sz="quarter" idx="11"/>
          </p:nvPr>
        </p:nvSpPr>
        <p:spPr/>
        <p:txBody>
          <a:bodyPr/>
          <a:lstStyle/>
          <a:p>
            <a:r>
              <a:rPr lang="de-DE" smtClean="0"/>
              <a:t>Seite </a:t>
            </a:r>
            <a:fld id="{9FA5E080-E382-49DC-AC06-0B2154DFB322}" type="slidenum">
              <a:rPr lang="de-DE" smtClean="0"/>
              <a:pPr/>
              <a:t>5</a:t>
            </a:fld>
            <a:endParaRPr lang="de-DE" dirty="0"/>
          </a:p>
        </p:txBody>
      </p:sp>
      <p:sp>
        <p:nvSpPr>
          <p:cNvPr id="5" name="Titel 4"/>
          <p:cNvSpPr>
            <a:spLocks noGrp="1"/>
          </p:cNvSpPr>
          <p:nvPr>
            <p:ph type="title"/>
          </p:nvPr>
        </p:nvSpPr>
        <p:spPr/>
        <p:txBody>
          <a:bodyPr/>
          <a:lstStyle/>
          <a:p>
            <a:r>
              <a:rPr lang="de-DE" dirty="0"/>
              <a:t>Unit Tests und Ausnahmen</a:t>
            </a:r>
          </a:p>
        </p:txBody>
      </p:sp>
      <p:sp>
        <p:nvSpPr>
          <p:cNvPr id="6" name="Fußzeilenplatzhalter 2"/>
          <p:cNvSpPr>
            <a:spLocks noGrp="1"/>
          </p:cNvSpPr>
          <p:nvPr>
            <p:ph type="ftr" sz="quarter" idx="10"/>
          </p:nvPr>
        </p:nvSpPr>
        <p:spPr>
          <a:xfrm>
            <a:off x="719667" y="6372225"/>
            <a:ext cx="10129308" cy="152400"/>
          </a:xfrm>
        </p:spPr>
        <p:txBody>
          <a:bodyPr/>
          <a:lstStyle/>
          <a:p>
            <a:r>
              <a:rPr lang="de-DE" altLang="de-DE" dirty="0" smtClean="0"/>
              <a:t>GDST </a:t>
            </a:r>
            <a:r>
              <a:rPr lang="de-DE" dirty="0" smtClean="0"/>
              <a:t>–</a:t>
            </a:r>
            <a:r>
              <a:rPr lang="de-DE" altLang="de-DE" dirty="0" smtClean="0"/>
              <a:t> Übung #2  | Prof. Dr. Ina Schieferdecker, Theofanis Vassiliou-Gioles, Julia Martini </a:t>
            </a:r>
            <a:endParaRPr lang="de-DE" b="0" dirty="0"/>
          </a:p>
        </p:txBody>
      </p:sp>
    </p:spTree>
    <p:extLst>
      <p:ext uri="{BB962C8B-B14F-4D97-AF65-F5344CB8AC3E}">
        <p14:creationId xmlns:p14="http://schemas.microsoft.com/office/powerpoint/2010/main" val="2762375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de-DE" sz="1800" smtClean="0"/>
              <a:t>Stellen Platzhalter für eine Komponente dar ohne die Funktionalität der Komponente vollständig nachzubilden</a:t>
            </a:r>
          </a:p>
          <a:p>
            <a:pPr lvl="3"/>
            <a:endParaRPr lang="de-DE" sz="1800" smtClean="0"/>
          </a:p>
          <a:p>
            <a:r>
              <a:rPr lang="de-DE" sz="1800" smtClean="0"/>
              <a:t>Werden oft mit zusätzlicher Testinstrumentierung versehen um bestimmte Verhaltensmuster absichtlich herbeizuführen</a:t>
            </a:r>
          </a:p>
          <a:p>
            <a:pPr lvl="1"/>
            <a:r>
              <a:rPr lang="de-DE" sz="1800" smtClean="0"/>
              <a:t>Beispiel: Werfen einer Ausnahme</a:t>
            </a:r>
          </a:p>
          <a:p>
            <a:pPr lvl="2"/>
            <a:endParaRPr lang="de-DE" sz="1800" smtClean="0"/>
          </a:p>
          <a:p>
            <a:r>
              <a:rPr lang="de-DE" sz="1800" smtClean="0"/>
              <a:t>Besitzen syntaktische Konformität mit der nachzubildenden Komponente</a:t>
            </a:r>
          </a:p>
          <a:p>
            <a:pPr lvl="1"/>
            <a:r>
              <a:rPr lang="de-DE" sz="1800" smtClean="0"/>
              <a:t>Signatur der Schnittstelle</a:t>
            </a:r>
          </a:p>
          <a:p>
            <a:pPr lvl="1"/>
            <a:endParaRPr lang="de-DE" sz="1800" smtClean="0"/>
          </a:p>
          <a:p>
            <a:r>
              <a:rPr lang="de-DE" sz="1800" smtClean="0"/>
              <a:t>Verwendung von Mock-Up Frameworks möglich (EasyMock, PowerMock, ...), aber nicht notwendig.</a:t>
            </a:r>
            <a:endParaRPr lang="de-DE" sz="1800" dirty="0"/>
          </a:p>
        </p:txBody>
      </p:sp>
      <p:sp>
        <p:nvSpPr>
          <p:cNvPr id="14" name="Fußzeilenplatzhalter 2"/>
          <p:cNvSpPr>
            <a:spLocks noGrp="1"/>
          </p:cNvSpPr>
          <p:nvPr>
            <p:ph type="ftr" sz="quarter" idx="10"/>
          </p:nvPr>
        </p:nvSpPr>
        <p:spPr/>
        <p:txBody>
          <a:bodyPr/>
          <a:lstStyle/>
          <a:p>
            <a:r>
              <a:rPr lang="de-DE" altLang="de-DE" smtClean="0"/>
              <a:t>GDST </a:t>
            </a:r>
            <a:r>
              <a:rPr lang="de-DE" smtClean="0"/>
              <a:t>–</a:t>
            </a:r>
            <a:r>
              <a:rPr lang="de-DE" altLang="de-DE" smtClean="0"/>
              <a:t> Übung #2  | Prof. Dr. Ina Schieferdecker, Theofanis Vassiliou-Gioles, Julia Martini </a:t>
            </a:r>
            <a:endParaRPr lang="de-DE" dirty="0"/>
          </a:p>
        </p:txBody>
      </p:sp>
      <p:sp>
        <p:nvSpPr>
          <p:cNvPr id="15" name="Foliennummernplatzhalter 4"/>
          <p:cNvSpPr>
            <a:spLocks noGrp="1"/>
          </p:cNvSpPr>
          <p:nvPr>
            <p:ph type="sldNum" sz="quarter" idx="11"/>
          </p:nvPr>
        </p:nvSpPr>
        <p:spPr/>
        <p:txBody>
          <a:bodyPr/>
          <a:lstStyle/>
          <a:p>
            <a:r>
              <a:rPr lang="de-DE" smtClean="0"/>
              <a:t>Seite 6</a:t>
            </a:r>
            <a:endParaRPr lang="de-DE" dirty="0"/>
          </a:p>
        </p:txBody>
      </p:sp>
      <p:sp>
        <p:nvSpPr>
          <p:cNvPr id="2" name="Title 1"/>
          <p:cNvSpPr>
            <a:spLocks noGrp="1"/>
          </p:cNvSpPr>
          <p:nvPr>
            <p:ph type="title"/>
          </p:nvPr>
        </p:nvSpPr>
        <p:spPr/>
        <p:txBody>
          <a:bodyPr/>
          <a:lstStyle/>
          <a:p>
            <a:r>
              <a:rPr lang="de-DE" smtClean="0"/>
              <a:t>Mock-Up Klassen</a:t>
            </a:r>
            <a:endParaRPr lang="de-DE" dirty="0"/>
          </a:p>
        </p:txBody>
      </p:sp>
    </p:spTree>
    <p:extLst>
      <p:ext uri="{BB962C8B-B14F-4D97-AF65-F5344CB8AC3E}">
        <p14:creationId xmlns:p14="http://schemas.microsoft.com/office/powerpoint/2010/main" val="304911661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marL="457200" indent="-457200">
              <a:buFont typeface="+mj-lt"/>
              <a:buAutoNum type="arabicPeriod"/>
            </a:pPr>
            <a:r>
              <a:rPr lang="de-DE" sz="1800" dirty="0" smtClean="0"/>
              <a:t>Sie befinden sich im Testlabor eines Navigationsgeräte-Herstellers und beobachten ein Team, das ein neues Navigationsgeräte-Modell auf einem Prüfstand zur Emulation von Fahrzeugbewegungen mit unterschiedlichen Interaktionsfolgen bedient und prüft.</a:t>
            </a:r>
            <a:br>
              <a:rPr lang="de-DE" sz="1800" dirty="0" smtClean="0"/>
            </a:br>
            <a:r>
              <a:rPr lang="de-DE" sz="1800" dirty="0" smtClean="0"/>
              <a:t>In welchen Testphasen kann sich das beobachtete Team befinden? Begründen Sie Ihre Festlegung.</a:t>
            </a:r>
          </a:p>
          <a:p>
            <a:pPr marL="457200" indent="-457200">
              <a:buFont typeface="+mj-lt"/>
              <a:buAutoNum type="arabicPeriod"/>
            </a:pPr>
            <a:endParaRPr lang="de-DE" sz="1800" dirty="0" smtClean="0"/>
          </a:p>
          <a:p>
            <a:pPr marL="457200" indent="-457200">
              <a:buFont typeface="+mj-lt"/>
              <a:buAutoNum type="arabicPeriod"/>
            </a:pPr>
            <a:r>
              <a:rPr lang="de-DE" sz="1800" dirty="0" smtClean="0"/>
              <a:t>Sie möchten Ihren Vorgesetzten/Ihre Vorgesetzte für Unterstützung für einen modernisierten Testprozess gewinnen, bei dem das Testen frühzeitig mit den Entwicklungsaktivitäten verzahnt wird. </a:t>
            </a:r>
            <a:br>
              <a:rPr lang="de-DE" sz="1800" dirty="0" smtClean="0"/>
            </a:br>
            <a:r>
              <a:rPr lang="de-DE" sz="1800" dirty="0" smtClean="0"/>
              <a:t>Was schlagen Sie konkret für die Modernisierung eines bis dato auf dem Wasserfallmodell basierten Testprozesses vor? Bitte nennen Sie drei nötige Änderungen und erläutern diese kurz. Welche Argumente würden Sie vorbringen, um Ihren Vorgesetzten/Ihre Vorgesetzte vom Zweck der vorgeschlagenen Änderungen zu überzeugen. Nennen Sie drei Argumente und erläutern diese kurz.</a:t>
            </a:r>
            <a:endParaRPr lang="de-DE" sz="1800" dirty="0"/>
          </a:p>
        </p:txBody>
      </p:sp>
      <p:sp>
        <p:nvSpPr>
          <p:cNvPr id="2" name="Titel 1"/>
          <p:cNvSpPr>
            <a:spLocks noGrp="1"/>
          </p:cNvSpPr>
          <p:nvPr>
            <p:ph type="title"/>
          </p:nvPr>
        </p:nvSpPr>
        <p:spPr/>
        <p:txBody>
          <a:bodyPr/>
          <a:lstStyle/>
          <a:p>
            <a:r>
              <a:rPr lang="de-DE" smtClean="0"/>
              <a:t>Theoretische Aufgaben</a:t>
            </a:r>
            <a:endParaRPr lang="de-DE" dirty="0"/>
          </a:p>
        </p:txBody>
      </p:sp>
      <p:sp>
        <p:nvSpPr>
          <p:cNvPr id="14" name="Fußzeilenplatzhalter 2"/>
          <p:cNvSpPr>
            <a:spLocks noGrp="1"/>
          </p:cNvSpPr>
          <p:nvPr>
            <p:ph type="ftr" sz="quarter" idx="10"/>
          </p:nvPr>
        </p:nvSpPr>
        <p:spPr>
          <a:xfrm>
            <a:off x="719667" y="6372225"/>
            <a:ext cx="10129308" cy="152400"/>
          </a:xfrm>
        </p:spPr>
        <p:txBody>
          <a:bodyPr/>
          <a:lstStyle/>
          <a:p>
            <a:r>
              <a:rPr lang="de-DE" altLang="de-DE" dirty="0" smtClean="0"/>
              <a:t>GDST </a:t>
            </a:r>
            <a:r>
              <a:rPr lang="de-DE" dirty="0" smtClean="0"/>
              <a:t>–</a:t>
            </a:r>
            <a:r>
              <a:rPr lang="de-DE" altLang="de-DE" dirty="0" smtClean="0"/>
              <a:t> Übung #2  | Prof. Dr. Ina Schieferdecker, Theofanis Vassiliou-Gioles, Julia Martini </a:t>
            </a:r>
            <a:endParaRPr lang="de-DE" b="0" dirty="0"/>
          </a:p>
        </p:txBody>
      </p:sp>
      <p:sp>
        <p:nvSpPr>
          <p:cNvPr id="15" name="Foliennummernplatzhalter 4"/>
          <p:cNvSpPr>
            <a:spLocks noGrp="1"/>
          </p:cNvSpPr>
          <p:nvPr>
            <p:ph type="sldNum" sz="quarter" idx="11"/>
          </p:nvPr>
        </p:nvSpPr>
        <p:spPr>
          <a:xfrm>
            <a:off x="719667" y="6557963"/>
            <a:ext cx="10129308" cy="152400"/>
          </a:xfrm>
        </p:spPr>
        <p:txBody>
          <a:bodyPr/>
          <a:lstStyle/>
          <a:p>
            <a:r>
              <a:rPr lang="de-DE" dirty="0" smtClean="0"/>
              <a:t>Seite 7</a:t>
            </a:r>
            <a:endParaRPr lang="de-DE" dirty="0"/>
          </a:p>
        </p:txBody>
      </p:sp>
    </p:spTree>
    <p:extLst>
      <p:ext uri="{BB962C8B-B14F-4D97-AF65-F5344CB8AC3E}">
        <p14:creationId xmlns:p14="http://schemas.microsoft.com/office/powerpoint/2010/main" val="26517682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marL="457200" indent="-457200">
              <a:buFont typeface="+mj-lt"/>
              <a:buAutoNum type="arabicPeriod" startAt="3"/>
            </a:pPr>
            <a:r>
              <a:rPr lang="de-DE" sz="1800" dirty="0"/>
              <a:t>Testen Sie im Rahmen eines Komponententests der Klasse </a:t>
            </a:r>
            <a:r>
              <a:rPr lang="de-DE" sz="1800" dirty="0" err="1">
                <a:latin typeface="Lucida Console"/>
                <a:cs typeface="Lucida Console"/>
              </a:rPr>
              <a:t>AddressBookControllerImpl</a:t>
            </a:r>
            <a:r>
              <a:rPr lang="de-DE" sz="1800" dirty="0"/>
              <a:t> die Methode </a:t>
            </a:r>
            <a:r>
              <a:rPr lang="de-DE" sz="1800" dirty="0" err="1">
                <a:latin typeface="Lucida Console"/>
                <a:cs typeface="Lucida Console"/>
              </a:rPr>
              <a:t>add</a:t>
            </a:r>
            <a:r>
              <a:rPr lang="de-DE" sz="1800" dirty="0">
                <a:latin typeface="Lucida Console"/>
                <a:cs typeface="Lucida Console"/>
              </a:rPr>
              <a:t>(...)</a:t>
            </a:r>
            <a:r>
              <a:rPr lang="de-DE" sz="1800" dirty="0"/>
              <a:t>.</a:t>
            </a:r>
          </a:p>
          <a:p>
            <a:pPr lvl="1"/>
            <a:r>
              <a:rPr lang="de-DE" sz="1800" dirty="0"/>
              <a:t>Schreiben Sie für die Model und View Komponenten Mock-</a:t>
            </a:r>
            <a:r>
              <a:rPr lang="de-DE" sz="1800" dirty="0" err="1"/>
              <a:t>Up</a:t>
            </a:r>
            <a:r>
              <a:rPr lang="de-DE" sz="1800" dirty="0"/>
              <a:t> Klassen und verwenden Sie diese im Komponententest.</a:t>
            </a:r>
          </a:p>
          <a:p>
            <a:pPr lvl="1"/>
            <a:r>
              <a:rPr lang="de-DE" sz="1800" dirty="0"/>
              <a:t>Testen Sie gründlich - es sind Fehler zu finden.</a:t>
            </a:r>
          </a:p>
          <a:p>
            <a:pPr lvl="2"/>
            <a:endParaRPr lang="de-DE" sz="1800" dirty="0"/>
          </a:p>
          <a:p>
            <a:pPr marL="457200" indent="-457200">
              <a:buFont typeface="+mj-lt"/>
              <a:buAutoNum type="arabicPeriod" startAt="3"/>
            </a:pPr>
            <a:r>
              <a:rPr lang="de-DE" sz="1800" dirty="0"/>
              <a:t>Programmieren Sie einen Integrationstest für </a:t>
            </a:r>
            <a:r>
              <a:rPr lang="de-DE" sz="1800" dirty="0" err="1">
                <a:latin typeface="Lucida Console"/>
                <a:cs typeface="Lucida Console"/>
              </a:rPr>
              <a:t>AddressBookModel</a:t>
            </a:r>
            <a:r>
              <a:rPr lang="de-DE" sz="1800" dirty="0"/>
              <a:t> und </a:t>
            </a:r>
            <a:r>
              <a:rPr lang="de-DE" sz="1800" dirty="0" err="1">
                <a:latin typeface="Lucida Console"/>
                <a:cs typeface="Lucida Console"/>
              </a:rPr>
              <a:t>AddressBookController</a:t>
            </a:r>
            <a:r>
              <a:rPr lang="de-DE" sz="1800" dirty="0"/>
              <a:t>.</a:t>
            </a:r>
          </a:p>
          <a:p>
            <a:pPr lvl="1"/>
            <a:r>
              <a:rPr lang="de-DE" sz="1800" dirty="0"/>
              <a:t>Testen Sie, ob die Methoden des </a:t>
            </a:r>
            <a:r>
              <a:rPr lang="de-DE" sz="1800" dirty="0" err="1">
                <a:latin typeface="Lucida Console"/>
                <a:cs typeface="Lucida Console"/>
              </a:rPr>
              <a:t>AddressBookController</a:t>
            </a:r>
            <a:r>
              <a:rPr lang="de-DE" sz="1800" dirty="0"/>
              <a:t> Interface zu den erwarteten Resultaten im </a:t>
            </a:r>
            <a:r>
              <a:rPr lang="de-DE" sz="1800" dirty="0" err="1"/>
              <a:t>Addressbuch</a:t>
            </a:r>
            <a:r>
              <a:rPr lang="de-DE" sz="1800" dirty="0"/>
              <a:t> führen.</a:t>
            </a:r>
          </a:p>
          <a:p>
            <a:pPr lvl="1"/>
            <a:r>
              <a:rPr lang="de-DE" sz="1800" dirty="0"/>
              <a:t>Testen Sie intensiv und schreiben Sie </a:t>
            </a:r>
            <a:r>
              <a:rPr lang="de-DE" sz="1800" b="1" dirty="0"/>
              <a:t>MINDESTENS</a:t>
            </a:r>
            <a:r>
              <a:rPr lang="de-DE" sz="1800" dirty="0"/>
              <a:t> einen Testfall pro Methode des Interfaces. Es sind Fehler zu finden.</a:t>
            </a:r>
          </a:p>
          <a:p>
            <a:pPr lvl="2"/>
            <a:endParaRPr lang="de-DE" sz="1800" dirty="0"/>
          </a:p>
          <a:p>
            <a:pPr marL="400050">
              <a:buFont typeface="+mj-lt"/>
              <a:buAutoNum type="arabicPeriod" startAt="3"/>
            </a:pPr>
            <a:r>
              <a:rPr lang="de-DE" sz="1800" dirty="0"/>
              <a:t>Erstellen Sie eine </a:t>
            </a:r>
            <a:r>
              <a:rPr lang="de-DE" sz="1800" dirty="0" err="1"/>
              <a:t>JUnit-TestSuite</a:t>
            </a:r>
            <a:r>
              <a:rPr lang="de-DE" sz="1800" dirty="0"/>
              <a:t>, mit der Komponenten- und Integrationstest automatisch ausgeführt werden können</a:t>
            </a:r>
          </a:p>
          <a:p>
            <a:pPr marL="800100" lvl="1" indent="-342900">
              <a:buFont typeface="+mj-lt"/>
              <a:buAutoNum type="arabicPeriod"/>
            </a:pPr>
            <a:endParaRPr lang="de-DE" sz="1800" dirty="0"/>
          </a:p>
        </p:txBody>
      </p:sp>
      <p:sp>
        <p:nvSpPr>
          <p:cNvPr id="2" name="Titel 1"/>
          <p:cNvSpPr>
            <a:spLocks noGrp="1"/>
          </p:cNvSpPr>
          <p:nvPr>
            <p:ph type="title"/>
          </p:nvPr>
        </p:nvSpPr>
        <p:spPr/>
        <p:txBody>
          <a:bodyPr/>
          <a:lstStyle/>
          <a:p>
            <a:r>
              <a:rPr lang="de-DE" dirty="0" smtClean="0"/>
              <a:t>Praktische Aufgaben</a:t>
            </a:r>
            <a:endParaRPr lang="de-DE" dirty="0"/>
          </a:p>
        </p:txBody>
      </p:sp>
      <p:sp>
        <p:nvSpPr>
          <p:cNvPr id="14" name="Fußzeilenplatzhalter 2"/>
          <p:cNvSpPr>
            <a:spLocks noGrp="1"/>
          </p:cNvSpPr>
          <p:nvPr>
            <p:ph type="ftr" sz="quarter" idx="10"/>
          </p:nvPr>
        </p:nvSpPr>
        <p:spPr>
          <a:xfrm>
            <a:off x="719667" y="6372225"/>
            <a:ext cx="10129308" cy="152400"/>
          </a:xfrm>
        </p:spPr>
        <p:txBody>
          <a:bodyPr/>
          <a:lstStyle/>
          <a:p>
            <a:r>
              <a:rPr lang="de-DE" altLang="de-DE" dirty="0" smtClean="0"/>
              <a:t>GDST </a:t>
            </a:r>
            <a:r>
              <a:rPr lang="de-DE" dirty="0" smtClean="0"/>
              <a:t>–</a:t>
            </a:r>
            <a:r>
              <a:rPr lang="de-DE" altLang="de-DE" dirty="0" smtClean="0"/>
              <a:t> Übung #2  | Prof. Dr. Ina Schieferdecker, Theofanis Vassiliou-Gioles, Julia Martini </a:t>
            </a:r>
            <a:endParaRPr lang="de-DE" b="0" dirty="0"/>
          </a:p>
        </p:txBody>
      </p:sp>
      <p:sp>
        <p:nvSpPr>
          <p:cNvPr id="15" name="Foliennummernplatzhalter 4"/>
          <p:cNvSpPr>
            <a:spLocks noGrp="1"/>
          </p:cNvSpPr>
          <p:nvPr>
            <p:ph type="sldNum" sz="quarter" idx="11"/>
          </p:nvPr>
        </p:nvSpPr>
        <p:spPr>
          <a:xfrm>
            <a:off x="719667" y="6557963"/>
            <a:ext cx="10129308" cy="152400"/>
          </a:xfrm>
        </p:spPr>
        <p:txBody>
          <a:bodyPr/>
          <a:lstStyle/>
          <a:p>
            <a:r>
              <a:rPr lang="de-DE" dirty="0" smtClean="0"/>
              <a:t>Seite 8</a:t>
            </a:r>
            <a:endParaRPr lang="de-DE" dirty="0"/>
          </a:p>
        </p:txBody>
      </p:sp>
    </p:spTree>
    <p:extLst>
      <p:ext uri="{BB962C8B-B14F-4D97-AF65-F5344CB8AC3E}">
        <p14:creationId xmlns:p14="http://schemas.microsoft.com/office/powerpoint/2010/main" val="24157801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indent="-457200">
              <a:buFont typeface="+mj-lt"/>
              <a:buAutoNum type="arabicPeriod"/>
            </a:pPr>
            <a:r>
              <a:rPr lang="de-DE" sz="1600" dirty="0" err="1"/>
              <a:t>Eclipse</a:t>
            </a:r>
            <a:r>
              <a:rPr lang="de-DE" sz="1600" dirty="0"/>
              <a:t> starten und das Übungsprojekt importieren</a:t>
            </a:r>
          </a:p>
          <a:p>
            <a:pPr marL="857250" lvl="1" indent="-457200"/>
            <a:r>
              <a:rPr lang="de-DE" sz="1600" dirty="0"/>
              <a:t>Das Übungsprojekt findet sich als Anhang </a:t>
            </a:r>
            <a:r>
              <a:rPr lang="de-DE" sz="1600" b="1" dirty="0" smtClean="0"/>
              <a:t>project2.zip</a:t>
            </a:r>
            <a:endParaRPr lang="de-DE" sz="1600" dirty="0" smtClean="0"/>
          </a:p>
          <a:p>
            <a:pPr marL="857250" lvl="1" indent="-457200"/>
            <a:r>
              <a:rPr lang="de-DE" sz="1600" dirty="0" smtClean="0"/>
              <a:t>Das Beispiel verstehen</a:t>
            </a:r>
          </a:p>
          <a:p>
            <a:pPr marL="1257300" lvl="2" indent="-457200"/>
            <a:r>
              <a:rPr lang="de-DE" sz="1600" dirty="0" smtClean="0"/>
              <a:t>Die </a:t>
            </a:r>
            <a:r>
              <a:rPr lang="de-DE" sz="1600" dirty="0"/>
              <a:t>Beschreibung zum </a:t>
            </a:r>
            <a:r>
              <a:rPr lang="de-DE" sz="1600" dirty="0" err="1">
                <a:latin typeface="Lucida Sans Typewriter"/>
                <a:cs typeface="Lucida Sans Typewriter"/>
              </a:rPr>
              <a:t>AddressBookController</a:t>
            </a:r>
            <a:r>
              <a:rPr lang="de-DE" sz="1600" dirty="0"/>
              <a:t> lesen</a:t>
            </a:r>
          </a:p>
          <a:p>
            <a:pPr marL="1257300" lvl="2" indent="-457200"/>
            <a:r>
              <a:rPr lang="de-DE" sz="1600" dirty="0"/>
              <a:t>Den Quellkode anschauen</a:t>
            </a:r>
          </a:p>
          <a:p>
            <a:pPr marL="1257300" lvl="2" indent="-457200"/>
            <a:r>
              <a:rPr lang="de-DE" sz="1600" dirty="0"/>
              <a:t>Die Klasse </a:t>
            </a:r>
            <a:r>
              <a:rPr lang="de-DE" sz="1600" b="1" dirty="0"/>
              <a:t>exercise2.addressbook.Manager </a:t>
            </a:r>
            <a:r>
              <a:rPr lang="de-DE" sz="1600" dirty="0"/>
              <a:t>ausführen</a:t>
            </a:r>
          </a:p>
          <a:p>
            <a:pPr marL="457200" indent="-457200">
              <a:buFont typeface="+mj-lt"/>
              <a:buAutoNum type="arabicPeriod"/>
            </a:pPr>
            <a:r>
              <a:rPr lang="de-DE" sz="1600" dirty="0"/>
              <a:t>Dateien für die Mock-</a:t>
            </a:r>
            <a:r>
              <a:rPr lang="de-DE" sz="1600" dirty="0" err="1"/>
              <a:t>Ups</a:t>
            </a:r>
            <a:r>
              <a:rPr lang="de-DE" sz="1600" dirty="0"/>
              <a:t> bearbeiten</a:t>
            </a:r>
          </a:p>
          <a:p>
            <a:pPr lvl="1"/>
            <a:r>
              <a:rPr lang="de-DE" sz="1600" dirty="0"/>
              <a:t>/Uebung2/</a:t>
            </a:r>
            <a:r>
              <a:rPr lang="de-DE" sz="1600" dirty="0" err="1"/>
              <a:t>src</a:t>
            </a:r>
            <a:r>
              <a:rPr lang="de-DE" sz="1600" dirty="0"/>
              <a:t>/exercise2/</a:t>
            </a:r>
            <a:r>
              <a:rPr lang="de-DE" sz="1600" dirty="0" err="1"/>
              <a:t>test</a:t>
            </a:r>
            <a:r>
              <a:rPr lang="de-DE" sz="1600" dirty="0"/>
              <a:t>/</a:t>
            </a:r>
            <a:r>
              <a:rPr lang="de-DE" sz="1600" b="1" dirty="0"/>
              <a:t>*MockUp.java</a:t>
            </a:r>
          </a:p>
          <a:p>
            <a:pPr marL="457200" indent="-457200">
              <a:buFont typeface="+mj-lt"/>
              <a:buAutoNum type="arabicPeriod"/>
            </a:pPr>
            <a:r>
              <a:rPr lang="de-DE" sz="1600" dirty="0" err="1"/>
              <a:t>TestSuite</a:t>
            </a:r>
            <a:r>
              <a:rPr lang="de-DE" sz="1600" dirty="0"/>
              <a:t> erstellen</a:t>
            </a:r>
          </a:p>
          <a:p>
            <a:pPr marL="857250" lvl="1" indent="-457200"/>
            <a:r>
              <a:rPr lang="de-DE" sz="1600" dirty="0"/>
              <a:t>Komponententest des Controller: </a:t>
            </a:r>
            <a:r>
              <a:rPr lang="de-DE" sz="1600" b="1" dirty="0"/>
              <a:t>AddressBookControllerTest.java</a:t>
            </a:r>
          </a:p>
          <a:p>
            <a:pPr marL="857250" lvl="1" indent="-457200"/>
            <a:r>
              <a:rPr lang="de-DE" sz="1600" dirty="0"/>
              <a:t>Integrationstest für Controller und </a:t>
            </a:r>
            <a:r>
              <a:rPr lang="de-DE" sz="1600" dirty="0" err="1"/>
              <a:t>ModelController</a:t>
            </a:r>
            <a:r>
              <a:rPr lang="de-DE" sz="1600" dirty="0"/>
              <a:t>: </a:t>
            </a:r>
            <a:r>
              <a:rPr lang="de-DE" sz="1600" b="1" dirty="0"/>
              <a:t>AddressBookIntegrationTest.java</a:t>
            </a:r>
          </a:p>
          <a:p>
            <a:pPr marL="857250" lvl="1" indent="-457200"/>
            <a:r>
              <a:rPr lang="de-DE" sz="1600" dirty="0"/>
              <a:t>Eine </a:t>
            </a:r>
            <a:r>
              <a:rPr lang="de-DE" sz="1600" b="1" dirty="0" err="1"/>
              <a:t>TestSuite</a:t>
            </a:r>
            <a:r>
              <a:rPr lang="de-DE" sz="1600" dirty="0"/>
              <a:t>, die beide enthält (Datei nicht vorgegeben)</a:t>
            </a:r>
          </a:p>
          <a:p>
            <a:pPr marL="457200" indent="-457200">
              <a:buFont typeface="+mj-lt"/>
              <a:buAutoNum type="arabicPeriod"/>
            </a:pPr>
            <a:r>
              <a:rPr lang="de-DE" sz="1600" u="sng" dirty="0"/>
              <a:t>Einige Testfälle sollen Fehler finden!</a:t>
            </a:r>
          </a:p>
          <a:p>
            <a:pPr marL="457200" indent="-457200">
              <a:buFont typeface="+mj-lt"/>
              <a:buAutoNum type="arabicPeriod"/>
            </a:pPr>
            <a:r>
              <a:rPr lang="de-DE" sz="1600" dirty="0"/>
              <a:t>Die fertigen Testklassen </a:t>
            </a:r>
            <a:r>
              <a:rPr lang="de-DE" sz="1600" dirty="0" smtClean="0"/>
              <a:t>abgeben</a:t>
            </a:r>
            <a:endParaRPr lang="de-DE" sz="1600" dirty="0"/>
          </a:p>
          <a:p>
            <a:pPr marL="857250" lvl="1" indent="-457200"/>
            <a:r>
              <a:rPr lang="de-DE" sz="1600" dirty="0"/>
              <a:t>Zusammen mit den theoretischen </a:t>
            </a:r>
            <a:r>
              <a:rPr lang="de-DE" sz="1600" dirty="0" smtClean="0"/>
              <a:t>Aufgaben in einer ZIP Datei</a:t>
            </a:r>
            <a:endParaRPr lang="de-DE" sz="1600" dirty="0"/>
          </a:p>
        </p:txBody>
      </p:sp>
      <p:sp>
        <p:nvSpPr>
          <p:cNvPr id="2" name="Title 1"/>
          <p:cNvSpPr>
            <a:spLocks noGrp="1"/>
          </p:cNvSpPr>
          <p:nvPr>
            <p:ph type="title"/>
          </p:nvPr>
        </p:nvSpPr>
        <p:spPr/>
        <p:txBody>
          <a:bodyPr/>
          <a:lstStyle/>
          <a:p>
            <a:r>
              <a:rPr lang="de-DE" dirty="0" smtClean="0"/>
              <a:t>Vorgehensweise praktische Aufgaben</a:t>
            </a:r>
            <a:endParaRPr lang="de-DE" dirty="0"/>
          </a:p>
        </p:txBody>
      </p:sp>
      <p:sp>
        <p:nvSpPr>
          <p:cNvPr id="8" name="Fußzeilenplatzhalter 2"/>
          <p:cNvSpPr>
            <a:spLocks noGrp="1"/>
          </p:cNvSpPr>
          <p:nvPr>
            <p:ph type="ftr" sz="quarter" idx="10"/>
          </p:nvPr>
        </p:nvSpPr>
        <p:spPr>
          <a:xfrm>
            <a:off x="719667" y="6372225"/>
            <a:ext cx="10129308" cy="152400"/>
          </a:xfrm>
        </p:spPr>
        <p:txBody>
          <a:bodyPr/>
          <a:lstStyle/>
          <a:p>
            <a:r>
              <a:rPr lang="de-DE" altLang="de-DE" dirty="0" smtClean="0"/>
              <a:t>GDST </a:t>
            </a:r>
            <a:r>
              <a:rPr lang="de-DE" dirty="0" smtClean="0"/>
              <a:t>–</a:t>
            </a:r>
            <a:r>
              <a:rPr lang="de-DE" altLang="de-DE" dirty="0" smtClean="0"/>
              <a:t> Übung #2  | Prof. Dr. Ina Schieferdecker, Theofanis Vassiliou-Gioles, Julia Martini </a:t>
            </a:r>
            <a:endParaRPr lang="de-DE" b="0" dirty="0"/>
          </a:p>
        </p:txBody>
      </p:sp>
      <p:sp>
        <p:nvSpPr>
          <p:cNvPr id="9" name="Foliennummernplatzhalter 4"/>
          <p:cNvSpPr>
            <a:spLocks noGrp="1"/>
          </p:cNvSpPr>
          <p:nvPr>
            <p:ph type="sldNum" sz="quarter" idx="11"/>
          </p:nvPr>
        </p:nvSpPr>
        <p:spPr>
          <a:xfrm>
            <a:off x="719667" y="6557963"/>
            <a:ext cx="10129308" cy="152400"/>
          </a:xfrm>
        </p:spPr>
        <p:txBody>
          <a:bodyPr/>
          <a:lstStyle/>
          <a:p>
            <a:r>
              <a:rPr lang="de-DE" dirty="0" smtClean="0"/>
              <a:t>Seite 9</a:t>
            </a:r>
            <a:endParaRPr lang="de-DE" dirty="0"/>
          </a:p>
        </p:txBody>
      </p:sp>
    </p:spTree>
    <p:extLst>
      <p:ext uri="{BB962C8B-B14F-4D97-AF65-F5344CB8AC3E}">
        <p14:creationId xmlns:p14="http://schemas.microsoft.com/office/powerpoint/2010/main" val="25119665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theme/theme1.xml><?xml version="1.0" encoding="utf-8"?>
<a:theme xmlns:a="http://schemas.openxmlformats.org/drawingml/2006/main" name="TUB QDS Schieferdecker">
  <a:themeElements>
    <a:clrScheme name="Technische Universität Berlin | PowerPoint Master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53BDE3"/>
      </a:hlink>
      <a:folHlink>
        <a:srgbClr val="99CC00"/>
      </a:folHlink>
    </a:clrScheme>
    <a:fontScheme name="Technische Universität Berlin | PowerPoint Master">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altLang="de-DE" sz="1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altLang="de-DE" sz="1200" b="0" i="0" u="none" strike="noStrike" cap="none" normalizeH="0" baseline="0" smtClean="0">
            <a:ln>
              <a:noFill/>
            </a:ln>
            <a:solidFill>
              <a:schemeClr val="tx1"/>
            </a:solidFill>
            <a:effectLst/>
            <a:latin typeface="Arial" charset="0"/>
          </a:defRPr>
        </a:defPPr>
      </a:lstStyle>
    </a:lnDef>
  </a:objectDefaults>
  <a:extraClrSchemeLst>
    <a:extraClrScheme>
      <a:clrScheme name="Technische Universität Berlin | PowerPoint Master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53BDE3"/>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U_PPT_Master_ohneBild_HDL 16_9 QDS Ina -zweizeilig" id="{7848FCA5-C171-4781-9E96-6CA5CA1D6CAE}" vid="{DE9D9C68-C20B-42E8-946C-C4024A9E626F}"/>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TU_PPT_Master_ohneBild_HDL 16_9 QDS Ina -zweizeilig</Template>
  <TotalTime>0</TotalTime>
  <Words>562</Words>
  <Application>Microsoft Office PowerPoint</Application>
  <PresentationFormat>Breitbild</PresentationFormat>
  <Paragraphs>97</Paragraphs>
  <Slides>9</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9</vt:i4>
      </vt:variant>
    </vt:vector>
  </HeadingPairs>
  <TitlesOfParts>
    <vt:vector size="14" baseType="lpstr">
      <vt:lpstr>Arial</vt:lpstr>
      <vt:lpstr>Calibri</vt:lpstr>
      <vt:lpstr>Lucida Console</vt:lpstr>
      <vt:lpstr>Lucida Sans Typewriter</vt:lpstr>
      <vt:lpstr>TUB QDS Schieferdecker</vt:lpstr>
      <vt:lpstr>Grundlagen des Software-Testens Übung #2 – Komponenten- und Integrationstest</vt:lpstr>
      <vt:lpstr>Vorbereitung</vt:lpstr>
      <vt:lpstr>MVC Entwurfsmuster</vt:lpstr>
      <vt:lpstr>JUnit 4 TestSuites</vt:lpstr>
      <vt:lpstr>Unit Tests und Ausnahmen</vt:lpstr>
      <vt:lpstr>Mock-Up Klassen</vt:lpstr>
      <vt:lpstr>Theoretische Aufgaben</vt:lpstr>
      <vt:lpstr>Praktische Aufgaben</vt:lpstr>
      <vt:lpstr>Vorgehensweise praktische Aufgaben</vt:lpstr>
    </vt:vector>
  </TitlesOfParts>
  <Company>Fraunhofer FOKUS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 ODER THEMA</dc:title>
  <dc:creator>jma</dc:creator>
  <cp:lastModifiedBy>Theo Vassiliou</cp:lastModifiedBy>
  <cp:revision>11</cp:revision>
  <dcterms:created xsi:type="dcterms:W3CDTF">2017-04-26T09:53:13Z</dcterms:created>
  <dcterms:modified xsi:type="dcterms:W3CDTF">2017-06-29T11:22:31Z</dcterms:modified>
</cp:coreProperties>
</file>