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30</c:v>
                </c:pt>
                <c:pt idx="2">
                  <c:v>20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hatsApp Image 2025-04-17 at 5.00.14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371600" cy="182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yoyo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2743200"/>
          <a:ext cx="54864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