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5400">
              <a:solidFill>
                <a:srgbClr val="45C27E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yyyy\-mm\-dd</c:formatCode>
                <c:ptCount val="21"/>
                <c:pt idx="0">
                  <c:v>45749.0</c:v>
                </c:pt>
                <c:pt idx="1">
                  <c:v>45752.0</c:v>
                </c:pt>
                <c:pt idx="2">
                  <c:v>45754.0</c:v>
                </c:pt>
                <c:pt idx="3">
                  <c:v>45755.0</c:v>
                </c:pt>
                <c:pt idx="4">
                  <c:v>45756.0</c:v>
                </c:pt>
                <c:pt idx="5">
                  <c:v>45757.0</c:v>
                </c:pt>
                <c:pt idx="6">
                  <c:v>45758.0</c:v>
                </c:pt>
                <c:pt idx="7">
                  <c:v>45759.0</c:v>
                </c:pt>
                <c:pt idx="8">
                  <c:v>45761.0</c:v>
                </c:pt>
                <c:pt idx="9">
                  <c:v>45762.0</c:v>
                </c:pt>
                <c:pt idx="10">
                  <c:v>45763.0</c:v>
                </c:pt>
                <c:pt idx="11">
                  <c:v>45764.0</c:v>
                </c:pt>
                <c:pt idx="12">
                  <c:v>45765.0</c:v>
                </c:pt>
                <c:pt idx="13">
                  <c:v>45767.0</c:v>
                </c:pt>
                <c:pt idx="14">
                  <c:v>45768.0</c:v>
                </c:pt>
                <c:pt idx="15">
                  <c:v>45769.0</c:v>
                </c:pt>
                <c:pt idx="16">
                  <c:v>45770.0</c:v>
                </c:pt>
                <c:pt idx="17">
                  <c:v>45771.0</c:v>
                </c:pt>
                <c:pt idx="18">
                  <c:v>45772.0</c:v>
                </c:pt>
                <c:pt idx="19">
                  <c:v>45775.0</c:v>
                </c:pt>
                <c:pt idx="20">
                  <c:v>45776.0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9</c:v>
                </c:pt>
                <c:pt idx="7">
                  <c:v>1</c:v>
                </c:pt>
                <c:pt idx="8">
                  <c:v>1</c:v>
                </c:pt>
                <c:pt idx="9">
                  <c:v>6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0</c:v>
                </c:pt>
                <c:pt idx="14">
                  <c:v>9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25400">
              <a:solidFill>
                <a:srgbClr val="FFBF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yyyy\-mm\-dd</c:formatCode>
                <c:ptCount val="21"/>
                <c:pt idx="0">
                  <c:v>45749.0</c:v>
                </c:pt>
                <c:pt idx="1">
                  <c:v>45752.0</c:v>
                </c:pt>
                <c:pt idx="2">
                  <c:v>45754.0</c:v>
                </c:pt>
                <c:pt idx="3">
                  <c:v>45755.0</c:v>
                </c:pt>
                <c:pt idx="4">
                  <c:v>45756.0</c:v>
                </c:pt>
                <c:pt idx="5">
                  <c:v>45757.0</c:v>
                </c:pt>
                <c:pt idx="6">
                  <c:v>45758.0</c:v>
                </c:pt>
                <c:pt idx="7">
                  <c:v>45759.0</c:v>
                </c:pt>
                <c:pt idx="8">
                  <c:v>45761.0</c:v>
                </c:pt>
                <c:pt idx="9">
                  <c:v>45762.0</c:v>
                </c:pt>
                <c:pt idx="10">
                  <c:v>45763.0</c:v>
                </c:pt>
                <c:pt idx="11">
                  <c:v>45764.0</c:v>
                </c:pt>
                <c:pt idx="12">
                  <c:v>45765.0</c:v>
                </c:pt>
                <c:pt idx="13">
                  <c:v>45767.0</c:v>
                </c:pt>
                <c:pt idx="14">
                  <c:v>45768.0</c:v>
                </c:pt>
                <c:pt idx="15">
                  <c:v>45769.0</c:v>
                </c:pt>
                <c:pt idx="16">
                  <c:v>45770.0</c:v>
                </c:pt>
                <c:pt idx="17">
                  <c:v>45771.0</c:v>
                </c:pt>
                <c:pt idx="18">
                  <c:v>45772.0</c:v>
                </c:pt>
                <c:pt idx="19">
                  <c:v>45775.0</c:v>
                </c:pt>
                <c:pt idx="20">
                  <c:v>45776.0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>
              <a:solidFill>
                <a:srgbClr val="F6014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yyyy\-mm\-dd</c:formatCode>
                <c:ptCount val="21"/>
                <c:pt idx="0">
                  <c:v>45749.0</c:v>
                </c:pt>
                <c:pt idx="1">
                  <c:v>45752.0</c:v>
                </c:pt>
                <c:pt idx="2">
                  <c:v>45754.0</c:v>
                </c:pt>
                <c:pt idx="3">
                  <c:v>45755.0</c:v>
                </c:pt>
                <c:pt idx="4">
                  <c:v>45756.0</c:v>
                </c:pt>
                <c:pt idx="5">
                  <c:v>45757.0</c:v>
                </c:pt>
                <c:pt idx="6">
                  <c:v>45758.0</c:v>
                </c:pt>
                <c:pt idx="7">
                  <c:v>45759.0</c:v>
                </c:pt>
                <c:pt idx="8">
                  <c:v>45761.0</c:v>
                </c:pt>
                <c:pt idx="9">
                  <c:v>45762.0</c:v>
                </c:pt>
                <c:pt idx="10">
                  <c:v>45763.0</c:v>
                </c:pt>
                <c:pt idx="11">
                  <c:v>45764.0</c:v>
                </c:pt>
                <c:pt idx="12">
                  <c:v>45765.0</c:v>
                </c:pt>
                <c:pt idx="13">
                  <c:v>45767.0</c:v>
                </c:pt>
                <c:pt idx="14">
                  <c:v>45768.0</c:v>
                </c:pt>
                <c:pt idx="15">
                  <c:v>45769.0</c:v>
                </c:pt>
                <c:pt idx="16">
                  <c:v>45770.0</c:v>
                </c:pt>
                <c:pt idx="17">
                  <c:v>45771.0</c:v>
                </c:pt>
                <c:pt idx="18">
                  <c:v>45772.0</c:v>
                </c:pt>
                <c:pt idx="19">
                  <c:v>45775.0</c:v>
                </c:pt>
                <c:pt idx="20">
                  <c:v>45776.0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5</c:v>
                </c:pt>
                <c:pt idx="14">
                  <c:v>1</c:v>
                </c:pt>
                <c:pt idx="15">
                  <c:v>0</c:v>
                </c:pt>
                <c:pt idx="16">
                  <c:v>22</c:v>
                </c:pt>
                <c:pt idx="17">
                  <c:v>33</c:v>
                </c:pt>
                <c:pt idx="18">
                  <c:v>4</c:v>
                </c:pt>
                <c:pt idx="19">
                  <c:v>1</c:v>
                </c:pt>
                <c:pt idx="2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5C27E"/>
            </a:solidFill>
          </c:spPr>
          <c:cat>
            <c:strRef>
              <c:f>Sheet1!$A$2:$A$17</c:f>
              <c:strCache>
                <c:ptCount val="16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BTB Bank</c:v>
                </c:pt>
                <c:pt idx="5">
                  <c:v>Bank Of Baku</c:v>
                </c:pt>
                <c:pt idx="6">
                  <c:v>Bank Respublika</c:v>
                </c:pt>
                <c:pt idx="7">
                  <c:v>Kapital Bank</c:v>
                </c:pt>
                <c:pt idx="8">
                  <c:v>Paşa Bank</c:v>
                </c:pt>
                <c:pt idx="9">
                  <c:v>Rabita Bank</c:v>
                </c:pt>
                <c:pt idx="10">
                  <c:v>Turan Bank</c:v>
                </c:pt>
                <c:pt idx="11">
                  <c:v>Unibank</c:v>
                </c:pt>
                <c:pt idx="12">
                  <c:v>VTB Bank</c:v>
                </c:pt>
                <c:pt idx="13">
                  <c:v>Xalq Bank</c:v>
                </c:pt>
                <c:pt idx="14">
                  <c:v>Yelo Bank</c:v>
                </c:pt>
                <c:pt idx="15">
                  <c:v>Ziraat Bank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41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19</c:v>
                </c:pt>
                <c:pt idx="7">
                  <c:v>12</c:v>
                </c:pt>
                <c:pt idx="8">
                  <c:v>12</c:v>
                </c:pt>
                <c:pt idx="9">
                  <c:v>4</c:v>
                </c:pt>
                <c:pt idx="10">
                  <c:v>1</c:v>
                </c:pt>
                <c:pt idx="11">
                  <c:v>8</c:v>
                </c:pt>
                <c:pt idx="12">
                  <c:v>3</c:v>
                </c:pt>
                <c:pt idx="13">
                  <c:v>27</c:v>
                </c:pt>
                <c:pt idx="14">
                  <c:v>37</c:v>
                </c:pt>
                <c:pt idx="15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BF00"/>
            </a:solidFill>
          </c:spPr>
          <c:cat>
            <c:strRef>
              <c:f>Sheet1!$A$2:$A$17</c:f>
              <c:strCache>
                <c:ptCount val="16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BTB Bank</c:v>
                </c:pt>
                <c:pt idx="5">
                  <c:v>Bank Of Baku</c:v>
                </c:pt>
                <c:pt idx="6">
                  <c:v>Bank Respublika</c:v>
                </c:pt>
                <c:pt idx="7">
                  <c:v>Kapital Bank</c:v>
                </c:pt>
                <c:pt idx="8">
                  <c:v>Paşa Bank</c:v>
                </c:pt>
                <c:pt idx="9">
                  <c:v>Rabita Bank</c:v>
                </c:pt>
                <c:pt idx="10">
                  <c:v>Turan Bank</c:v>
                </c:pt>
                <c:pt idx="11">
                  <c:v>Unibank</c:v>
                </c:pt>
                <c:pt idx="12">
                  <c:v>VTB Bank</c:v>
                </c:pt>
                <c:pt idx="13">
                  <c:v>Xalq Bank</c:v>
                </c:pt>
                <c:pt idx="14">
                  <c:v>Yelo Bank</c:v>
                </c:pt>
                <c:pt idx="15">
                  <c:v>Ziraat Bank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201</c:v>
                </c:pt>
                <c:pt idx="1">
                  <c:v>34</c:v>
                </c:pt>
                <c:pt idx="2">
                  <c:v>62</c:v>
                </c:pt>
                <c:pt idx="3">
                  <c:v>7</c:v>
                </c:pt>
                <c:pt idx="4">
                  <c:v>27</c:v>
                </c:pt>
                <c:pt idx="5">
                  <c:v>57</c:v>
                </c:pt>
                <c:pt idx="6">
                  <c:v>95</c:v>
                </c:pt>
                <c:pt idx="7">
                  <c:v>124</c:v>
                </c:pt>
                <c:pt idx="8">
                  <c:v>169</c:v>
                </c:pt>
                <c:pt idx="9">
                  <c:v>34</c:v>
                </c:pt>
                <c:pt idx="10">
                  <c:v>1</c:v>
                </c:pt>
                <c:pt idx="11">
                  <c:v>83</c:v>
                </c:pt>
                <c:pt idx="12">
                  <c:v>65</c:v>
                </c:pt>
                <c:pt idx="13">
                  <c:v>73</c:v>
                </c:pt>
                <c:pt idx="14">
                  <c:v>74</c:v>
                </c:pt>
                <c:pt idx="15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60140"/>
            </a:solidFill>
          </c:spPr>
          <c:cat>
            <c:strRef>
              <c:f>Sheet1!$A$2:$A$17</c:f>
              <c:strCache>
                <c:ptCount val="16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BTB Bank</c:v>
                </c:pt>
                <c:pt idx="5">
                  <c:v>Bank Of Baku</c:v>
                </c:pt>
                <c:pt idx="6">
                  <c:v>Bank Respublika</c:v>
                </c:pt>
                <c:pt idx="7">
                  <c:v>Kapital Bank</c:v>
                </c:pt>
                <c:pt idx="8">
                  <c:v>Paşa Bank</c:v>
                </c:pt>
                <c:pt idx="9">
                  <c:v>Rabita Bank</c:v>
                </c:pt>
                <c:pt idx="10">
                  <c:v>Turan Bank</c:v>
                </c:pt>
                <c:pt idx="11">
                  <c:v>Unibank</c:v>
                </c:pt>
                <c:pt idx="12">
                  <c:v>VTB Bank</c:v>
                </c:pt>
                <c:pt idx="13">
                  <c:v>Xalq Bank</c:v>
                </c:pt>
                <c:pt idx="14">
                  <c:v>Yelo Bank</c:v>
                </c:pt>
                <c:pt idx="15">
                  <c:v>Ziraat Bank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17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3</c:v>
                </c:pt>
                <c:pt idx="14">
                  <c:v>0</c:v>
                </c:pt>
                <c:pt idx="15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-2068027336"/>
        <c:crosses val="autoZero"/>
      </c:valAx>
    </c:plotArea>
    <c:legend>
      <c:legendPos val="b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style val="2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Distribution</c:v>
                </c:pt>
              </c:strCache>
            </c:strRef>
          </c:tx>
          <c:dPt>
            <c:idx val="0"/>
            <c:spPr>
              <a:solidFill>
                <a:srgbClr val="45C27E"/>
              </a:solidFill>
            </c:spPr>
          </c:dPt>
          <c:dPt>
            <c:idx val="1"/>
            <c:spPr>
              <a:solidFill>
                <a:srgbClr val="FFBF00"/>
              </a:solidFill>
            </c:spPr>
          </c:dPt>
          <c:dPt>
            <c:idx val="2"/>
            <c:spPr>
              <a:solidFill>
                <a:srgbClr val="F60140"/>
              </a:solidFill>
            </c:spPr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2224</c:v>
                </c:pt>
                <c:pt idx="1">
                  <c:v>2199</c:v>
                </c:pt>
                <c:pt idx="2">
                  <c:v>470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5C27E"/>
            </a:solidFill>
          </c:spPr>
          <c:cat>
            <c:strRef>
              <c:f>Sheet1!$A$2:$A$22</c:f>
              <c:strCache>
                <c:ptCount val="21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Yapı Kredi Bank</c:v>
                </c:pt>
                <c:pt idx="19">
                  <c:v>Yelo Bank</c:v>
                </c:pt>
                <c:pt idx="20">
                  <c:v>Ziraat Bank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275</c:v>
                </c:pt>
                <c:pt idx="1">
                  <c:v>4</c:v>
                </c:pt>
                <c:pt idx="2">
                  <c:v>107</c:v>
                </c:pt>
                <c:pt idx="3">
                  <c:v>55</c:v>
                </c:pt>
                <c:pt idx="4">
                  <c:v>23</c:v>
                </c:pt>
                <c:pt idx="5">
                  <c:v>40</c:v>
                </c:pt>
                <c:pt idx="6">
                  <c:v>22</c:v>
                </c:pt>
                <c:pt idx="7">
                  <c:v>62</c:v>
                </c:pt>
                <c:pt idx="8">
                  <c:v>83</c:v>
                </c:pt>
                <c:pt idx="9">
                  <c:v>132</c:v>
                </c:pt>
                <c:pt idx="10">
                  <c:v>635</c:v>
                </c:pt>
                <c:pt idx="11">
                  <c:v>0</c:v>
                </c:pt>
                <c:pt idx="12">
                  <c:v>90</c:v>
                </c:pt>
                <c:pt idx="13">
                  <c:v>44</c:v>
                </c:pt>
                <c:pt idx="14">
                  <c:v>119</c:v>
                </c:pt>
                <c:pt idx="15">
                  <c:v>116</c:v>
                </c:pt>
                <c:pt idx="16">
                  <c:v>53</c:v>
                </c:pt>
                <c:pt idx="17">
                  <c:v>58</c:v>
                </c:pt>
                <c:pt idx="18">
                  <c:v>7</c:v>
                </c:pt>
                <c:pt idx="19">
                  <c:v>224</c:v>
                </c:pt>
                <c:pt idx="20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BF00"/>
            </a:solidFill>
          </c:spPr>
          <c:cat>
            <c:strRef>
              <c:f>Sheet1!$A$2:$A$22</c:f>
              <c:strCache>
                <c:ptCount val="21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Yapı Kredi Bank</c:v>
                </c:pt>
                <c:pt idx="19">
                  <c:v>Yelo Bank</c:v>
                </c:pt>
                <c:pt idx="20">
                  <c:v>Ziraat Bank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263</c:v>
                </c:pt>
                <c:pt idx="1">
                  <c:v>18</c:v>
                </c:pt>
                <c:pt idx="2">
                  <c:v>173</c:v>
                </c:pt>
                <c:pt idx="3">
                  <c:v>34</c:v>
                </c:pt>
                <c:pt idx="4">
                  <c:v>18</c:v>
                </c:pt>
                <c:pt idx="5">
                  <c:v>21</c:v>
                </c:pt>
                <c:pt idx="6">
                  <c:v>21</c:v>
                </c:pt>
                <c:pt idx="7">
                  <c:v>75</c:v>
                </c:pt>
                <c:pt idx="8">
                  <c:v>180</c:v>
                </c:pt>
                <c:pt idx="9">
                  <c:v>40</c:v>
                </c:pt>
                <c:pt idx="10">
                  <c:v>358</c:v>
                </c:pt>
                <c:pt idx="11">
                  <c:v>56</c:v>
                </c:pt>
                <c:pt idx="12">
                  <c:v>189</c:v>
                </c:pt>
                <c:pt idx="13">
                  <c:v>54</c:v>
                </c:pt>
                <c:pt idx="14">
                  <c:v>50</c:v>
                </c:pt>
                <c:pt idx="15">
                  <c:v>160</c:v>
                </c:pt>
                <c:pt idx="16">
                  <c:v>26</c:v>
                </c:pt>
                <c:pt idx="17">
                  <c:v>44</c:v>
                </c:pt>
                <c:pt idx="18">
                  <c:v>3</c:v>
                </c:pt>
                <c:pt idx="19">
                  <c:v>283</c:v>
                </c:pt>
                <c:pt idx="20">
                  <c:v>133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60140"/>
            </a:solidFill>
          </c:spPr>
          <c:cat>
            <c:strRef>
              <c:f>Sheet1!$A$2:$A$22</c:f>
              <c:strCache>
                <c:ptCount val="21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Yapı Kredi Bank</c:v>
                </c:pt>
                <c:pt idx="19">
                  <c:v>Yelo Bank</c:v>
                </c:pt>
                <c:pt idx="20">
                  <c:v>Ziraat Bank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33</c:v>
                </c:pt>
                <c:pt idx="1">
                  <c:v>2</c:v>
                </c:pt>
                <c:pt idx="2">
                  <c:v>12</c:v>
                </c:pt>
                <c:pt idx="3">
                  <c:v>10</c:v>
                </c:pt>
                <c:pt idx="4">
                  <c:v>12</c:v>
                </c:pt>
                <c:pt idx="5">
                  <c:v>72</c:v>
                </c:pt>
                <c:pt idx="6">
                  <c:v>52</c:v>
                </c:pt>
                <c:pt idx="7">
                  <c:v>9</c:v>
                </c:pt>
                <c:pt idx="8">
                  <c:v>9</c:v>
                </c:pt>
                <c:pt idx="9">
                  <c:v>7</c:v>
                </c:pt>
                <c:pt idx="10">
                  <c:v>71</c:v>
                </c:pt>
                <c:pt idx="11">
                  <c:v>2</c:v>
                </c:pt>
                <c:pt idx="12">
                  <c:v>36</c:v>
                </c:pt>
                <c:pt idx="13">
                  <c:v>17</c:v>
                </c:pt>
                <c:pt idx="14">
                  <c:v>28</c:v>
                </c:pt>
                <c:pt idx="15">
                  <c:v>34</c:v>
                </c:pt>
                <c:pt idx="16">
                  <c:v>6</c:v>
                </c:pt>
                <c:pt idx="17">
                  <c:v>5</c:v>
                </c:pt>
                <c:pt idx="18">
                  <c:v>13</c:v>
                </c:pt>
                <c:pt idx="19">
                  <c:v>26</c:v>
                </c:pt>
                <c:pt idx="20">
                  <c:v>14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-2068027336"/>
        <c:crosses val="autoZero"/>
      </c:valAx>
    </c:plotArea>
    <c:legend>
      <c:legendPos val="b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Post Count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Sheet1!$A$2:$A$62</c:f>
              <c:strCache>
                <c:ptCount val="61"/>
                <c:pt idx="0">
                  <c:v>Iqtisadiyyat.az</c:v>
                </c:pt>
                <c:pt idx="1">
                  <c:v>Poliqon.info</c:v>
                </c:pt>
                <c:pt idx="2">
                  <c:v>Dunyapress.info</c:v>
                </c:pt>
                <c:pt idx="3">
                  <c:v>azia.az</c:v>
                </c:pt>
                <c:pt idx="4">
                  <c:v>azertimes.az</c:v>
                </c:pt>
                <c:pt idx="5">
                  <c:v>az.trend.az</c:v>
                </c:pt>
                <c:pt idx="6">
                  <c:v>axar.az</c:v>
                </c:pt>
                <c:pt idx="7">
                  <c:v>apa.az</c:v>
                </c:pt>
                <c:pt idx="8">
                  <c:v>azpolitika.info</c:v>
                </c:pt>
                <c:pt idx="9">
                  <c:v>dogruxeber.az</c:v>
                </c:pt>
                <c:pt idx="10">
                  <c:v>kanal14.az</c:v>
                </c:pt>
                <c:pt idx="11">
                  <c:v>gundeminfo.az</c:v>
                </c:pt>
                <c:pt idx="12">
                  <c:v>bizim.media</c:v>
                </c:pt>
                <c:pt idx="13">
                  <c:v>cia.az</c:v>
                </c:pt>
                <c:pt idx="14">
                  <c:v>bakupost.az</c:v>
                </c:pt>
                <c:pt idx="15">
                  <c:v>azxeber.com</c:v>
                </c:pt>
                <c:pt idx="16">
                  <c:v>stimulxeber.az</c:v>
                </c:pt>
                <c:pt idx="17">
                  <c:v>tereqqi.az</c:v>
                </c:pt>
                <c:pt idx="18">
                  <c:v>xezernews.az</c:v>
                </c:pt>
                <c:pt idx="19">
                  <c:v>xalqxeber.az</c:v>
                </c:pt>
                <c:pt idx="20">
                  <c:v>yenixeber.az</c:v>
                </c:pt>
                <c:pt idx="21">
                  <c:v>yenimeydan.info</c:v>
                </c:pt>
                <c:pt idx="22">
                  <c:v>qlobal.az</c:v>
                </c:pt>
                <c:pt idx="23">
                  <c:v>sia.az</c:v>
                </c:pt>
                <c:pt idx="24">
                  <c:v>patriot.az</c:v>
                </c:pt>
                <c:pt idx="25">
                  <c:v>publika.az</c:v>
                </c:pt>
                <c:pt idx="26">
                  <c:v>regionxeberlericom.az</c:v>
                </c:pt>
                <c:pt idx="27">
                  <c:v>news24.az</c:v>
                </c:pt>
                <c:pt idx="28">
                  <c:v>milletinsesi.az</c:v>
                </c:pt>
                <c:pt idx="29">
                  <c:v>milletinsesi.info</c:v>
                </c:pt>
                <c:pt idx="30">
                  <c:v>musavat.com</c:v>
                </c:pt>
                <c:pt idx="31">
                  <c:v>mediatv.az</c:v>
                </c:pt>
                <c:pt idx="32">
                  <c:v>tribunainfo.az</c:v>
                </c:pt>
                <c:pt idx="33">
                  <c:v>valyuta.az</c:v>
                </c:pt>
                <c:pt idx="34">
                  <c:v>nocomment.az</c:v>
                </c:pt>
                <c:pt idx="35">
                  <c:v>pravda.az</c:v>
                </c:pt>
                <c:pt idx="36">
                  <c:v>mia.az</c:v>
                </c:pt>
                <c:pt idx="37">
                  <c:v>konkret.az</c:v>
                </c:pt>
                <c:pt idx="38">
                  <c:v>tehsil-press.az</c:v>
                </c:pt>
                <c:pt idx="39">
                  <c:v>time.net.az</c:v>
                </c:pt>
                <c:pt idx="40">
                  <c:v>ulusal.az</c:v>
                </c:pt>
                <c:pt idx="41">
                  <c:v>Azerforum.com</c:v>
                </c:pt>
                <c:pt idx="42">
                  <c:v>cebheinfo.az</c:v>
                </c:pt>
                <c:pt idx="43">
                  <c:v>Banco.az</c:v>
                </c:pt>
                <c:pt idx="44">
                  <c:v>azpost.info</c:v>
                </c:pt>
                <c:pt idx="45">
                  <c:v>Azertaym.az</c:v>
                </c:pt>
                <c:pt idx="46">
                  <c:v>Azfakt.com</c:v>
                </c:pt>
                <c:pt idx="47">
                  <c:v>gununsesi.info</c:v>
                </c:pt>
                <c:pt idx="48">
                  <c:v>abc.az</c:v>
                </c:pt>
                <c:pt idx="49">
                  <c:v>referans.az</c:v>
                </c:pt>
                <c:pt idx="50">
                  <c:v>teref.az</c:v>
                </c:pt>
                <c:pt idx="51">
                  <c:v>azinforum.az</c:v>
                </c:pt>
                <c:pt idx="52">
                  <c:v>bbn.az</c:v>
                </c:pt>
                <c:pt idx="53">
                  <c:v>banker.az</c:v>
                </c:pt>
                <c:pt idx="54">
                  <c:v>demokrat.az</c:v>
                </c:pt>
                <c:pt idx="55">
                  <c:v>financetime.az</c:v>
                </c:pt>
                <c:pt idx="56">
                  <c:v>ena.az</c:v>
                </c:pt>
                <c:pt idx="57">
                  <c:v>fins.az</c:v>
                </c:pt>
                <c:pt idx="58">
                  <c:v>yeniavaz.com</c:v>
                </c:pt>
                <c:pt idx="59">
                  <c:v>marja.az</c:v>
                </c:pt>
                <c:pt idx="60">
                  <c:v>fed.az</c:v>
                </c:pt>
              </c:strCache>
            </c:str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8</c:v>
                </c:pt>
                <c:pt idx="60">
                  <c:v>19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style val="2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Distribution</c:v>
                </c:pt>
              </c:strCache>
            </c:strRef>
          </c:tx>
          <c:dPt>
            <c:idx val="0"/>
            <c:spPr>
              <a:solidFill>
                <a:srgbClr val="45C27E"/>
              </a:solidFill>
            </c:spPr>
          </c:dPt>
          <c:dPt>
            <c:idx val="1"/>
            <c:spPr>
              <a:solidFill>
                <a:srgbClr val="FFBF00"/>
              </a:solidFill>
            </c:spPr>
          </c:dPt>
          <c:dPt>
            <c:idx val="2"/>
            <c:spPr>
              <a:solidFill>
                <a:srgbClr val="F60140"/>
              </a:solidFill>
            </c:spPr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5400">
              <a:solidFill>
                <a:srgbClr val="45C27E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2025-04-06</c:v>
                </c:pt>
                <c:pt idx="1">
                  <c:v>2025-04-10</c:v>
                </c:pt>
                <c:pt idx="2">
                  <c:v>2025-04-11</c:v>
                </c:pt>
                <c:pt idx="3">
                  <c:v>2025-04-14</c:v>
                </c:pt>
                <c:pt idx="4">
                  <c:v>2025-04-15</c:v>
                </c:pt>
                <c:pt idx="5">
                  <c:v>2025-04-21</c:v>
                </c:pt>
                <c:pt idx="6">
                  <c:v>2025-04-22</c:v>
                </c:pt>
                <c:pt idx="7">
                  <c:v>2025-04-25</c:v>
                </c:pt>
                <c:pt idx="8">
                  <c:v>2025-04-28</c:v>
                </c:pt>
                <c:pt idx="9">
                  <c:v>2025-04-29</c:v>
                </c:pt>
                <c:pt idx="10">
                  <c:v>2025-04-30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25400">
              <a:solidFill>
                <a:srgbClr val="FFBF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2025-04-06</c:v>
                </c:pt>
                <c:pt idx="1">
                  <c:v>2025-04-10</c:v>
                </c:pt>
                <c:pt idx="2">
                  <c:v>2025-04-11</c:v>
                </c:pt>
                <c:pt idx="3">
                  <c:v>2025-04-14</c:v>
                </c:pt>
                <c:pt idx="4">
                  <c:v>2025-04-15</c:v>
                </c:pt>
                <c:pt idx="5">
                  <c:v>2025-04-21</c:v>
                </c:pt>
                <c:pt idx="6">
                  <c:v>2025-04-22</c:v>
                </c:pt>
                <c:pt idx="7">
                  <c:v>2025-04-25</c:v>
                </c:pt>
                <c:pt idx="8">
                  <c:v>2025-04-28</c:v>
                </c:pt>
                <c:pt idx="9">
                  <c:v>2025-04-29</c:v>
                </c:pt>
                <c:pt idx="10">
                  <c:v>2025-04-30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>
              <a:solidFill>
                <a:srgbClr val="F6014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2025-04-06</c:v>
                </c:pt>
                <c:pt idx="1">
                  <c:v>2025-04-10</c:v>
                </c:pt>
                <c:pt idx="2">
                  <c:v>2025-04-11</c:v>
                </c:pt>
                <c:pt idx="3">
                  <c:v>2025-04-14</c:v>
                </c:pt>
                <c:pt idx="4">
                  <c:v>2025-04-15</c:v>
                </c:pt>
                <c:pt idx="5">
                  <c:v>2025-04-21</c:v>
                </c:pt>
                <c:pt idx="6">
                  <c:v>2025-04-22</c:v>
                </c:pt>
                <c:pt idx="7">
                  <c:v>2025-04-25</c:v>
                </c:pt>
                <c:pt idx="8">
                  <c:v>2025-04-28</c:v>
                </c:pt>
                <c:pt idx="9">
                  <c:v>2025-04-29</c:v>
                </c:pt>
                <c:pt idx="10">
                  <c:v>2025-04-30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5C27E"/>
            </a:solidFill>
          </c:spPr>
          <c:cat>
            <c:strRef>
              <c:f>Sheet1!$A$2:$A$21</c:f>
              <c:strCache>
                <c:ptCount val="20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Yelo Bank</c:v>
                </c:pt>
                <c:pt idx="19">
                  <c:v>Ziraat Bank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33</c:v>
                </c:pt>
                <c:pt idx="1">
                  <c:v>3</c:v>
                </c:pt>
                <c:pt idx="2">
                  <c:v>9</c:v>
                </c:pt>
                <c:pt idx="3">
                  <c:v>17</c:v>
                </c:pt>
                <c:pt idx="4">
                  <c:v>1</c:v>
                </c:pt>
                <c:pt idx="5">
                  <c:v>5</c:v>
                </c:pt>
                <c:pt idx="6">
                  <c:v>2</c:v>
                </c:pt>
                <c:pt idx="7">
                  <c:v>42</c:v>
                </c:pt>
                <c:pt idx="8">
                  <c:v>18</c:v>
                </c:pt>
                <c:pt idx="9">
                  <c:v>14</c:v>
                </c:pt>
                <c:pt idx="10">
                  <c:v>122</c:v>
                </c:pt>
                <c:pt idx="11">
                  <c:v>0</c:v>
                </c:pt>
                <c:pt idx="12">
                  <c:v>37</c:v>
                </c:pt>
                <c:pt idx="13">
                  <c:v>19</c:v>
                </c:pt>
                <c:pt idx="14">
                  <c:v>128</c:v>
                </c:pt>
                <c:pt idx="15">
                  <c:v>19</c:v>
                </c:pt>
                <c:pt idx="16">
                  <c:v>22</c:v>
                </c:pt>
                <c:pt idx="17">
                  <c:v>40</c:v>
                </c:pt>
                <c:pt idx="18">
                  <c:v>115</c:v>
                </c:pt>
                <c:pt idx="1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BF00"/>
            </a:solidFill>
          </c:spPr>
          <c:cat>
            <c:strRef>
              <c:f>Sheet1!$A$2:$A$21</c:f>
              <c:strCache>
                <c:ptCount val="20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Yelo Bank</c:v>
                </c:pt>
                <c:pt idx="19">
                  <c:v>Ziraat Bank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223</c:v>
                </c:pt>
                <c:pt idx="1">
                  <c:v>6</c:v>
                </c:pt>
                <c:pt idx="2">
                  <c:v>100</c:v>
                </c:pt>
                <c:pt idx="3">
                  <c:v>26</c:v>
                </c:pt>
                <c:pt idx="4">
                  <c:v>2</c:v>
                </c:pt>
                <c:pt idx="5">
                  <c:v>16</c:v>
                </c:pt>
                <c:pt idx="6">
                  <c:v>7</c:v>
                </c:pt>
                <c:pt idx="7">
                  <c:v>81</c:v>
                </c:pt>
                <c:pt idx="8">
                  <c:v>146</c:v>
                </c:pt>
                <c:pt idx="9">
                  <c:v>23</c:v>
                </c:pt>
                <c:pt idx="10">
                  <c:v>131</c:v>
                </c:pt>
                <c:pt idx="11">
                  <c:v>9</c:v>
                </c:pt>
                <c:pt idx="12">
                  <c:v>89</c:v>
                </c:pt>
                <c:pt idx="13">
                  <c:v>102</c:v>
                </c:pt>
                <c:pt idx="14">
                  <c:v>95</c:v>
                </c:pt>
                <c:pt idx="15">
                  <c:v>33</c:v>
                </c:pt>
                <c:pt idx="16">
                  <c:v>35</c:v>
                </c:pt>
                <c:pt idx="17">
                  <c:v>48</c:v>
                </c:pt>
                <c:pt idx="18">
                  <c:v>69</c:v>
                </c:pt>
                <c:pt idx="19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60140"/>
            </a:solidFill>
          </c:spPr>
          <c:cat>
            <c:strRef>
              <c:f>Sheet1!$A$2:$A$21</c:f>
              <c:strCache>
                <c:ptCount val="20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Yelo Bank</c:v>
                </c:pt>
                <c:pt idx="19">
                  <c:v>Ziraat Bank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13</c:v>
                </c:pt>
                <c:pt idx="1">
                  <c:v>1</c:v>
                </c:pt>
                <c:pt idx="2">
                  <c:v>12</c:v>
                </c:pt>
                <c:pt idx="3">
                  <c:v>14</c:v>
                </c:pt>
                <c:pt idx="4">
                  <c:v>8</c:v>
                </c:pt>
                <c:pt idx="5">
                  <c:v>1</c:v>
                </c:pt>
                <c:pt idx="6">
                  <c:v>17</c:v>
                </c:pt>
                <c:pt idx="7">
                  <c:v>11</c:v>
                </c:pt>
                <c:pt idx="8">
                  <c:v>6</c:v>
                </c:pt>
                <c:pt idx="9">
                  <c:v>4</c:v>
                </c:pt>
                <c:pt idx="10">
                  <c:v>91</c:v>
                </c:pt>
                <c:pt idx="11">
                  <c:v>4</c:v>
                </c:pt>
                <c:pt idx="12">
                  <c:v>8</c:v>
                </c:pt>
                <c:pt idx="13">
                  <c:v>16</c:v>
                </c:pt>
                <c:pt idx="14">
                  <c:v>69</c:v>
                </c:pt>
                <c:pt idx="15">
                  <c:v>8</c:v>
                </c:pt>
                <c:pt idx="16">
                  <c:v>3</c:v>
                </c:pt>
                <c:pt idx="17">
                  <c:v>5</c:v>
                </c:pt>
                <c:pt idx="18">
                  <c:v>2</c:v>
                </c:pt>
                <c:pt idx="19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-2068027336"/>
        <c:crosses val="autoZero"/>
      </c:valAx>
    </c:plotArea>
    <c:legend>
      <c:legendPos val="b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style val="2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Distribution</c:v>
                </c:pt>
              </c:strCache>
            </c:strRef>
          </c:tx>
          <c:dPt>
            <c:idx val="0"/>
            <c:spPr>
              <a:solidFill>
                <a:srgbClr val="45C27E"/>
              </a:solidFill>
            </c:spPr>
          </c:dPt>
          <c:dPt>
            <c:idx val="1"/>
            <c:spPr>
              <a:solidFill>
                <a:srgbClr val="FFBF00"/>
              </a:solidFill>
            </c:spPr>
          </c:dPt>
          <c:dPt>
            <c:idx val="2"/>
            <c:spPr>
              <a:solidFill>
                <a:srgbClr val="F60140"/>
              </a:solidFill>
            </c:spPr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5400">
              <a:solidFill>
                <a:srgbClr val="45C27E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45761.0</c:v>
                </c:pt>
                <c:pt idx="1">
                  <c:v>45768.0</c:v>
                </c:pt>
                <c:pt idx="2">
                  <c:v>45775.0</c:v>
                </c:pt>
                <c:pt idx="3">
                  <c:v>45777.0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25400">
              <a:solidFill>
                <a:srgbClr val="FFBF00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45761.0</c:v>
                </c:pt>
                <c:pt idx="1">
                  <c:v>45768.0</c:v>
                </c:pt>
                <c:pt idx="2">
                  <c:v>45775.0</c:v>
                </c:pt>
                <c:pt idx="3">
                  <c:v>45777.0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</c:v>
                </c:pt>
                <c:pt idx="1">
                  <c:v>7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>
              <a:solidFill>
                <a:srgbClr val="F60140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45761.0</c:v>
                </c:pt>
                <c:pt idx="1">
                  <c:v>45768.0</c:v>
                </c:pt>
                <c:pt idx="2">
                  <c:v>45775.0</c:v>
                </c:pt>
                <c:pt idx="3">
                  <c:v>45777.0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700"/>
            </a:pPr>
          </a:p>
        </c:txPr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/>
            </a:pPr>
            <a:r>
              <a:t>Report for BTB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Date: 2025-06-02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41148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914400"/>
          <a:ext cx="41148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914400"/>
            <a:ext cx="1828800" cy="73152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0058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>
                <a:solidFill>
                  <a:srgbClr val="FFFFFF"/>
                </a:solidFill>
              </a:defRPr>
            </a:pPr>
            <a:r>
              <a:t>📝 Posts Count: 6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828800"/>
            <a:ext cx="1828800" cy="73152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9202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>
                <a:solidFill>
                  <a:srgbClr val="FFFFFF"/>
                </a:solidFill>
              </a:defRPr>
            </a:pPr>
            <a:r>
              <a:t>💬 Total Comments: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743200"/>
            <a:ext cx="1828800" cy="73152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48640" y="28346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>
                <a:solidFill>
                  <a:srgbClr val="FFFFFF"/>
                </a:solidFill>
              </a:defRPr>
            </a:pPr>
            <a:r>
              <a:t>👍 Total Likes: 249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657600"/>
            <a:ext cx="1828800" cy="73152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37490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>
                <a:solidFill>
                  <a:srgbClr val="FFFFFF"/>
                </a:solidFill>
              </a:defRPr>
            </a:pPr>
            <a:r>
              <a:t>🔄 Total Shares: 59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4572000"/>
            <a:ext cx="1828800" cy="73152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48640" y="46634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>
                <a:solidFill>
                  <a:srgbClr val="FFFFFF"/>
                </a:solidFill>
              </a:defRPr>
            </a:pPr>
            <a:r>
              <a:t>👁️ Total Views: 11,217</a:t>
            </a:r>
          </a:p>
        </p:txBody>
      </p:sp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2743200" y="914400"/>
          <a:ext cx="2743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5486400" y="9144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2743200" y="3657600"/>
          <a:ext cx="54864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280160"/>
                <a:gridCol w="1280160"/>
                <a:gridCol w="1280160"/>
                <a:gridCol w="1280160"/>
                <a:gridCol w="1280160"/>
              </a:tblGrid>
              <a:tr h="19050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Company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Posts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Comments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Likes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Shares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Views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ABB bank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5923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210609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AFB Bank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5846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Access bank 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1267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47330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Azer Turk Bank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Azərbaycan Sənaye Bankı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4361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BTB Bank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11217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Bank Avrasiya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1985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Bank Avrasiya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Bank Respublika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848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39241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Bank of Baku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217174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Express bank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957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38300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Kapital bank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22582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Leobank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2843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Paşa bank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92491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Rabita bank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1557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265904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Turan bank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60514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Unibank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1055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131114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Unibank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7857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VTB Bank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11534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Xalq Bank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13539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Yapı Kredi Bank 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3964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Yelo Bank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641018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Ziraat Bankası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441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4353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329960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36576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0" y="914400"/>
          <a:ext cx="41148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4572000"/>
          <a:ext cx="82296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