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5400">
              <a:solidFill>
                <a:srgbClr val="45C27E"/>
              </a:solidFill>
            </a:ln>
          </c:spPr>
          <c:marker>
            <c:symbol val="none"/>
          </c:marker>
          <c:cat>
            <c:strRef>
              <c:f>Sheet1!$A$2:$A$126</c:f>
              <c:strCache>
                <c:ptCount val="125"/>
                <c:pt idx="0">
                  <c:v>2025-04-02T06:45</c:v>
                </c:pt>
                <c:pt idx="1">
                  <c:v>2025-04-02T07:45</c:v>
                </c:pt>
                <c:pt idx="2">
                  <c:v>2025-04-02T13:53</c:v>
                </c:pt>
                <c:pt idx="3">
                  <c:v>2025-04-05T06:41</c:v>
                </c:pt>
                <c:pt idx="4">
                  <c:v>2025-04-05T07:50</c:v>
                </c:pt>
                <c:pt idx="5">
                  <c:v>2025-04-07T08:55</c:v>
                </c:pt>
                <c:pt idx="6">
                  <c:v>2025-04-08T11:31</c:v>
                </c:pt>
                <c:pt idx="7">
                  <c:v>2025-04-08T15:25</c:v>
                </c:pt>
                <c:pt idx="8">
                  <c:v>2025-04-08T15:28</c:v>
                </c:pt>
                <c:pt idx="9">
                  <c:v>2025-04-09T12:00</c:v>
                </c:pt>
                <c:pt idx="10">
                  <c:v>2025-04-10T12:06</c:v>
                </c:pt>
                <c:pt idx="11">
                  <c:v>2025-04-10T13:50</c:v>
                </c:pt>
                <c:pt idx="12">
                  <c:v>2025-04-11T04:51</c:v>
                </c:pt>
                <c:pt idx="13">
                  <c:v>2025-04-11T05:04</c:v>
                </c:pt>
                <c:pt idx="14">
                  <c:v>2025-04-11T10:23</c:v>
                </c:pt>
                <c:pt idx="15">
                  <c:v>2025-04-11T12:52</c:v>
                </c:pt>
                <c:pt idx="16">
                  <c:v>2025-04-11T12:57</c:v>
                </c:pt>
                <c:pt idx="17">
                  <c:v>2025-04-11T13:03</c:v>
                </c:pt>
                <c:pt idx="18">
                  <c:v>2025-04-11T13:18</c:v>
                </c:pt>
                <c:pt idx="19">
                  <c:v>2025-04-11T13:26</c:v>
                </c:pt>
                <c:pt idx="20">
                  <c:v>2025-04-11T13:43</c:v>
                </c:pt>
                <c:pt idx="21">
                  <c:v>2025-04-11T14:15</c:v>
                </c:pt>
                <c:pt idx="22">
                  <c:v>2025-04-12T09:39</c:v>
                </c:pt>
                <c:pt idx="23">
                  <c:v>2025-04-12T10:14</c:v>
                </c:pt>
                <c:pt idx="24">
                  <c:v>2025-04-14T07:51</c:v>
                </c:pt>
                <c:pt idx="25">
                  <c:v>2025-04-15T06:29</c:v>
                </c:pt>
                <c:pt idx="26">
                  <c:v>2025-04-15T07:37</c:v>
                </c:pt>
                <c:pt idx="27">
                  <c:v>2025-04-15T07:45</c:v>
                </c:pt>
                <c:pt idx="28">
                  <c:v>2025-04-15T09:21</c:v>
                </c:pt>
                <c:pt idx="29">
                  <c:v>2025-04-15T09:31</c:v>
                </c:pt>
                <c:pt idx="30">
                  <c:v>2025-04-15T11:39</c:v>
                </c:pt>
                <c:pt idx="31">
                  <c:v>2025-04-15T11:52</c:v>
                </c:pt>
                <c:pt idx="32">
                  <c:v>2025-04-15T12:03</c:v>
                </c:pt>
                <c:pt idx="33">
                  <c:v>2025-04-15T12:06</c:v>
                </c:pt>
                <c:pt idx="34">
                  <c:v>2025-04-16T10:02</c:v>
                </c:pt>
                <c:pt idx="35">
                  <c:v>2025-04-16T10:45</c:v>
                </c:pt>
                <c:pt idx="36">
                  <c:v>2025-04-17T07:18</c:v>
                </c:pt>
                <c:pt idx="37">
                  <c:v>2025-04-17T14:16</c:v>
                </c:pt>
                <c:pt idx="38">
                  <c:v>2025-04-18T06:51</c:v>
                </c:pt>
                <c:pt idx="39">
                  <c:v>2025-04-18T07:08</c:v>
                </c:pt>
                <c:pt idx="40">
                  <c:v>2025-04-18T10:15</c:v>
                </c:pt>
                <c:pt idx="41">
                  <c:v>2025-04-20T11:26</c:v>
                </c:pt>
                <c:pt idx="42">
                  <c:v>2025-04-20T16:40</c:v>
                </c:pt>
                <c:pt idx="43">
                  <c:v>2025-04-20T19:23</c:v>
                </c:pt>
                <c:pt idx="44">
                  <c:v>2025-04-20T19:27</c:v>
                </c:pt>
                <c:pt idx="45">
                  <c:v>2025-04-21T07:08</c:v>
                </c:pt>
                <c:pt idx="46">
                  <c:v>2025-04-21T07:40</c:v>
                </c:pt>
                <c:pt idx="47">
                  <c:v>2025-04-21T08:09</c:v>
                </c:pt>
                <c:pt idx="48">
                  <c:v>2025-04-21T10:06</c:v>
                </c:pt>
                <c:pt idx="49">
                  <c:v>2025-04-21T11:34</c:v>
                </c:pt>
                <c:pt idx="50">
                  <c:v>2025-04-21T13:18</c:v>
                </c:pt>
                <c:pt idx="51">
                  <c:v>2025-04-21T13:40</c:v>
                </c:pt>
                <c:pt idx="52">
                  <c:v>2025-04-21T13:44</c:v>
                </c:pt>
                <c:pt idx="53">
                  <c:v>2025-04-21T13:57</c:v>
                </c:pt>
                <c:pt idx="54">
                  <c:v>2025-04-21T14:04</c:v>
                </c:pt>
                <c:pt idx="55">
                  <c:v>2025-04-21T14:30</c:v>
                </c:pt>
                <c:pt idx="56">
                  <c:v>2025-04-21T14:43</c:v>
                </c:pt>
                <c:pt idx="57">
                  <c:v>2025-04-22T05:41</c:v>
                </c:pt>
                <c:pt idx="58">
                  <c:v>2025-04-22T08:21</c:v>
                </c:pt>
                <c:pt idx="59">
                  <c:v>2025-04-22T11:47</c:v>
                </c:pt>
                <c:pt idx="60">
                  <c:v>2025-04-22T12:10</c:v>
                </c:pt>
                <c:pt idx="61">
                  <c:v>2025-04-23T09:48</c:v>
                </c:pt>
                <c:pt idx="62">
                  <c:v>2025-04-23T10:17</c:v>
                </c:pt>
                <c:pt idx="63">
                  <c:v>2025-04-23T10:51</c:v>
                </c:pt>
                <c:pt idx="64">
                  <c:v>2025-04-23T11:42</c:v>
                </c:pt>
                <c:pt idx="65">
                  <c:v>2025-04-23T11:44</c:v>
                </c:pt>
                <c:pt idx="66">
                  <c:v>2025-04-23T12:04</c:v>
                </c:pt>
                <c:pt idx="67">
                  <c:v>2025-04-23T12:09</c:v>
                </c:pt>
                <c:pt idx="68">
                  <c:v>2025-04-23T12:23</c:v>
                </c:pt>
                <c:pt idx="69">
                  <c:v>2025-04-23T12:24</c:v>
                </c:pt>
                <c:pt idx="70">
                  <c:v>2025-04-23T12:30</c:v>
                </c:pt>
                <c:pt idx="71">
                  <c:v>2025-04-23T12:32</c:v>
                </c:pt>
                <c:pt idx="72">
                  <c:v>2025-04-23T12:47</c:v>
                </c:pt>
                <c:pt idx="73">
                  <c:v>2025-04-23T12:48</c:v>
                </c:pt>
                <c:pt idx="74">
                  <c:v>2025-04-23T12:50</c:v>
                </c:pt>
                <c:pt idx="75">
                  <c:v>2025-04-23T12:57</c:v>
                </c:pt>
                <c:pt idx="76">
                  <c:v>2025-04-23T13:12</c:v>
                </c:pt>
                <c:pt idx="77">
                  <c:v>2025-04-23T13:15</c:v>
                </c:pt>
                <c:pt idx="78">
                  <c:v>2025-04-23T15:03</c:v>
                </c:pt>
                <c:pt idx="79">
                  <c:v>2025-04-23T16:49</c:v>
                </c:pt>
                <c:pt idx="80">
                  <c:v>2025-04-23T18:55</c:v>
                </c:pt>
                <c:pt idx="81">
                  <c:v>2025-04-23T20:08</c:v>
                </c:pt>
                <c:pt idx="82">
                  <c:v>2025-04-24T03:30</c:v>
                </c:pt>
                <c:pt idx="83">
                  <c:v>2025-04-24T04:39</c:v>
                </c:pt>
                <c:pt idx="84">
                  <c:v>2025-04-24T04:41</c:v>
                </c:pt>
                <c:pt idx="85">
                  <c:v>2025-04-24T06:13</c:v>
                </c:pt>
                <c:pt idx="86">
                  <c:v>2025-04-24T06:23</c:v>
                </c:pt>
                <c:pt idx="87">
                  <c:v>2025-04-24T06:33</c:v>
                </c:pt>
                <c:pt idx="88">
                  <c:v>2025-04-24T06:51</c:v>
                </c:pt>
                <c:pt idx="89">
                  <c:v>2025-04-24T07:14</c:v>
                </c:pt>
                <c:pt idx="90">
                  <c:v>2025-04-24T07:21</c:v>
                </c:pt>
                <c:pt idx="91">
                  <c:v>2025-04-24T08:06</c:v>
                </c:pt>
                <c:pt idx="92">
                  <c:v>2025-04-24T08:31</c:v>
                </c:pt>
                <c:pt idx="93">
                  <c:v>2025-04-24T08:33</c:v>
                </c:pt>
                <c:pt idx="94">
                  <c:v>2025-04-24T08:45</c:v>
                </c:pt>
                <c:pt idx="95">
                  <c:v>2025-04-24T09:00</c:v>
                </c:pt>
                <c:pt idx="96">
                  <c:v>2025-04-24T09:02</c:v>
                </c:pt>
                <c:pt idx="97">
                  <c:v>2025-04-24T09:06</c:v>
                </c:pt>
                <c:pt idx="98">
                  <c:v>2025-04-24T09:11</c:v>
                </c:pt>
                <c:pt idx="99">
                  <c:v>2025-04-24T09:26</c:v>
                </c:pt>
                <c:pt idx="100">
                  <c:v>2025-04-24T09:39</c:v>
                </c:pt>
                <c:pt idx="101">
                  <c:v>2025-04-24T11:02</c:v>
                </c:pt>
                <c:pt idx="102">
                  <c:v>2025-04-24T11:05</c:v>
                </c:pt>
                <c:pt idx="103">
                  <c:v>2025-04-24T11:07</c:v>
                </c:pt>
                <c:pt idx="104">
                  <c:v>2025-04-24T11:09</c:v>
                </c:pt>
                <c:pt idx="105">
                  <c:v>2025-04-24T12:19</c:v>
                </c:pt>
                <c:pt idx="106">
                  <c:v>2025-04-24T12:34</c:v>
                </c:pt>
                <c:pt idx="107">
                  <c:v>2025-04-24T13:36</c:v>
                </c:pt>
                <c:pt idx="108">
                  <c:v>2025-04-24T13:47</c:v>
                </c:pt>
                <c:pt idx="109">
                  <c:v>2025-04-24T14:15</c:v>
                </c:pt>
                <c:pt idx="110">
                  <c:v>2025-04-24T15:31</c:v>
                </c:pt>
                <c:pt idx="111">
                  <c:v>2025-04-24T15:45</c:v>
                </c:pt>
                <c:pt idx="112">
                  <c:v>2025-04-24T16:03</c:v>
                </c:pt>
                <c:pt idx="113">
                  <c:v>2025-04-24T21:24</c:v>
                </c:pt>
                <c:pt idx="114">
                  <c:v>2025-04-25T05:09</c:v>
                </c:pt>
                <c:pt idx="115">
                  <c:v>2025-04-25T05:16</c:v>
                </c:pt>
                <c:pt idx="116">
                  <c:v>2025-04-25T06:24</c:v>
                </c:pt>
                <c:pt idx="117">
                  <c:v>2025-04-25T07:57</c:v>
                </c:pt>
                <c:pt idx="118">
                  <c:v>2025-04-25T13:52</c:v>
                </c:pt>
                <c:pt idx="119">
                  <c:v>2025-04-25T14:00</c:v>
                </c:pt>
                <c:pt idx="120">
                  <c:v>2025-04-25T14:22</c:v>
                </c:pt>
                <c:pt idx="121">
                  <c:v>2025-04-28T09:51</c:v>
                </c:pt>
                <c:pt idx="122">
                  <c:v>2025-04-29T05:05</c:v>
                </c:pt>
                <c:pt idx="123">
                  <c:v>2025-04-29T05:33</c:v>
                </c:pt>
                <c:pt idx="124">
                  <c:v>2025-04-29T05:53</c:v>
                </c:pt>
              </c:strCache>
            </c:strRef>
          </c:cat>
          <c:val>
            <c:numRef>
              <c:f>Sheet1!$B$2:$B$126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</c:v>
                </c:pt>
                <c:pt idx="40">
                  <c:v>1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25400">
              <a:solidFill>
                <a:srgbClr val="FFBF00"/>
              </a:solidFill>
            </a:ln>
          </c:spPr>
          <c:marker>
            <c:symbol val="none"/>
          </c:marker>
          <c:cat>
            <c:strRef>
              <c:f>Sheet1!$A$2:$A$126</c:f>
              <c:strCache>
                <c:ptCount val="125"/>
                <c:pt idx="0">
                  <c:v>2025-04-02T06:45</c:v>
                </c:pt>
                <c:pt idx="1">
                  <c:v>2025-04-02T07:45</c:v>
                </c:pt>
                <c:pt idx="2">
                  <c:v>2025-04-02T13:53</c:v>
                </c:pt>
                <c:pt idx="3">
                  <c:v>2025-04-05T06:41</c:v>
                </c:pt>
                <c:pt idx="4">
                  <c:v>2025-04-05T07:50</c:v>
                </c:pt>
                <c:pt idx="5">
                  <c:v>2025-04-07T08:55</c:v>
                </c:pt>
                <c:pt idx="6">
                  <c:v>2025-04-08T11:31</c:v>
                </c:pt>
                <c:pt idx="7">
                  <c:v>2025-04-08T15:25</c:v>
                </c:pt>
                <c:pt idx="8">
                  <c:v>2025-04-08T15:28</c:v>
                </c:pt>
                <c:pt idx="9">
                  <c:v>2025-04-09T12:00</c:v>
                </c:pt>
                <c:pt idx="10">
                  <c:v>2025-04-10T12:06</c:v>
                </c:pt>
                <c:pt idx="11">
                  <c:v>2025-04-10T13:50</c:v>
                </c:pt>
                <c:pt idx="12">
                  <c:v>2025-04-11T04:51</c:v>
                </c:pt>
                <c:pt idx="13">
                  <c:v>2025-04-11T05:04</c:v>
                </c:pt>
                <c:pt idx="14">
                  <c:v>2025-04-11T10:23</c:v>
                </c:pt>
                <c:pt idx="15">
                  <c:v>2025-04-11T12:52</c:v>
                </c:pt>
                <c:pt idx="16">
                  <c:v>2025-04-11T12:57</c:v>
                </c:pt>
                <c:pt idx="17">
                  <c:v>2025-04-11T13:03</c:v>
                </c:pt>
                <c:pt idx="18">
                  <c:v>2025-04-11T13:18</c:v>
                </c:pt>
                <c:pt idx="19">
                  <c:v>2025-04-11T13:26</c:v>
                </c:pt>
                <c:pt idx="20">
                  <c:v>2025-04-11T13:43</c:v>
                </c:pt>
                <c:pt idx="21">
                  <c:v>2025-04-11T14:15</c:v>
                </c:pt>
                <c:pt idx="22">
                  <c:v>2025-04-12T09:39</c:v>
                </c:pt>
                <c:pt idx="23">
                  <c:v>2025-04-12T10:14</c:v>
                </c:pt>
                <c:pt idx="24">
                  <c:v>2025-04-14T07:51</c:v>
                </c:pt>
                <c:pt idx="25">
                  <c:v>2025-04-15T06:29</c:v>
                </c:pt>
                <c:pt idx="26">
                  <c:v>2025-04-15T07:37</c:v>
                </c:pt>
                <c:pt idx="27">
                  <c:v>2025-04-15T07:45</c:v>
                </c:pt>
                <c:pt idx="28">
                  <c:v>2025-04-15T09:21</c:v>
                </c:pt>
                <c:pt idx="29">
                  <c:v>2025-04-15T09:31</c:v>
                </c:pt>
                <c:pt idx="30">
                  <c:v>2025-04-15T11:39</c:v>
                </c:pt>
                <c:pt idx="31">
                  <c:v>2025-04-15T11:52</c:v>
                </c:pt>
                <c:pt idx="32">
                  <c:v>2025-04-15T12:03</c:v>
                </c:pt>
                <c:pt idx="33">
                  <c:v>2025-04-15T12:06</c:v>
                </c:pt>
                <c:pt idx="34">
                  <c:v>2025-04-16T10:02</c:v>
                </c:pt>
                <c:pt idx="35">
                  <c:v>2025-04-16T10:45</c:v>
                </c:pt>
                <c:pt idx="36">
                  <c:v>2025-04-17T07:18</c:v>
                </c:pt>
                <c:pt idx="37">
                  <c:v>2025-04-17T14:16</c:v>
                </c:pt>
                <c:pt idx="38">
                  <c:v>2025-04-18T06:51</c:v>
                </c:pt>
                <c:pt idx="39">
                  <c:v>2025-04-18T07:08</c:v>
                </c:pt>
                <c:pt idx="40">
                  <c:v>2025-04-18T10:15</c:v>
                </c:pt>
                <c:pt idx="41">
                  <c:v>2025-04-20T11:26</c:v>
                </c:pt>
                <c:pt idx="42">
                  <c:v>2025-04-20T16:40</c:v>
                </c:pt>
                <c:pt idx="43">
                  <c:v>2025-04-20T19:23</c:v>
                </c:pt>
                <c:pt idx="44">
                  <c:v>2025-04-20T19:27</c:v>
                </c:pt>
                <c:pt idx="45">
                  <c:v>2025-04-21T07:08</c:v>
                </c:pt>
                <c:pt idx="46">
                  <c:v>2025-04-21T07:40</c:v>
                </c:pt>
                <c:pt idx="47">
                  <c:v>2025-04-21T08:09</c:v>
                </c:pt>
                <c:pt idx="48">
                  <c:v>2025-04-21T10:06</c:v>
                </c:pt>
                <c:pt idx="49">
                  <c:v>2025-04-21T11:34</c:v>
                </c:pt>
                <c:pt idx="50">
                  <c:v>2025-04-21T13:18</c:v>
                </c:pt>
                <c:pt idx="51">
                  <c:v>2025-04-21T13:40</c:v>
                </c:pt>
                <c:pt idx="52">
                  <c:v>2025-04-21T13:44</c:v>
                </c:pt>
                <c:pt idx="53">
                  <c:v>2025-04-21T13:57</c:v>
                </c:pt>
                <c:pt idx="54">
                  <c:v>2025-04-21T14:04</c:v>
                </c:pt>
                <c:pt idx="55">
                  <c:v>2025-04-21T14:30</c:v>
                </c:pt>
                <c:pt idx="56">
                  <c:v>2025-04-21T14:43</c:v>
                </c:pt>
                <c:pt idx="57">
                  <c:v>2025-04-22T05:41</c:v>
                </c:pt>
                <c:pt idx="58">
                  <c:v>2025-04-22T08:21</c:v>
                </c:pt>
                <c:pt idx="59">
                  <c:v>2025-04-22T11:47</c:v>
                </c:pt>
                <c:pt idx="60">
                  <c:v>2025-04-22T12:10</c:v>
                </c:pt>
                <c:pt idx="61">
                  <c:v>2025-04-23T09:48</c:v>
                </c:pt>
                <c:pt idx="62">
                  <c:v>2025-04-23T10:17</c:v>
                </c:pt>
                <c:pt idx="63">
                  <c:v>2025-04-23T10:51</c:v>
                </c:pt>
                <c:pt idx="64">
                  <c:v>2025-04-23T11:42</c:v>
                </c:pt>
                <c:pt idx="65">
                  <c:v>2025-04-23T11:44</c:v>
                </c:pt>
                <c:pt idx="66">
                  <c:v>2025-04-23T12:04</c:v>
                </c:pt>
                <c:pt idx="67">
                  <c:v>2025-04-23T12:09</c:v>
                </c:pt>
                <c:pt idx="68">
                  <c:v>2025-04-23T12:23</c:v>
                </c:pt>
                <c:pt idx="69">
                  <c:v>2025-04-23T12:24</c:v>
                </c:pt>
                <c:pt idx="70">
                  <c:v>2025-04-23T12:30</c:v>
                </c:pt>
                <c:pt idx="71">
                  <c:v>2025-04-23T12:32</c:v>
                </c:pt>
                <c:pt idx="72">
                  <c:v>2025-04-23T12:47</c:v>
                </c:pt>
                <c:pt idx="73">
                  <c:v>2025-04-23T12:48</c:v>
                </c:pt>
                <c:pt idx="74">
                  <c:v>2025-04-23T12:50</c:v>
                </c:pt>
                <c:pt idx="75">
                  <c:v>2025-04-23T12:57</c:v>
                </c:pt>
                <c:pt idx="76">
                  <c:v>2025-04-23T13:12</c:v>
                </c:pt>
                <c:pt idx="77">
                  <c:v>2025-04-23T13:15</c:v>
                </c:pt>
                <c:pt idx="78">
                  <c:v>2025-04-23T15:03</c:v>
                </c:pt>
                <c:pt idx="79">
                  <c:v>2025-04-23T16:49</c:v>
                </c:pt>
                <c:pt idx="80">
                  <c:v>2025-04-23T18:55</c:v>
                </c:pt>
                <c:pt idx="81">
                  <c:v>2025-04-23T20:08</c:v>
                </c:pt>
                <c:pt idx="82">
                  <c:v>2025-04-24T03:30</c:v>
                </c:pt>
                <c:pt idx="83">
                  <c:v>2025-04-24T04:39</c:v>
                </c:pt>
                <c:pt idx="84">
                  <c:v>2025-04-24T04:41</c:v>
                </c:pt>
                <c:pt idx="85">
                  <c:v>2025-04-24T06:13</c:v>
                </c:pt>
                <c:pt idx="86">
                  <c:v>2025-04-24T06:23</c:v>
                </c:pt>
                <c:pt idx="87">
                  <c:v>2025-04-24T06:33</c:v>
                </c:pt>
                <c:pt idx="88">
                  <c:v>2025-04-24T06:51</c:v>
                </c:pt>
                <c:pt idx="89">
                  <c:v>2025-04-24T07:14</c:v>
                </c:pt>
                <c:pt idx="90">
                  <c:v>2025-04-24T07:21</c:v>
                </c:pt>
                <c:pt idx="91">
                  <c:v>2025-04-24T08:06</c:v>
                </c:pt>
                <c:pt idx="92">
                  <c:v>2025-04-24T08:31</c:v>
                </c:pt>
                <c:pt idx="93">
                  <c:v>2025-04-24T08:33</c:v>
                </c:pt>
                <c:pt idx="94">
                  <c:v>2025-04-24T08:45</c:v>
                </c:pt>
                <c:pt idx="95">
                  <c:v>2025-04-24T09:00</c:v>
                </c:pt>
                <c:pt idx="96">
                  <c:v>2025-04-24T09:02</c:v>
                </c:pt>
                <c:pt idx="97">
                  <c:v>2025-04-24T09:06</c:v>
                </c:pt>
                <c:pt idx="98">
                  <c:v>2025-04-24T09:11</c:v>
                </c:pt>
                <c:pt idx="99">
                  <c:v>2025-04-24T09:26</c:v>
                </c:pt>
                <c:pt idx="100">
                  <c:v>2025-04-24T09:39</c:v>
                </c:pt>
                <c:pt idx="101">
                  <c:v>2025-04-24T11:02</c:v>
                </c:pt>
                <c:pt idx="102">
                  <c:v>2025-04-24T11:05</c:v>
                </c:pt>
                <c:pt idx="103">
                  <c:v>2025-04-24T11:07</c:v>
                </c:pt>
                <c:pt idx="104">
                  <c:v>2025-04-24T11:09</c:v>
                </c:pt>
                <c:pt idx="105">
                  <c:v>2025-04-24T12:19</c:v>
                </c:pt>
                <c:pt idx="106">
                  <c:v>2025-04-24T12:34</c:v>
                </c:pt>
                <c:pt idx="107">
                  <c:v>2025-04-24T13:36</c:v>
                </c:pt>
                <c:pt idx="108">
                  <c:v>2025-04-24T13:47</c:v>
                </c:pt>
                <c:pt idx="109">
                  <c:v>2025-04-24T14:15</c:v>
                </c:pt>
                <c:pt idx="110">
                  <c:v>2025-04-24T15:31</c:v>
                </c:pt>
                <c:pt idx="111">
                  <c:v>2025-04-24T15:45</c:v>
                </c:pt>
                <c:pt idx="112">
                  <c:v>2025-04-24T16:03</c:v>
                </c:pt>
                <c:pt idx="113">
                  <c:v>2025-04-24T21:24</c:v>
                </c:pt>
                <c:pt idx="114">
                  <c:v>2025-04-25T05:09</c:v>
                </c:pt>
                <c:pt idx="115">
                  <c:v>2025-04-25T05:16</c:v>
                </c:pt>
                <c:pt idx="116">
                  <c:v>2025-04-25T06:24</c:v>
                </c:pt>
                <c:pt idx="117">
                  <c:v>2025-04-25T07:57</c:v>
                </c:pt>
                <c:pt idx="118">
                  <c:v>2025-04-25T13:52</c:v>
                </c:pt>
                <c:pt idx="119">
                  <c:v>2025-04-25T14:00</c:v>
                </c:pt>
                <c:pt idx="120">
                  <c:v>2025-04-25T14:22</c:v>
                </c:pt>
                <c:pt idx="121">
                  <c:v>2025-04-28T09:51</c:v>
                </c:pt>
                <c:pt idx="122">
                  <c:v>2025-04-29T05:05</c:v>
                </c:pt>
                <c:pt idx="123">
                  <c:v>2025-04-29T05:33</c:v>
                </c:pt>
                <c:pt idx="124">
                  <c:v>2025-04-29T05:53</c:v>
                </c:pt>
              </c:strCache>
            </c:strRef>
          </c:cat>
          <c:val>
            <c:numRef>
              <c:f>Sheet1!$C$2:$C$126</c:f>
              <c:numCache>
                <c:formatCode>General</c:formatCode>
                <c:ptCount val="125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1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1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1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>
              <a:solidFill>
                <a:srgbClr val="F60140"/>
              </a:solidFill>
            </a:ln>
          </c:spPr>
          <c:marker>
            <c:symbol val="none"/>
          </c:marker>
          <c:cat>
            <c:strRef>
              <c:f>Sheet1!$A$2:$A$126</c:f>
              <c:strCache>
                <c:ptCount val="125"/>
                <c:pt idx="0">
                  <c:v>2025-04-02T06:45</c:v>
                </c:pt>
                <c:pt idx="1">
                  <c:v>2025-04-02T07:45</c:v>
                </c:pt>
                <c:pt idx="2">
                  <c:v>2025-04-02T13:53</c:v>
                </c:pt>
                <c:pt idx="3">
                  <c:v>2025-04-05T06:41</c:v>
                </c:pt>
                <c:pt idx="4">
                  <c:v>2025-04-05T07:50</c:v>
                </c:pt>
                <c:pt idx="5">
                  <c:v>2025-04-07T08:55</c:v>
                </c:pt>
                <c:pt idx="6">
                  <c:v>2025-04-08T11:31</c:v>
                </c:pt>
                <c:pt idx="7">
                  <c:v>2025-04-08T15:25</c:v>
                </c:pt>
                <c:pt idx="8">
                  <c:v>2025-04-08T15:28</c:v>
                </c:pt>
                <c:pt idx="9">
                  <c:v>2025-04-09T12:00</c:v>
                </c:pt>
                <c:pt idx="10">
                  <c:v>2025-04-10T12:06</c:v>
                </c:pt>
                <c:pt idx="11">
                  <c:v>2025-04-10T13:50</c:v>
                </c:pt>
                <c:pt idx="12">
                  <c:v>2025-04-11T04:51</c:v>
                </c:pt>
                <c:pt idx="13">
                  <c:v>2025-04-11T05:04</c:v>
                </c:pt>
                <c:pt idx="14">
                  <c:v>2025-04-11T10:23</c:v>
                </c:pt>
                <c:pt idx="15">
                  <c:v>2025-04-11T12:52</c:v>
                </c:pt>
                <c:pt idx="16">
                  <c:v>2025-04-11T12:57</c:v>
                </c:pt>
                <c:pt idx="17">
                  <c:v>2025-04-11T13:03</c:v>
                </c:pt>
                <c:pt idx="18">
                  <c:v>2025-04-11T13:18</c:v>
                </c:pt>
                <c:pt idx="19">
                  <c:v>2025-04-11T13:26</c:v>
                </c:pt>
                <c:pt idx="20">
                  <c:v>2025-04-11T13:43</c:v>
                </c:pt>
                <c:pt idx="21">
                  <c:v>2025-04-11T14:15</c:v>
                </c:pt>
                <c:pt idx="22">
                  <c:v>2025-04-12T09:39</c:v>
                </c:pt>
                <c:pt idx="23">
                  <c:v>2025-04-12T10:14</c:v>
                </c:pt>
                <c:pt idx="24">
                  <c:v>2025-04-14T07:51</c:v>
                </c:pt>
                <c:pt idx="25">
                  <c:v>2025-04-15T06:29</c:v>
                </c:pt>
                <c:pt idx="26">
                  <c:v>2025-04-15T07:37</c:v>
                </c:pt>
                <c:pt idx="27">
                  <c:v>2025-04-15T07:45</c:v>
                </c:pt>
                <c:pt idx="28">
                  <c:v>2025-04-15T09:21</c:v>
                </c:pt>
                <c:pt idx="29">
                  <c:v>2025-04-15T09:31</c:v>
                </c:pt>
                <c:pt idx="30">
                  <c:v>2025-04-15T11:39</c:v>
                </c:pt>
                <c:pt idx="31">
                  <c:v>2025-04-15T11:52</c:v>
                </c:pt>
                <c:pt idx="32">
                  <c:v>2025-04-15T12:03</c:v>
                </c:pt>
                <c:pt idx="33">
                  <c:v>2025-04-15T12:06</c:v>
                </c:pt>
                <c:pt idx="34">
                  <c:v>2025-04-16T10:02</c:v>
                </c:pt>
                <c:pt idx="35">
                  <c:v>2025-04-16T10:45</c:v>
                </c:pt>
                <c:pt idx="36">
                  <c:v>2025-04-17T07:18</c:v>
                </c:pt>
                <c:pt idx="37">
                  <c:v>2025-04-17T14:16</c:v>
                </c:pt>
                <c:pt idx="38">
                  <c:v>2025-04-18T06:51</c:v>
                </c:pt>
                <c:pt idx="39">
                  <c:v>2025-04-18T07:08</c:v>
                </c:pt>
                <c:pt idx="40">
                  <c:v>2025-04-18T10:15</c:v>
                </c:pt>
                <c:pt idx="41">
                  <c:v>2025-04-20T11:26</c:v>
                </c:pt>
                <c:pt idx="42">
                  <c:v>2025-04-20T16:40</c:v>
                </c:pt>
                <c:pt idx="43">
                  <c:v>2025-04-20T19:23</c:v>
                </c:pt>
                <c:pt idx="44">
                  <c:v>2025-04-20T19:27</c:v>
                </c:pt>
                <c:pt idx="45">
                  <c:v>2025-04-21T07:08</c:v>
                </c:pt>
                <c:pt idx="46">
                  <c:v>2025-04-21T07:40</c:v>
                </c:pt>
                <c:pt idx="47">
                  <c:v>2025-04-21T08:09</c:v>
                </c:pt>
                <c:pt idx="48">
                  <c:v>2025-04-21T10:06</c:v>
                </c:pt>
                <c:pt idx="49">
                  <c:v>2025-04-21T11:34</c:v>
                </c:pt>
                <c:pt idx="50">
                  <c:v>2025-04-21T13:18</c:v>
                </c:pt>
                <c:pt idx="51">
                  <c:v>2025-04-21T13:40</c:v>
                </c:pt>
                <c:pt idx="52">
                  <c:v>2025-04-21T13:44</c:v>
                </c:pt>
                <c:pt idx="53">
                  <c:v>2025-04-21T13:57</c:v>
                </c:pt>
                <c:pt idx="54">
                  <c:v>2025-04-21T14:04</c:v>
                </c:pt>
                <c:pt idx="55">
                  <c:v>2025-04-21T14:30</c:v>
                </c:pt>
                <c:pt idx="56">
                  <c:v>2025-04-21T14:43</c:v>
                </c:pt>
                <c:pt idx="57">
                  <c:v>2025-04-22T05:41</c:v>
                </c:pt>
                <c:pt idx="58">
                  <c:v>2025-04-22T08:21</c:v>
                </c:pt>
                <c:pt idx="59">
                  <c:v>2025-04-22T11:47</c:v>
                </c:pt>
                <c:pt idx="60">
                  <c:v>2025-04-22T12:10</c:v>
                </c:pt>
                <c:pt idx="61">
                  <c:v>2025-04-23T09:48</c:v>
                </c:pt>
                <c:pt idx="62">
                  <c:v>2025-04-23T10:17</c:v>
                </c:pt>
                <c:pt idx="63">
                  <c:v>2025-04-23T10:51</c:v>
                </c:pt>
                <c:pt idx="64">
                  <c:v>2025-04-23T11:42</c:v>
                </c:pt>
                <c:pt idx="65">
                  <c:v>2025-04-23T11:44</c:v>
                </c:pt>
                <c:pt idx="66">
                  <c:v>2025-04-23T12:04</c:v>
                </c:pt>
                <c:pt idx="67">
                  <c:v>2025-04-23T12:09</c:v>
                </c:pt>
                <c:pt idx="68">
                  <c:v>2025-04-23T12:23</c:v>
                </c:pt>
                <c:pt idx="69">
                  <c:v>2025-04-23T12:24</c:v>
                </c:pt>
                <c:pt idx="70">
                  <c:v>2025-04-23T12:30</c:v>
                </c:pt>
                <c:pt idx="71">
                  <c:v>2025-04-23T12:32</c:v>
                </c:pt>
                <c:pt idx="72">
                  <c:v>2025-04-23T12:47</c:v>
                </c:pt>
                <c:pt idx="73">
                  <c:v>2025-04-23T12:48</c:v>
                </c:pt>
                <c:pt idx="74">
                  <c:v>2025-04-23T12:50</c:v>
                </c:pt>
                <c:pt idx="75">
                  <c:v>2025-04-23T12:57</c:v>
                </c:pt>
                <c:pt idx="76">
                  <c:v>2025-04-23T13:12</c:v>
                </c:pt>
                <c:pt idx="77">
                  <c:v>2025-04-23T13:15</c:v>
                </c:pt>
                <c:pt idx="78">
                  <c:v>2025-04-23T15:03</c:v>
                </c:pt>
                <c:pt idx="79">
                  <c:v>2025-04-23T16:49</c:v>
                </c:pt>
                <c:pt idx="80">
                  <c:v>2025-04-23T18:55</c:v>
                </c:pt>
                <c:pt idx="81">
                  <c:v>2025-04-23T20:08</c:v>
                </c:pt>
                <c:pt idx="82">
                  <c:v>2025-04-24T03:30</c:v>
                </c:pt>
                <c:pt idx="83">
                  <c:v>2025-04-24T04:39</c:v>
                </c:pt>
                <c:pt idx="84">
                  <c:v>2025-04-24T04:41</c:v>
                </c:pt>
                <c:pt idx="85">
                  <c:v>2025-04-24T06:13</c:v>
                </c:pt>
                <c:pt idx="86">
                  <c:v>2025-04-24T06:23</c:v>
                </c:pt>
                <c:pt idx="87">
                  <c:v>2025-04-24T06:33</c:v>
                </c:pt>
                <c:pt idx="88">
                  <c:v>2025-04-24T06:51</c:v>
                </c:pt>
                <c:pt idx="89">
                  <c:v>2025-04-24T07:14</c:v>
                </c:pt>
                <c:pt idx="90">
                  <c:v>2025-04-24T07:21</c:v>
                </c:pt>
                <c:pt idx="91">
                  <c:v>2025-04-24T08:06</c:v>
                </c:pt>
                <c:pt idx="92">
                  <c:v>2025-04-24T08:31</c:v>
                </c:pt>
                <c:pt idx="93">
                  <c:v>2025-04-24T08:33</c:v>
                </c:pt>
                <c:pt idx="94">
                  <c:v>2025-04-24T08:45</c:v>
                </c:pt>
                <c:pt idx="95">
                  <c:v>2025-04-24T09:00</c:v>
                </c:pt>
                <c:pt idx="96">
                  <c:v>2025-04-24T09:02</c:v>
                </c:pt>
                <c:pt idx="97">
                  <c:v>2025-04-24T09:06</c:v>
                </c:pt>
                <c:pt idx="98">
                  <c:v>2025-04-24T09:11</c:v>
                </c:pt>
                <c:pt idx="99">
                  <c:v>2025-04-24T09:26</c:v>
                </c:pt>
                <c:pt idx="100">
                  <c:v>2025-04-24T09:39</c:v>
                </c:pt>
                <c:pt idx="101">
                  <c:v>2025-04-24T11:02</c:v>
                </c:pt>
                <c:pt idx="102">
                  <c:v>2025-04-24T11:05</c:v>
                </c:pt>
                <c:pt idx="103">
                  <c:v>2025-04-24T11:07</c:v>
                </c:pt>
                <c:pt idx="104">
                  <c:v>2025-04-24T11:09</c:v>
                </c:pt>
                <c:pt idx="105">
                  <c:v>2025-04-24T12:19</c:v>
                </c:pt>
                <c:pt idx="106">
                  <c:v>2025-04-24T12:34</c:v>
                </c:pt>
                <c:pt idx="107">
                  <c:v>2025-04-24T13:36</c:v>
                </c:pt>
                <c:pt idx="108">
                  <c:v>2025-04-24T13:47</c:v>
                </c:pt>
                <c:pt idx="109">
                  <c:v>2025-04-24T14:15</c:v>
                </c:pt>
                <c:pt idx="110">
                  <c:v>2025-04-24T15:31</c:v>
                </c:pt>
                <c:pt idx="111">
                  <c:v>2025-04-24T15:45</c:v>
                </c:pt>
                <c:pt idx="112">
                  <c:v>2025-04-24T16:03</c:v>
                </c:pt>
                <c:pt idx="113">
                  <c:v>2025-04-24T21:24</c:v>
                </c:pt>
                <c:pt idx="114">
                  <c:v>2025-04-25T05:09</c:v>
                </c:pt>
                <c:pt idx="115">
                  <c:v>2025-04-25T05:16</c:v>
                </c:pt>
                <c:pt idx="116">
                  <c:v>2025-04-25T06:24</c:v>
                </c:pt>
                <c:pt idx="117">
                  <c:v>2025-04-25T07:57</c:v>
                </c:pt>
                <c:pt idx="118">
                  <c:v>2025-04-25T13:52</c:v>
                </c:pt>
                <c:pt idx="119">
                  <c:v>2025-04-25T14:00</c:v>
                </c:pt>
                <c:pt idx="120">
                  <c:v>2025-04-25T14:22</c:v>
                </c:pt>
                <c:pt idx="121">
                  <c:v>2025-04-28T09:51</c:v>
                </c:pt>
                <c:pt idx="122">
                  <c:v>2025-04-29T05:05</c:v>
                </c:pt>
                <c:pt idx="123">
                  <c:v>2025-04-29T05:33</c:v>
                </c:pt>
                <c:pt idx="124">
                  <c:v>2025-04-29T05:53</c:v>
                </c:pt>
              </c:strCache>
            </c:strRef>
          </c:cat>
          <c:val>
            <c:numRef>
              <c:f>Sheet1!$D$2:$D$126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0</c:v>
                </c:pt>
                <c:pt idx="46">
                  <c:v>0</c:v>
                </c:pt>
                <c:pt idx="47">
                  <c:v>1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2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0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0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2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2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1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style val="2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Distribution</c:v>
                </c:pt>
              </c:strCache>
            </c:strRef>
          </c:tx>
          <c:dPt>
            <c:idx val="0"/>
            <c:spPr>
              <a:solidFill>
                <a:srgbClr val="45C27E"/>
              </a:solidFill>
            </c:spPr>
          </c:dPt>
          <c:dPt>
            <c:idx val="1"/>
            <c:spPr>
              <a:solidFill>
                <a:srgbClr val="FFBF00"/>
              </a:solidFill>
            </c:spPr>
          </c:dPt>
          <c:dPt>
            <c:idx val="2"/>
            <c:spPr>
              <a:solidFill>
                <a:srgbClr val="F60140"/>
              </a:solidFill>
            </c:spPr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2224</c:v>
                </c:pt>
                <c:pt idx="1">
                  <c:v>2199</c:v>
                </c:pt>
                <c:pt idx="2">
                  <c:v>470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5C27E"/>
            </a:solidFill>
          </c:spPr>
          <c:cat>
            <c:strRef>
              <c:f>Sheet1!$A$2:$A$22</c:f>
              <c:strCache>
                <c:ptCount val="21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Yapı Kredi Bank</c:v>
                </c:pt>
                <c:pt idx="19">
                  <c:v>Yelo Bank</c:v>
                </c:pt>
                <c:pt idx="20">
                  <c:v>Ziraat Bank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275</c:v>
                </c:pt>
                <c:pt idx="1">
                  <c:v>4</c:v>
                </c:pt>
                <c:pt idx="2">
                  <c:v>107</c:v>
                </c:pt>
                <c:pt idx="3">
                  <c:v>55</c:v>
                </c:pt>
                <c:pt idx="4">
                  <c:v>23</c:v>
                </c:pt>
                <c:pt idx="5">
                  <c:v>40</c:v>
                </c:pt>
                <c:pt idx="6">
                  <c:v>22</c:v>
                </c:pt>
                <c:pt idx="7">
                  <c:v>62</c:v>
                </c:pt>
                <c:pt idx="8">
                  <c:v>83</c:v>
                </c:pt>
                <c:pt idx="9">
                  <c:v>132</c:v>
                </c:pt>
                <c:pt idx="10">
                  <c:v>635</c:v>
                </c:pt>
                <c:pt idx="11">
                  <c:v>0</c:v>
                </c:pt>
                <c:pt idx="12">
                  <c:v>90</c:v>
                </c:pt>
                <c:pt idx="13">
                  <c:v>44</c:v>
                </c:pt>
                <c:pt idx="14">
                  <c:v>119</c:v>
                </c:pt>
                <c:pt idx="15">
                  <c:v>116</c:v>
                </c:pt>
                <c:pt idx="16">
                  <c:v>53</c:v>
                </c:pt>
                <c:pt idx="17">
                  <c:v>58</c:v>
                </c:pt>
                <c:pt idx="18">
                  <c:v>7</c:v>
                </c:pt>
                <c:pt idx="19">
                  <c:v>224</c:v>
                </c:pt>
                <c:pt idx="20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BF00"/>
            </a:solidFill>
          </c:spPr>
          <c:cat>
            <c:strRef>
              <c:f>Sheet1!$A$2:$A$22</c:f>
              <c:strCache>
                <c:ptCount val="21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Yapı Kredi Bank</c:v>
                </c:pt>
                <c:pt idx="19">
                  <c:v>Yelo Bank</c:v>
                </c:pt>
                <c:pt idx="20">
                  <c:v>Ziraat Bank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263</c:v>
                </c:pt>
                <c:pt idx="1">
                  <c:v>18</c:v>
                </c:pt>
                <c:pt idx="2">
                  <c:v>173</c:v>
                </c:pt>
                <c:pt idx="3">
                  <c:v>34</c:v>
                </c:pt>
                <c:pt idx="4">
                  <c:v>18</c:v>
                </c:pt>
                <c:pt idx="5">
                  <c:v>21</c:v>
                </c:pt>
                <c:pt idx="6">
                  <c:v>21</c:v>
                </c:pt>
                <c:pt idx="7">
                  <c:v>75</c:v>
                </c:pt>
                <c:pt idx="8">
                  <c:v>180</c:v>
                </c:pt>
                <c:pt idx="9">
                  <c:v>40</c:v>
                </c:pt>
                <c:pt idx="10">
                  <c:v>358</c:v>
                </c:pt>
                <c:pt idx="11">
                  <c:v>56</c:v>
                </c:pt>
                <c:pt idx="12">
                  <c:v>189</c:v>
                </c:pt>
                <c:pt idx="13">
                  <c:v>54</c:v>
                </c:pt>
                <c:pt idx="14">
                  <c:v>50</c:v>
                </c:pt>
                <c:pt idx="15">
                  <c:v>160</c:v>
                </c:pt>
                <c:pt idx="16">
                  <c:v>26</c:v>
                </c:pt>
                <c:pt idx="17">
                  <c:v>44</c:v>
                </c:pt>
                <c:pt idx="18">
                  <c:v>3</c:v>
                </c:pt>
                <c:pt idx="19">
                  <c:v>283</c:v>
                </c:pt>
                <c:pt idx="20">
                  <c:v>133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60140"/>
            </a:solidFill>
          </c:spPr>
          <c:cat>
            <c:strRef>
              <c:f>Sheet1!$A$2:$A$22</c:f>
              <c:strCache>
                <c:ptCount val="21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Yapı Kredi Bank</c:v>
                </c:pt>
                <c:pt idx="19">
                  <c:v>Yelo Bank</c:v>
                </c:pt>
                <c:pt idx="20">
                  <c:v>Ziraat Bank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33</c:v>
                </c:pt>
                <c:pt idx="1">
                  <c:v>2</c:v>
                </c:pt>
                <c:pt idx="2">
                  <c:v>12</c:v>
                </c:pt>
                <c:pt idx="3">
                  <c:v>10</c:v>
                </c:pt>
                <c:pt idx="4">
                  <c:v>12</c:v>
                </c:pt>
                <c:pt idx="5">
                  <c:v>72</c:v>
                </c:pt>
                <c:pt idx="6">
                  <c:v>52</c:v>
                </c:pt>
                <c:pt idx="7">
                  <c:v>9</c:v>
                </c:pt>
                <c:pt idx="8">
                  <c:v>9</c:v>
                </c:pt>
                <c:pt idx="9">
                  <c:v>7</c:v>
                </c:pt>
                <c:pt idx="10">
                  <c:v>71</c:v>
                </c:pt>
                <c:pt idx="11">
                  <c:v>2</c:v>
                </c:pt>
                <c:pt idx="12">
                  <c:v>36</c:v>
                </c:pt>
                <c:pt idx="13">
                  <c:v>17</c:v>
                </c:pt>
                <c:pt idx="14">
                  <c:v>28</c:v>
                </c:pt>
                <c:pt idx="15">
                  <c:v>34</c:v>
                </c:pt>
                <c:pt idx="16">
                  <c:v>6</c:v>
                </c:pt>
                <c:pt idx="17">
                  <c:v>5</c:v>
                </c:pt>
                <c:pt idx="18">
                  <c:v>13</c:v>
                </c:pt>
                <c:pt idx="19">
                  <c:v>26</c:v>
                </c:pt>
                <c:pt idx="20">
                  <c:v>14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Post Count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Sheet1!$A$2:$A$62</c:f>
              <c:strCache>
                <c:ptCount val="61"/>
                <c:pt idx="0">
                  <c:v>Iqtisadiyyat.az</c:v>
                </c:pt>
                <c:pt idx="1">
                  <c:v>Poliqon.info</c:v>
                </c:pt>
                <c:pt idx="2">
                  <c:v>Dunyapress.info</c:v>
                </c:pt>
                <c:pt idx="3">
                  <c:v>azia.az</c:v>
                </c:pt>
                <c:pt idx="4">
                  <c:v>azertimes.az</c:v>
                </c:pt>
                <c:pt idx="5">
                  <c:v>az.trend.az</c:v>
                </c:pt>
                <c:pt idx="6">
                  <c:v>axar.az</c:v>
                </c:pt>
                <c:pt idx="7">
                  <c:v>apa.az</c:v>
                </c:pt>
                <c:pt idx="8">
                  <c:v>azpolitika.info</c:v>
                </c:pt>
                <c:pt idx="9">
                  <c:v>dogruxeber.az</c:v>
                </c:pt>
                <c:pt idx="10">
                  <c:v>kanal14.az</c:v>
                </c:pt>
                <c:pt idx="11">
                  <c:v>gundeminfo.az</c:v>
                </c:pt>
                <c:pt idx="12">
                  <c:v>bizim.media</c:v>
                </c:pt>
                <c:pt idx="13">
                  <c:v>cia.az</c:v>
                </c:pt>
                <c:pt idx="14">
                  <c:v>bakupost.az</c:v>
                </c:pt>
                <c:pt idx="15">
                  <c:v>azxeber.com</c:v>
                </c:pt>
                <c:pt idx="16">
                  <c:v>stimulxeber.az</c:v>
                </c:pt>
                <c:pt idx="17">
                  <c:v>tereqqi.az</c:v>
                </c:pt>
                <c:pt idx="18">
                  <c:v>xezernews.az</c:v>
                </c:pt>
                <c:pt idx="19">
                  <c:v>xalqxeber.az</c:v>
                </c:pt>
                <c:pt idx="20">
                  <c:v>yenixeber.az</c:v>
                </c:pt>
                <c:pt idx="21">
                  <c:v>yenimeydan.info</c:v>
                </c:pt>
                <c:pt idx="22">
                  <c:v>qlobal.az</c:v>
                </c:pt>
                <c:pt idx="23">
                  <c:v>sia.az</c:v>
                </c:pt>
                <c:pt idx="24">
                  <c:v>patriot.az</c:v>
                </c:pt>
                <c:pt idx="25">
                  <c:v>publika.az</c:v>
                </c:pt>
                <c:pt idx="26">
                  <c:v>regionxeberlericom.az</c:v>
                </c:pt>
                <c:pt idx="27">
                  <c:v>news24.az</c:v>
                </c:pt>
                <c:pt idx="28">
                  <c:v>milletinsesi.az</c:v>
                </c:pt>
                <c:pt idx="29">
                  <c:v>milletinsesi.info</c:v>
                </c:pt>
                <c:pt idx="30">
                  <c:v>musavat.com</c:v>
                </c:pt>
                <c:pt idx="31">
                  <c:v>mediatv.az</c:v>
                </c:pt>
                <c:pt idx="32">
                  <c:v>tribunainfo.az</c:v>
                </c:pt>
                <c:pt idx="33">
                  <c:v>valyuta.az</c:v>
                </c:pt>
                <c:pt idx="34">
                  <c:v>nocomment.az</c:v>
                </c:pt>
                <c:pt idx="35">
                  <c:v>pravda.az</c:v>
                </c:pt>
                <c:pt idx="36">
                  <c:v>mia.az</c:v>
                </c:pt>
                <c:pt idx="37">
                  <c:v>konkret.az</c:v>
                </c:pt>
                <c:pt idx="38">
                  <c:v>tehsil-press.az</c:v>
                </c:pt>
                <c:pt idx="39">
                  <c:v>time.net.az</c:v>
                </c:pt>
                <c:pt idx="40">
                  <c:v>ulusal.az</c:v>
                </c:pt>
                <c:pt idx="41">
                  <c:v>Azerforum.com</c:v>
                </c:pt>
                <c:pt idx="42">
                  <c:v>cebheinfo.az</c:v>
                </c:pt>
                <c:pt idx="43">
                  <c:v>Banco.az</c:v>
                </c:pt>
                <c:pt idx="44">
                  <c:v>azpost.info</c:v>
                </c:pt>
                <c:pt idx="45">
                  <c:v>Azertaym.az</c:v>
                </c:pt>
                <c:pt idx="46">
                  <c:v>Azfakt.com</c:v>
                </c:pt>
                <c:pt idx="47">
                  <c:v>gununsesi.info</c:v>
                </c:pt>
                <c:pt idx="48">
                  <c:v>abc.az</c:v>
                </c:pt>
                <c:pt idx="49">
                  <c:v>referans.az</c:v>
                </c:pt>
                <c:pt idx="50">
                  <c:v>teref.az</c:v>
                </c:pt>
                <c:pt idx="51">
                  <c:v>azinforum.az</c:v>
                </c:pt>
                <c:pt idx="52">
                  <c:v>bbn.az</c:v>
                </c:pt>
                <c:pt idx="53">
                  <c:v>banker.az</c:v>
                </c:pt>
                <c:pt idx="54">
                  <c:v>demokrat.az</c:v>
                </c:pt>
                <c:pt idx="55">
                  <c:v>financetime.az</c:v>
                </c:pt>
                <c:pt idx="56">
                  <c:v>ena.az</c:v>
                </c:pt>
                <c:pt idx="57">
                  <c:v>fins.az</c:v>
                </c:pt>
                <c:pt idx="58">
                  <c:v>yeniavaz.com</c:v>
                </c:pt>
                <c:pt idx="59">
                  <c:v>marja.az</c:v>
                </c:pt>
                <c:pt idx="60">
                  <c:v>fed.az</c:v>
                </c:pt>
              </c:strCache>
            </c:str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4</c:v>
                </c:pt>
                <c:pt idx="56">
                  <c:v>5</c:v>
                </c:pt>
                <c:pt idx="57">
                  <c:v>6</c:v>
                </c:pt>
                <c:pt idx="58">
                  <c:v>6</c:v>
                </c:pt>
                <c:pt idx="59">
                  <c:v>8</c:v>
                </c:pt>
                <c:pt idx="60">
                  <c:v>19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style val="2"/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 Distribution</c:v>
                </c:pt>
              </c:strCache>
            </c:strRef>
          </c:tx>
          <c:dPt>
            <c:idx val="0"/>
            <c:spPr>
              <a:solidFill>
                <a:srgbClr val="45C27E"/>
              </a:solidFill>
            </c:spPr>
          </c:dPt>
          <c:dPt>
            <c:idx val="1"/>
            <c:spPr>
              <a:solidFill>
                <a:srgbClr val="FFBF00"/>
              </a:solidFill>
            </c:spPr>
          </c:dPt>
          <c:dPt>
            <c:idx val="2"/>
            <c:spPr>
              <a:solidFill>
                <a:srgbClr val="F60140"/>
              </a:solidFill>
            </c:spPr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16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ln w="25400">
              <a:solidFill>
                <a:srgbClr val="45C27E"/>
              </a:solidFill>
            </a:ln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2025-04-06T07:40:56</c:v>
                </c:pt>
                <c:pt idx="1">
                  <c:v>2025-04-10T05:02:17</c:v>
                </c:pt>
                <c:pt idx="2">
                  <c:v>2025-04-11T13:42:01</c:v>
                </c:pt>
                <c:pt idx="3">
                  <c:v>2025-04-14T13:59:18</c:v>
                </c:pt>
                <c:pt idx="4">
                  <c:v>2025-04-15T15:02:19</c:v>
                </c:pt>
                <c:pt idx="5">
                  <c:v>2025-04-21T14:53:59</c:v>
                </c:pt>
                <c:pt idx="6">
                  <c:v>2025-04-22T08:26:13</c:v>
                </c:pt>
                <c:pt idx="7">
                  <c:v>2025-04-22T08:27:46</c:v>
                </c:pt>
                <c:pt idx="8">
                  <c:v>2025-04-22T13:49:19</c:v>
                </c:pt>
                <c:pt idx="9">
                  <c:v>2025-04-25T14:34:02</c:v>
                </c:pt>
                <c:pt idx="10">
                  <c:v>2025-04-28T11:10</c:v>
                </c:pt>
                <c:pt idx="11">
                  <c:v>2025-04-28T14:09:24</c:v>
                </c:pt>
                <c:pt idx="12">
                  <c:v>2025-04-29T07:24:15</c:v>
                </c:pt>
                <c:pt idx="13">
                  <c:v>2025-04-30T05:45:42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ln w="25400">
              <a:solidFill>
                <a:srgbClr val="FFBF00"/>
              </a:solidFill>
            </a:ln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2025-04-06T07:40:56</c:v>
                </c:pt>
                <c:pt idx="1">
                  <c:v>2025-04-10T05:02:17</c:v>
                </c:pt>
                <c:pt idx="2">
                  <c:v>2025-04-11T13:42:01</c:v>
                </c:pt>
                <c:pt idx="3">
                  <c:v>2025-04-14T13:59:18</c:v>
                </c:pt>
                <c:pt idx="4">
                  <c:v>2025-04-15T15:02:19</c:v>
                </c:pt>
                <c:pt idx="5">
                  <c:v>2025-04-21T14:53:59</c:v>
                </c:pt>
                <c:pt idx="6">
                  <c:v>2025-04-22T08:26:13</c:v>
                </c:pt>
                <c:pt idx="7">
                  <c:v>2025-04-22T08:27:46</c:v>
                </c:pt>
                <c:pt idx="8">
                  <c:v>2025-04-22T13:49:19</c:v>
                </c:pt>
                <c:pt idx="9">
                  <c:v>2025-04-25T14:34:02</c:v>
                </c:pt>
                <c:pt idx="10">
                  <c:v>2025-04-28T11:10</c:v>
                </c:pt>
                <c:pt idx="11">
                  <c:v>2025-04-28T14:09:24</c:v>
                </c:pt>
                <c:pt idx="12">
                  <c:v>2025-04-29T07:24:15</c:v>
                </c:pt>
                <c:pt idx="13">
                  <c:v>2025-04-30T05:45:42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>
              <a:solidFill>
                <a:srgbClr val="F60140"/>
              </a:solidFill>
            </a:ln>
          </c:spPr>
          <c:marker>
            <c:symbol val="none"/>
          </c:marker>
          <c:cat>
            <c:strRef>
              <c:f>Sheet1!$A$2:$A$15</c:f>
              <c:strCache>
                <c:ptCount val="14"/>
                <c:pt idx="0">
                  <c:v>2025-04-06T07:40:56</c:v>
                </c:pt>
                <c:pt idx="1">
                  <c:v>2025-04-10T05:02:17</c:v>
                </c:pt>
                <c:pt idx="2">
                  <c:v>2025-04-11T13:42:01</c:v>
                </c:pt>
                <c:pt idx="3">
                  <c:v>2025-04-14T13:59:18</c:v>
                </c:pt>
                <c:pt idx="4">
                  <c:v>2025-04-15T15:02:19</c:v>
                </c:pt>
                <c:pt idx="5">
                  <c:v>2025-04-21T14:53:59</c:v>
                </c:pt>
                <c:pt idx="6">
                  <c:v>2025-04-22T08:26:13</c:v>
                </c:pt>
                <c:pt idx="7">
                  <c:v>2025-04-22T08:27:46</c:v>
                </c:pt>
                <c:pt idx="8">
                  <c:v>2025-04-22T13:49:19</c:v>
                </c:pt>
                <c:pt idx="9">
                  <c:v>2025-04-25T14:34:02</c:v>
                </c:pt>
                <c:pt idx="10">
                  <c:v>2025-04-28T11:10</c:v>
                </c:pt>
                <c:pt idx="11">
                  <c:v>2025-04-28T14:09:24</c:v>
                </c:pt>
                <c:pt idx="12">
                  <c:v>2025-04-29T07:24:15</c:v>
                </c:pt>
                <c:pt idx="13">
                  <c:v>2025-04-30T05:45:42</c:v>
                </c:pt>
              </c:strCache>
            </c:strRef>
          </c:cat>
          <c:val>
            <c:numRef>
              <c:f>Sheet1!$D$2:$D$15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2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45C27E"/>
            </a:solidFill>
          </c:spPr>
          <c:cat>
            <c:strRef>
              <c:f>Sheet1!$A$2:$A$21</c:f>
              <c:strCache>
                <c:ptCount val="20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Yelo Bank</c:v>
                </c:pt>
                <c:pt idx="19">
                  <c:v>Ziraat Bank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33</c:v>
                </c:pt>
                <c:pt idx="1">
                  <c:v>3</c:v>
                </c:pt>
                <c:pt idx="2">
                  <c:v>9</c:v>
                </c:pt>
                <c:pt idx="3">
                  <c:v>17</c:v>
                </c:pt>
                <c:pt idx="4">
                  <c:v>1</c:v>
                </c:pt>
                <c:pt idx="5">
                  <c:v>5</c:v>
                </c:pt>
                <c:pt idx="6">
                  <c:v>2</c:v>
                </c:pt>
                <c:pt idx="7">
                  <c:v>42</c:v>
                </c:pt>
                <c:pt idx="8">
                  <c:v>18</c:v>
                </c:pt>
                <c:pt idx="9">
                  <c:v>14</c:v>
                </c:pt>
                <c:pt idx="10">
                  <c:v>122</c:v>
                </c:pt>
                <c:pt idx="11">
                  <c:v>0</c:v>
                </c:pt>
                <c:pt idx="12">
                  <c:v>37</c:v>
                </c:pt>
                <c:pt idx="13">
                  <c:v>19</c:v>
                </c:pt>
                <c:pt idx="14">
                  <c:v>128</c:v>
                </c:pt>
                <c:pt idx="15">
                  <c:v>19</c:v>
                </c:pt>
                <c:pt idx="16">
                  <c:v>22</c:v>
                </c:pt>
                <c:pt idx="17">
                  <c:v>40</c:v>
                </c:pt>
                <c:pt idx="18">
                  <c:v>115</c:v>
                </c:pt>
                <c:pt idx="1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BF00"/>
            </a:solidFill>
          </c:spPr>
          <c:cat>
            <c:strRef>
              <c:f>Sheet1!$A$2:$A$21</c:f>
              <c:strCache>
                <c:ptCount val="20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Yelo Bank</c:v>
                </c:pt>
                <c:pt idx="19">
                  <c:v>Ziraat Bank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223</c:v>
                </c:pt>
                <c:pt idx="1">
                  <c:v>6</c:v>
                </c:pt>
                <c:pt idx="2">
                  <c:v>100</c:v>
                </c:pt>
                <c:pt idx="3">
                  <c:v>26</c:v>
                </c:pt>
                <c:pt idx="4">
                  <c:v>2</c:v>
                </c:pt>
                <c:pt idx="5">
                  <c:v>16</c:v>
                </c:pt>
                <c:pt idx="6">
                  <c:v>7</c:v>
                </c:pt>
                <c:pt idx="7">
                  <c:v>81</c:v>
                </c:pt>
                <c:pt idx="8">
                  <c:v>146</c:v>
                </c:pt>
                <c:pt idx="9">
                  <c:v>23</c:v>
                </c:pt>
                <c:pt idx="10">
                  <c:v>131</c:v>
                </c:pt>
                <c:pt idx="11">
                  <c:v>9</c:v>
                </c:pt>
                <c:pt idx="12">
                  <c:v>89</c:v>
                </c:pt>
                <c:pt idx="13">
                  <c:v>102</c:v>
                </c:pt>
                <c:pt idx="14">
                  <c:v>95</c:v>
                </c:pt>
                <c:pt idx="15">
                  <c:v>33</c:v>
                </c:pt>
                <c:pt idx="16">
                  <c:v>35</c:v>
                </c:pt>
                <c:pt idx="17">
                  <c:v>48</c:v>
                </c:pt>
                <c:pt idx="18">
                  <c:v>69</c:v>
                </c:pt>
                <c:pt idx="19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60140"/>
            </a:solidFill>
          </c:spPr>
          <c:cat>
            <c:strRef>
              <c:f>Sheet1!$A$2:$A$21</c:f>
              <c:strCache>
                <c:ptCount val="20"/>
                <c:pt idx="0">
                  <c:v>ABB Bank</c:v>
                </c:pt>
                <c:pt idx="1">
                  <c:v>AFB Bank</c:v>
                </c:pt>
                <c:pt idx="2">
                  <c:v>AccessBank</c:v>
                </c:pt>
                <c:pt idx="3">
                  <c:v>Azər Türk Bank</c:v>
                </c:pt>
                <c:pt idx="4">
                  <c:v>Azərbaycan Sənaye Bankı</c:v>
                </c:pt>
                <c:pt idx="5">
                  <c:v>BTB Bank</c:v>
                </c:pt>
                <c:pt idx="6">
                  <c:v>Bank Avrasiya</c:v>
                </c:pt>
                <c:pt idx="7">
                  <c:v>Bank Of Baku</c:v>
                </c:pt>
                <c:pt idx="8">
                  <c:v>Bank Respublika</c:v>
                </c:pt>
                <c:pt idx="9">
                  <c:v>Express Bank</c:v>
                </c:pt>
                <c:pt idx="10">
                  <c:v>Kapital Bank</c:v>
                </c:pt>
                <c:pt idx="11">
                  <c:v>Leobank</c:v>
                </c:pt>
                <c:pt idx="12">
                  <c:v>Paşa Bank</c:v>
                </c:pt>
                <c:pt idx="13">
                  <c:v>Rabita Bank</c:v>
                </c:pt>
                <c:pt idx="14">
                  <c:v>Turan Bank</c:v>
                </c:pt>
                <c:pt idx="15">
                  <c:v>Unibank</c:v>
                </c:pt>
                <c:pt idx="16">
                  <c:v>VTB Bank</c:v>
                </c:pt>
                <c:pt idx="17">
                  <c:v>Xalq Bank</c:v>
                </c:pt>
                <c:pt idx="18">
                  <c:v>Yelo Bank</c:v>
                </c:pt>
                <c:pt idx="19">
                  <c:v>Ziraat Bank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13</c:v>
                </c:pt>
                <c:pt idx="1">
                  <c:v>1</c:v>
                </c:pt>
                <c:pt idx="2">
                  <c:v>12</c:v>
                </c:pt>
                <c:pt idx="3">
                  <c:v>14</c:v>
                </c:pt>
                <c:pt idx="4">
                  <c:v>8</c:v>
                </c:pt>
                <c:pt idx="5">
                  <c:v>1</c:v>
                </c:pt>
                <c:pt idx="6">
                  <c:v>17</c:v>
                </c:pt>
                <c:pt idx="7">
                  <c:v>11</c:v>
                </c:pt>
                <c:pt idx="8">
                  <c:v>6</c:v>
                </c:pt>
                <c:pt idx="9">
                  <c:v>4</c:v>
                </c:pt>
                <c:pt idx="10">
                  <c:v>91</c:v>
                </c:pt>
                <c:pt idx="11">
                  <c:v>4</c:v>
                </c:pt>
                <c:pt idx="12">
                  <c:v>8</c:v>
                </c:pt>
                <c:pt idx="13">
                  <c:v>16</c:v>
                </c:pt>
                <c:pt idx="14">
                  <c:v>69</c:v>
                </c:pt>
                <c:pt idx="15">
                  <c:v>8</c:v>
                </c:pt>
                <c:pt idx="16">
                  <c:v>3</c:v>
                </c:pt>
                <c:pt idx="17">
                  <c:v>5</c:v>
                </c:pt>
                <c:pt idx="18">
                  <c:v>2</c:v>
                </c:pt>
                <c:pt idx="19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/>
            </a:pPr>
            <a:r>
              <a:t>Report for BTB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Date: 2025-05-30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41148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914400"/>
          <a:ext cx="41148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828800" cy="4572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1828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200">
                <a:solidFill>
                  <a:srgbClr val="FFFFFF"/>
                </a:solidFill>
              </a:defRPr>
            </a:pPr>
            <a:r>
              <a:t>Posts Count: 6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Total Comments: 1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Total Likes: 249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Total Shares: 59</a:t>
            </a:r>
          </a:p>
          <a:p>
            <a:pPr algn="l">
              <a:defRPr sz="1200">
                <a:solidFill>
                  <a:srgbClr val="FFFFFF"/>
                </a:solidFill>
              </a:defRPr>
            </a:pPr>
            <a:r>
              <a:t>Total Views: 11,217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2743200" y="914400"/>
          <a:ext cx="2743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486400" y="914400"/>
          <a:ext cx="27432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2743200" y="3657600"/>
          <a:ext cx="54864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280160"/>
                <a:gridCol w="1280160"/>
                <a:gridCol w="1280160"/>
                <a:gridCol w="1280160"/>
                <a:gridCol w="1280160"/>
              </a:tblGrid>
              <a:tr h="19050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Company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Posts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Comments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Likes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Shares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Views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ABB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210609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AFB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5846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Access bank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47330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Azer Turk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5336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Azərbaycan Sənaye Bankı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4361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BTB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11217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Bank Avrasiya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1985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Bank Avrasiya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396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Bank Respublika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39241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Bank of Baku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217174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Express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38300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Kapital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22582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Leobank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2843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Paşa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92491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Rabita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265904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Turan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60514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Unibank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131114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Unibank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7857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VTB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11534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Xalq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13539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Yapı Kredi Bank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3964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Yelo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641018</a:t>
                      </a:r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Ziraat Bankası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329960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