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31750"/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Sheet1!$B$2:$B$126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31750"/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Sheet1!$C$2:$C$126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31750"/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Sheet1!$D$2:$D$126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spPr>
            <a:ln w="31750"/>
          </c:spPr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2224</c:v>
                </c:pt>
                <c:pt idx="1">
                  <c:v>2199</c:v>
                </c:pt>
                <c:pt idx="2">
                  <c:v>470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31750"/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275</c:v>
                </c:pt>
                <c:pt idx="1">
                  <c:v>4</c:v>
                </c:pt>
                <c:pt idx="2">
                  <c:v>107</c:v>
                </c:pt>
                <c:pt idx="3">
                  <c:v>55</c:v>
                </c:pt>
                <c:pt idx="4">
                  <c:v>23</c:v>
                </c:pt>
                <c:pt idx="5">
                  <c:v>40</c:v>
                </c:pt>
                <c:pt idx="6">
                  <c:v>22</c:v>
                </c:pt>
                <c:pt idx="7">
                  <c:v>62</c:v>
                </c:pt>
                <c:pt idx="8">
                  <c:v>83</c:v>
                </c:pt>
                <c:pt idx="9">
                  <c:v>132</c:v>
                </c:pt>
                <c:pt idx="10">
                  <c:v>635</c:v>
                </c:pt>
                <c:pt idx="11">
                  <c:v>0</c:v>
                </c:pt>
                <c:pt idx="12">
                  <c:v>90</c:v>
                </c:pt>
                <c:pt idx="13">
                  <c:v>44</c:v>
                </c:pt>
                <c:pt idx="14">
                  <c:v>119</c:v>
                </c:pt>
                <c:pt idx="15">
                  <c:v>116</c:v>
                </c:pt>
                <c:pt idx="16">
                  <c:v>53</c:v>
                </c:pt>
                <c:pt idx="17">
                  <c:v>58</c:v>
                </c:pt>
                <c:pt idx="18">
                  <c:v>7</c:v>
                </c:pt>
                <c:pt idx="19">
                  <c:v>224</c:v>
                </c:pt>
                <c:pt idx="20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31750"/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263</c:v>
                </c:pt>
                <c:pt idx="1">
                  <c:v>18</c:v>
                </c:pt>
                <c:pt idx="2">
                  <c:v>173</c:v>
                </c:pt>
                <c:pt idx="3">
                  <c:v>34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75</c:v>
                </c:pt>
                <c:pt idx="8">
                  <c:v>180</c:v>
                </c:pt>
                <c:pt idx="9">
                  <c:v>40</c:v>
                </c:pt>
                <c:pt idx="10">
                  <c:v>358</c:v>
                </c:pt>
                <c:pt idx="11">
                  <c:v>56</c:v>
                </c:pt>
                <c:pt idx="12">
                  <c:v>189</c:v>
                </c:pt>
                <c:pt idx="13">
                  <c:v>54</c:v>
                </c:pt>
                <c:pt idx="14">
                  <c:v>50</c:v>
                </c:pt>
                <c:pt idx="15">
                  <c:v>160</c:v>
                </c:pt>
                <c:pt idx="16">
                  <c:v>26</c:v>
                </c:pt>
                <c:pt idx="17">
                  <c:v>44</c:v>
                </c:pt>
                <c:pt idx="18">
                  <c:v>3</c:v>
                </c:pt>
                <c:pt idx="19">
                  <c:v>283</c:v>
                </c:pt>
                <c:pt idx="20">
                  <c:v>133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31750"/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33</c:v>
                </c:pt>
                <c:pt idx="1">
                  <c:v>2</c:v>
                </c:pt>
                <c:pt idx="2">
                  <c:v>12</c:v>
                </c:pt>
                <c:pt idx="3">
                  <c:v>10</c:v>
                </c:pt>
                <c:pt idx="4">
                  <c:v>12</c:v>
                </c:pt>
                <c:pt idx="5">
                  <c:v>72</c:v>
                </c:pt>
                <c:pt idx="6">
                  <c:v>52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  <c:pt idx="10">
                  <c:v>71</c:v>
                </c:pt>
                <c:pt idx="11">
                  <c:v>2</c:v>
                </c:pt>
                <c:pt idx="12">
                  <c:v>36</c:v>
                </c:pt>
                <c:pt idx="13">
                  <c:v>17</c:v>
                </c:pt>
                <c:pt idx="14">
                  <c:v>28</c:v>
                </c:pt>
                <c:pt idx="15">
                  <c:v>34</c:v>
                </c:pt>
                <c:pt idx="16">
                  <c:v>6</c:v>
                </c:pt>
                <c:pt idx="17">
                  <c:v>5</c:v>
                </c:pt>
                <c:pt idx="18">
                  <c:v>13</c:v>
                </c:pt>
                <c:pt idx="19">
                  <c:v>26</c:v>
                </c:pt>
                <c:pt idx="20">
                  <c:v>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 for BTB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Date: 2025-05-30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