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Láštic" userId="ce096dab-31a5-4e6e-9276-1d26ba892509" providerId="ADAL" clId="{361459A0-6BEC-4EC6-ABB7-DF1AAFC7F58C}"/>
    <pc:docChg chg="modSld">
      <pc:chgData name="Filip Láštic" userId="ce096dab-31a5-4e6e-9276-1d26ba892509" providerId="ADAL" clId="{361459A0-6BEC-4EC6-ABB7-DF1AAFC7F58C}" dt="2019-11-25T15:09:58.983" v="1" actId="20577"/>
      <pc:docMkLst>
        <pc:docMk/>
      </pc:docMkLst>
      <pc:sldChg chg="modSp">
        <pc:chgData name="Filip Láštic" userId="ce096dab-31a5-4e6e-9276-1d26ba892509" providerId="ADAL" clId="{361459A0-6BEC-4EC6-ABB7-DF1AAFC7F58C}" dt="2019-11-25T15:09:58.983" v="1" actId="20577"/>
        <pc:sldMkLst>
          <pc:docMk/>
          <pc:sldMk cId="53202038" sldId="261"/>
        </pc:sldMkLst>
        <pc:spChg chg="mod">
          <ac:chgData name="Filip Láštic" userId="ce096dab-31a5-4e6e-9276-1d26ba892509" providerId="ADAL" clId="{361459A0-6BEC-4EC6-ABB7-DF1AAFC7F58C}" dt="2019-11-25T15:09:58.983" v="1" actId="20577"/>
          <ac:spMkLst>
            <pc:docMk/>
            <pc:sldMk cId="53202038" sldId="261"/>
            <ac:spMk id="2" creationId="{68D1E766-A2D7-7642-BB5D-48A719EA9A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49ED-1218-124A-AFDB-9CFD2D62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4ED1-280F-814F-9E25-DF11C350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1B67-B3BA-EA4F-8BC8-154C9CB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FD60-7B37-CF45-AD03-2CA456C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A80-DD42-FD4F-990F-CE73A2E8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E18-57D3-844C-9EB4-F928BA4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0D44-11DF-EF4C-88E2-3FD831D0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5BF-03D4-994A-AD2E-EF85FEE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A466-5E02-7548-A96B-519D7B4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7911-A6D2-9F43-8A9D-752B04E1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54CF-46ED-EB4C-A9FF-FA955DCA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577E-D5F5-2F43-8053-92654350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A0F2-5F26-9F4D-BBB5-8F7194D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6D34-4C56-754C-8FB7-3AEA6305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84A-C29C-4B48-9919-E9AD648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0F9-B110-9B43-9C0D-502B9ED4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CDE-139A-2440-95B8-E8E33F18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A722-DD34-0542-B4D3-1C72E9E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14AC-E33A-2F4E-954F-5BDF4ED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9DD7-0731-AA40-9DEC-09160544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7829-3F64-9449-BFCF-7236A698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8A39-15B4-A046-98E9-4CB6A93A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B3BA-A8ED-3C40-97CA-BE0FC982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A43A-C0BC-784E-AFB7-3132DBE9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F1ED-13D0-5A46-9CE4-1DF62E9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6857-E4C0-4544-834D-86A02D1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7016-2B22-1045-AE31-FE5204CE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9C3D-C141-7346-A12D-409E1796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2017-77CA-524D-AEBF-014AD0EA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5E6C-A42F-864B-8190-49080DF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D83-F4FF-9A48-AB0C-AA44388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F8D-9F7F-FF4C-9EB3-1C652C10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B502-F686-7E4E-90CB-FEBA031F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D656-864B-F746-9950-0A2FD40F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CB27-78EF-574E-91EF-4F8E0FBD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CBAB-E18D-B544-A2D9-8485CEAD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DB3-DCA1-8049-AFBA-E7358E0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D6180-7463-FC4E-BED9-8075F6E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F4C4-B334-F344-B245-73565F42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3579-FFCB-BE42-8CFF-D48421A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775-5681-7349-8807-4A01BF6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EEC3-94A6-894D-8776-102C8B1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5609-8096-FF44-810D-6223E25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4940-8DEE-6C43-8F05-64FED5A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2F15-7088-1846-981C-DF7C017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3B87-6A09-9749-B8C3-4924BC2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76A-D315-1146-A72A-4CEAE27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08AE-05BD-CC45-BEA5-1AFE8654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645D-7EE6-6242-96B3-236B9F6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4321-8027-B046-9259-ADD45CE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D7C5-8D0B-6D42-8AD1-FD9BCFD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3F0B-BDCA-E748-80D2-631C2D8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B994-2B14-BD4D-8930-1B289A88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B018-6875-CA48-9714-07575777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FADE-D960-7142-AE50-BCF8D07F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8066-E64B-0047-873E-C115DA7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EA3C-C16F-C84B-8A1E-8E4C8935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4030-85E5-094A-9E18-D397D01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514B3-A981-684C-BFF9-0D0618DD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C603-0673-FA4A-A7EA-F3CA06D9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331D-8459-0D49-9267-1F4432FE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9FF-49C3-5F4A-AB03-4F06B5BF3E1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D48-C945-134A-B4F6-87D478AA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7DF-60DE-AD4B-AB9C-349A3869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BAE-08E0-C449-826B-E53E17FB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cvičenie</a:t>
            </a:r>
            <a:r>
              <a:rPr lang="en-US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93B4-D035-3043-9E1D-EEE5DBAB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9982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766-A2D7-7642-BB5D-48A719E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10-01 - build in streams – </a:t>
            </a:r>
            <a:r>
              <a:rPr lang="sk-SK" dirty="0"/>
              <a:t>5</a:t>
            </a:r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D9E4-FB7B-2F45-80B6-13C99E52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k-SK" dirty="0"/>
              <a:t>Precvičenie používania </a:t>
            </a:r>
            <a:r>
              <a:rPr lang="sk-SK" dirty="0" err="1"/>
              <a:t>build</a:t>
            </a:r>
            <a:r>
              <a:rPr lang="sk-SK" dirty="0"/>
              <a:t> in streamov</a:t>
            </a:r>
          </a:p>
          <a:p>
            <a:r>
              <a:rPr lang="sk-SK" dirty="0"/>
              <a:t>Implementujte HTTP Server a HTTP klienta s nasledovnou funkcionalitou</a:t>
            </a:r>
          </a:p>
          <a:p>
            <a:endParaRPr lang="sk-SK" dirty="0"/>
          </a:p>
          <a:p>
            <a:r>
              <a:rPr lang="sk-SK" dirty="0" err="1"/>
              <a:t>client</a:t>
            </a:r>
            <a:r>
              <a:rPr lang="sk-SK" dirty="0"/>
              <a:t> – pošle </a:t>
            </a:r>
            <a:r>
              <a:rPr lang="sk-SK" dirty="0" err="1"/>
              <a:t>file</a:t>
            </a:r>
            <a:r>
              <a:rPr lang="sk-SK" dirty="0"/>
              <a:t> z disku – meno </a:t>
            </a:r>
            <a:r>
              <a:rPr lang="sk-SK" dirty="0" err="1"/>
              <a:t>fajlu</a:t>
            </a:r>
            <a:r>
              <a:rPr lang="sk-SK" dirty="0"/>
              <a:t> ako parameter do </a:t>
            </a:r>
          </a:p>
          <a:p>
            <a:pPr lvl="1"/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client.js</a:t>
            </a:r>
            <a:r>
              <a:rPr lang="sk-SK" dirty="0"/>
              <a:t> &lt;</a:t>
            </a:r>
            <a:r>
              <a:rPr lang="sk-SK" dirty="0" err="1"/>
              <a:t>fileName</a:t>
            </a:r>
            <a:r>
              <a:rPr lang="sk-SK" dirty="0"/>
              <a:t>&gt;</a:t>
            </a:r>
          </a:p>
          <a:p>
            <a:r>
              <a:rPr lang="sk-SK" dirty="0"/>
              <a:t>server </a:t>
            </a:r>
            <a:r>
              <a:rPr lang="sk-SK" dirty="0" err="1"/>
              <a:t>zozipuje</a:t>
            </a:r>
            <a:r>
              <a:rPr lang="sk-SK" dirty="0"/>
              <a:t> prijatý súbor a </a:t>
            </a:r>
            <a:r>
              <a:rPr lang="sk-SK" dirty="0" err="1"/>
              <a:t>gzipnuty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pošle ako odpoveď a zároveň uloží pôvodný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na disk do nakonfigurovaného adresára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20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261D-581A-4049-9B19-C43C8018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10-01 - build in streams – 5b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12ED-9273-F149-8557-9EBE2AEF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Implementujte v </a:t>
            </a:r>
            <a:r>
              <a:rPr lang="sk-SK" dirty="0" err="1"/>
              <a:t>src</a:t>
            </a:r>
            <a:r>
              <a:rPr lang="sk-SK" dirty="0"/>
              <a:t>/</a:t>
            </a:r>
            <a:r>
              <a:rPr lang="sk-SK" dirty="0" err="1"/>
              <a:t>zip-server.js</a:t>
            </a:r>
            <a:r>
              <a:rPr lang="sk-SK" dirty="0"/>
              <a:t>, </a:t>
            </a:r>
            <a:r>
              <a:rPr lang="sk-SK" dirty="0" err="1"/>
              <a:t>src</a:t>
            </a:r>
            <a:r>
              <a:rPr lang="sk-SK" dirty="0"/>
              <a:t>/</a:t>
            </a:r>
            <a:r>
              <a:rPr lang="sk-SK" dirty="0" err="1"/>
              <a:t>zip-client.js</a:t>
            </a:r>
            <a:r>
              <a:rPr lang="sk-SK" dirty="0"/>
              <a:t>, </a:t>
            </a:r>
          </a:p>
          <a:p>
            <a:r>
              <a:rPr lang="sk-SK" dirty="0"/>
              <a:t>Implementujte demo v </a:t>
            </a:r>
            <a:r>
              <a:rPr lang="sk-SK" dirty="0" err="1"/>
              <a:t>src</a:t>
            </a:r>
            <a:r>
              <a:rPr lang="sk-SK" dirty="0"/>
              <a:t>/</a:t>
            </a:r>
            <a:r>
              <a:rPr lang="sk-SK" dirty="0" err="1"/>
              <a:t>zip-server.demo</a:t>
            </a:r>
            <a:endParaRPr lang="sk-SK" dirty="0"/>
          </a:p>
          <a:p>
            <a:pPr lvl="1"/>
            <a:r>
              <a:rPr lang="sk-SK" dirty="0"/>
              <a:t>(štart </a:t>
            </a:r>
            <a:r>
              <a:rPr lang="sk-SK" dirty="0" err="1"/>
              <a:t>servra</a:t>
            </a:r>
            <a:r>
              <a:rPr lang="sk-SK" dirty="0"/>
              <a:t>, niekoľko </a:t>
            </a:r>
            <a:r>
              <a:rPr lang="sk-SK" dirty="0" err="1"/>
              <a:t>sample</a:t>
            </a:r>
            <a:r>
              <a:rPr lang="sk-SK" dirty="0"/>
              <a:t> volaní </a:t>
            </a:r>
            <a:r>
              <a:rPr lang="sk-SK" dirty="0" err="1"/>
              <a:t>clienta</a:t>
            </a:r>
            <a:r>
              <a:rPr lang="sk-SK" dirty="0"/>
              <a:t>)</a:t>
            </a:r>
          </a:p>
          <a:p>
            <a:r>
              <a:rPr lang="sk-SK" dirty="0"/>
              <a:t>Implementujte testy v </a:t>
            </a:r>
            <a:r>
              <a:rPr lang="sk-SK" dirty="0" err="1"/>
              <a:t>src</a:t>
            </a:r>
            <a:r>
              <a:rPr lang="sk-SK" dirty="0"/>
              <a:t>/</a:t>
            </a:r>
            <a:r>
              <a:rPr lang="sk-SK" dirty="0" err="1"/>
              <a:t>zip-server.spec.js</a:t>
            </a:r>
            <a:endParaRPr lang="sk-SK" dirty="0"/>
          </a:p>
          <a:p>
            <a:pPr lvl="1"/>
            <a:r>
              <a:rPr lang="sk-SK" dirty="0"/>
              <a:t>Demonštrujte a implementujte korektne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Ako sa správa server keď klient zavrie stream pred dopísaním </a:t>
            </a:r>
            <a:r>
              <a:rPr lang="sk-SK" dirty="0" err="1"/>
              <a:t>fajlu</a:t>
            </a:r>
            <a:endParaRPr lang="sk-SK" dirty="0"/>
          </a:p>
          <a:p>
            <a:pPr lvl="1"/>
            <a:r>
              <a:rPr lang="sk-SK" dirty="0"/>
              <a:t>Keď klient zavrie stream pred dočítaním odpovede</a:t>
            </a:r>
          </a:p>
          <a:p>
            <a:pPr lvl="1"/>
            <a:r>
              <a:rPr lang="sk-SK" dirty="0"/>
              <a:t>Keď sa </a:t>
            </a:r>
            <a:r>
              <a:rPr lang="sk-SK" dirty="0" err="1"/>
              <a:t>servru</a:t>
            </a:r>
            <a:r>
              <a:rPr lang="sk-SK" dirty="0"/>
              <a:t> nepodarí zapísať originál </a:t>
            </a:r>
            <a:r>
              <a:rPr lang="sk-SK" dirty="0" err="1"/>
              <a:t>request</a:t>
            </a:r>
            <a:r>
              <a:rPr lang="sk-SK" dirty="0"/>
              <a:t> na disk</a:t>
            </a:r>
          </a:p>
          <a:p>
            <a:pPr lvl="1"/>
            <a:r>
              <a:rPr lang="sk-SK" dirty="0"/>
              <a:t>Využite </a:t>
            </a:r>
            <a:r>
              <a:rPr lang="sk-SK" dirty="0" err="1"/>
              <a:t>before</a:t>
            </a:r>
            <a:r>
              <a:rPr lang="sk-SK" dirty="0"/>
              <a:t> a </a:t>
            </a:r>
            <a:r>
              <a:rPr lang="sk-SK" dirty="0" err="1"/>
              <a:t>after</a:t>
            </a:r>
            <a:r>
              <a:rPr lang="sk-SK" dirty="0"/>
              <a:t> v </a:t>
            </a:r>
            <a:r>
              <a:rPr lang="sk-SK" dirty="0" err="1"/>
              <a:t>mocha</a:t>
            </a:r>
            <a:r>
              <a:rPr lang="sk-SK" dirty="0"/>
              <a:t> na štart a stop </a:t>
            </a:r>
            <a:r>
              <a:rPr lang="sk-SK" dirty="0" err="1"/>
              <a:t>servra</a:t>
            </a:r>
            <a:endParaRPr lang="sk-SK" dirty="0"/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Na zamyslenie</a:t>
            </a:r>
          </a:p>
          <a:p>
            <a:pPr lvl="1"/>
            <a:r>
              <a:rPr lang="sk-SK" dirty="0"/>
              <a:t>Koľko trvá </a:t>
            </a:r>
            <a:r>
              <a:rPr lang="sk-SK" dirty="0" err="1"/>
              <a:t>gzip</a:t>
            </a:r>
            <a:r>
              <a:rPr lang="sk-SK" dirty="0"/>
              <a:t> </a:t>
            </a:r>
            <a:r>
              <a:rPr lang="sk-SK" dirty="0" err="1"/>
              <a:t>fajlu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Je </a:t>
            </a:r>
            <a:r>
              <a:rPr lang="sk-SK" dirty="0" err="1"/>
              <a:t>blocking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Aký to má vplyv na počet klientov a čas obsluhy každého ďalšieho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44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A75F-12F4-1843-B4FC-30527C65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10 – 02 implementácia </a:t>
            </a:r>
            <a:r>
              <a:rPr lang="sk-SK" dirty="0" err="1"/>
              <a:t>Transform</a:t>
            </a:r>
            <a:r>
              <a:rPr lang="sk-SK" dirty="0"/>
              <a:t> – 4b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2EDC-2698-9E4C-ADDE-CEA85426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Implementujte </a:t>
            </a:r>
            <a:r>
              <a:rPr lang="sk-SK" dirty="0" err="1"/>
              <a:t>remove</a:t>
            </a:r>
            <a:r>
              <a:rPr lang="sk-SK" dirty="0"/>
              <a:t> BOM funkcionalitu</a:t>
            </a:r>
          </a:p>
          <a:p>
            <a:r>
              <a:rPr lang="sk-SK" dirty="0"/>
              <a:t>Naštudujte si </a:t>
            </a:r>
            <a:r>
              <a:rPr lang="sk-SK" dirty="0" err="1"/>
              <a:t>pptx</a:t>
            </a:r>
            <a:r>
              <a:rPr lang="sk-SK" dirty="0"/>
              <a:t> v uloha02</a:t>
            </a:r>
          </a:p>
          <a:p>
            <a:r>
              <a:rPr lang="sk-SK" dirty="0"/>
              <a:t>Prejdite si ich po jednom a postupne tak ako </a:t>
            </a:r>
            <a:r>
              <a:rPr lang="sk-SK" dirty="0" err="1"/>
              <a:t>su</a:t>
            </a:r>
            <a:r>
              <a:rPr lang="sk-SK" dirty="0"/>
              <a:t> v </a:t>
            </a:r>
            <a:r>
              <a:rPr lang="sk-SK" dirty="0" err="1"/>
              <a:t>pptx</a:t>
            </a:r>
            <a:r>
              <a:rPr lang="sk-SK" dirty="0"/>
              <a:t> </a:t>
            </a:r>
            <a:r>
              <a:rPr lang="sk-SK" dirty="0" err="1"/>
              <a:t>uvadzane</a:t>
            </a:r>
            <a:endParaRPr lang="sk-SK" dirty="0"/>
          </a:p>
          <a:p>
            <a:r>
              <a:rPr lang="sk-SK" dirty="0"/>
              <a:t>......</a:t>
            </a:r>
          </a:p>
          <a:p>
            <a:r>
              <a:rPr lang="sk-SK" dirty="0"/>
              <a:t>Pokračujte v implementácii ďalších verzii tak že budete dopĺňať postupne testy pre bom </a:t>
            </a:r>
            <a:r>
              <a:rPr lang="sk-SK" dirty="0" err="1"/>
              <a:t>remove</a:t>
            </a:r>
            <a:r>
              <a:rPr lang="sk-SK" dirty="0"/>
              <a:t> a implementáciu bom </a:t>
            </a:r>
            <a:r>
              <a:rPr lang="sk-SK" dirty="0" err="1"/>
              <a:t>remove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266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E2BA-E0B9-0A4E-9B1B-14A2BF27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10-01  a 10-02 – </a:t>
            </a:r>
            <a:r>
              <a:rPr lang="en-US" dirty="0" err="1"/>
              <a:t>posledných</a:t>
            </a:r>
            <a:r>
              <a:rPr lang="en-US" dirty="0"/>
              <a:t> 9 </a:t>
            </a:r>
            <a:r>
              <a:rPr lang="en-US" dirty="0" err="1"/>
              <a:t>bodov</a:t>
            </a:r>
            <a:r>
              <a:rPr lang="en-US" dirty="0"/>
              <a:t> za semester, deadline </a:t>
            </a:r>
            <a:r>
              <a:rPr lang="en-US" b="1" dirty="0"/>
              <a:t>9.12.2019</a:t>
            </a:r>
            <a:r>
              <a:rPr lang="en-US" dirty="0"/>
              <a:t>, 2.12.2019 </a:t>
            </a:r>
            <a:r>
              <a:rPr lang="en-US" dirty="0" err="1"/>
              <a:t>cviko</a:t>
            </a:r>
            <a:r>
              <a:rPr lang="en-US" dirty="0"/>
              <a:t>, </a:t>
            </a:r>
            <a:r>
              <a:rPr lang="en-US" dirty="0" err="1"/>
              <a:t>konzultácie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49BB-79BD-4D43-A32E-2AA16872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1360" cy="4351338"/>
          </a:xfrm>
        </p:spPr>
        <p:txBody>
          <a:bodyPr/>
          <a:lstStyle/>
          <a:p>
            <a:r>
              <a:rPr lang="sk-SK" dirty="0"/>
              <a:t>Bodovanie 01 - 5 bodov</a:t>
            </a:r>
          </a:p>
          <a:p>
            <a:pPr lvl="1"/>
            <a:r>
              <a:rPr lang="sk-SK" dirty="0"/>
              <a:t>Správna kostra 3b</a:t>
            </a:r>
          </a:p>
          <a:p>
            <a:pPr lvl="1"/>
            <a:r>
              <a:rPr lang="sk-SK" dirty="0"/>
              <a:t>Zvyšok 2b</a:t>
            </a:r>
          </a:p>
          <a:p>
            <a:pPr lvl="1"/>
            <a:r>
              <a:rPr lang="sk-SK" dirty="0"/>
              <a:t>Za každú nedokonalosť 0.5b dole</a:t>
            </a:r>
          </a:p>
          <a:p>
            <a:pPr lvl="1"/>
            <a:endParaRPr lang="sk-SK" dirty="0"/>
          </a:p>
          <a:p>
            <a:r>
              <a:rPr lang="sk-SK" dirty="0"/>
              <a:t>Bodovanie 02 – 4 body</a:t>
            </a:r>
          </a:p>
          <a:p>
            <a:pPr lvl="1"/>
            <a:r>
              <a:rPr lang="sk-SK" dirty="0"/>
              <a:t>Testy a úplnosť testov 2b</a:t>
            </a:r>
          </a:p>
          <a:p>
            <a:pPr lvl="1"/>
            <a:r>
              <a:rPr lang="sk-SK" dirty="0"/>
              <a:t>Implementácia 2b</a:t>
            </a:r>
          </a:p>
          <a:p>
            <a:pPr lvl="1"/>
            <a:r>
              <a:rPr lang="sk-SK" dirty="0"/>
              <a:t>Za každú nedokonalosť 0.5b dole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E6D90-C54A-7E46-BC21-BCBCCF821DB2}"/>
              </a:ext>
            </a:extLst>
          </p:cNvPr>
          <p:cNvSpPr txBox="1">
            <a:spLocks/>
          </p:cNvSpPr>
          <p:nvPr/>
        </p:nvSpPr>
        <p:spPr>
          <a:xfrm>
            <a:off x="6212442" y="1810463"/>
            <a:ext cx="5141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Odovzdávanie</a:t>
            </a:r>
          </a:p>
          <a:p>
            <a:pPr lvl="1"/>
            <a:r>
              <a:rPr lang="sk-SK" b="1" dirty="0"/>
              <a:t>Každý sám</a:t>
            </a:r>
          </a:p>
          <a:p>
            <a:r>
              <a:rPr lang="sk-SK" dirty="0" err="1"/>
              <a:t>Push</a:t>
            </a:r>
            <a:r>
              <a:rPr lang="sk-SK" dirty="0"/>
              <a:t> na </a:t>
            </a:r>
            <a:r>
              <a:rPr lang="sk-SK" dirty="0" err="1"/>
              <a:t>repo</a:t>
            </a:r>
            <a:endParaRPr lang="sk-SK" dirty="0"/>
          </a:p>
          <a:p>
            <a:r>
              <a:rPr lang="sk-SK" dirty="0"/>
              <a:t>Kopírovanie od spolužiakov – odporúčam za TESTY</a:t>
            </a:r>
          </a:p>
          <a:p>
            <a:pPr lvl="1"/>
            <a:r>
              <a:rPr lang="sk-SK" dirty="0"/>
              <a:t>Áno najme testy, vaša implementácia by mala zbehnúť testami všetkých kolegov</a:t>
            </a:r>
          </a:p>
          <a:p>
            <a:r>
              <a:rPr lang="sk-SK" dirty="0"/>
              <a:t>Implementácia – nekopírovať, </a:t>
            </a:r>
          </a:p>
          <a:p>
            <a:pPr lvl="1"/>
            <a:r>
              <a:rPr lang="sk-SK" dirty="0"/>
              <a:t>Pozrieť sa a popýtať sa, </a:t>
            </a:r>
          </a:p>
          <a:p>
            <a:pPr lvl="1"/>
            <a:r>
              <a:rPr lang="sk-SK" dirty="0" err="1"/>
              <a:t>implementnúť</a:t>
            </a:r>
            <a:r>
              <a:rPr lang="sk-SK" dirty="0"/>
              <a:t> ešte lepšie ako sused (</a:t>
            </a:r>
            <a:r>
              <a:rPr lang="sk-SK" dirty="0" err="1"/>
              <a:t>správnejśie</a:t>
            </a:r>
            <a:r>
              <a:rPr lang="sk-SK" dirty="0"/>
              <a:t>, krajšie, čitateľnejšie, efektívnejšie, </a:t>
            </a:r>
            <a:r>
              <a:rPr lang="sk-SK" dirty="0" err="1"/>
              <a:t>robusnejšie</a:t>
            </a:r>
            <a:r>
              <a:rPr lang="sk-SK" dirty="0"/>
              <a:t>) </a:t>
            </a:r>
          </a:p>
          <a:p>
            <a:endParaRPr lang="sk-SK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sk-SK" dirty="0"/>
              <a:t>		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86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Širokouhlá</PresentationFormat>
  <Paragraphs>56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cvičenie 10</vt:lpstr>
      <vt:lpstr>10-01 - build in streams – 5b</vt:lpstr>
      <vt:lpstr>10-01 - build in streams – 5b</vt:lpstr>
      <vt:lpstr>10 – 02 implementácia Transform – 4b</vt:lpstr>
      <vt:lpstr>10-01  a 10-02 – posledných 9 bodov za semester, deadline 9.12.2019, 2.12.2019 cviko, konzultácie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07</dc:title>
  <dc:creator>Marcus</dc:creator>
  <cp:lastModifiedBy>Filip Láštic</cp:lastModifiedBy>
  <cp:revision>248</cp:revision>
  <dcterms:created xsi:type="dcterms:W3CDTF">2018-10-28T14:25:02Z</dcterms:created>
  <dcterms:modified xsi:type="dcterms:W3CDTF">2019-11-25T15:10:07Z</dcterms:modified>
</cp:coreProperties>
</file>