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CDCD-DCC9-4A23-8E98-DC60C859B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C9276-234D-4F2A-B91B-93ACD359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64C1-C143-4E65-88BC-3658C996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68DD-1960-4AD1-AE73-99751C77507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DA86-82D3-4978-BCB1-330F6A22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9A0E-9756-43F0-8461-09899F5D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1713-4141-4794-9D88-D845455E6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8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3CC1-46E9-48FC-8738-5644592F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1D111-3EB9-47AF-9310-65AAF1F1D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F69D-5223-459D-ACE2-A337C674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68DD-1960-4AD1-AE73-99751C77507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1CCDA-042A-4AD7-8AD8-B65F0BDE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3AEC-5704-486C-97FA-26045628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1713-4141-4794-9D88-D845455E6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91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88363-D4C9-49C0-8515-A971E07A4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6F1AF-5775-450E-884D-3B542C102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E118-C2F6-4BA5-94B5-5E9DA1A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68DD-1960-4AD1-AE73-99751C77507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3DC6-3AC4-4D78-8853-85305CAC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DD9-08AD-4BB6-BF8C-71F4569D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1713-4141-4794-9D88-D845455E6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77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07F1-9F96-471E-ABD2-3F12F0CF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8E7B-ED43-4EF6-AAF4-AABC2A7D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B5A5-B6B0-4CED-B085-3C6B3498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68DD-1960-4AD1-AE73-99751C77507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2041-7632-4D66-BF03-546F616A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BF90-2317-4C05-A5AD-5DED7CA2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1713-4141-4794-9D88-D845455E6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9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87DA-5E6D-4BD8-8934-A884A6DA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DCED-701A-4BE1-B7F4-D43C5A5B4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4B3B-55B5-4C5E-A481-AA11466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68DD-1960-4AD1-AE73-99751C77507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FD28-C92A-4D42-8807-B94D1455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4921-C61B-4951-A975-986300BC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1713-4141-4794-9D88-D845455E6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50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8DD1-1523-4785-B6BF-169111E2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B1C0-DA14-4D09-A45A-73206A824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2685A-559C-4A0D-875E-5CD61D51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FCAC7-E90D-4338-B3C8-577CAD76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68DD-1960-4AD1-AE73-99751C77507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6B9A7-3998-4E8F-B4EC-C906D08E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48271-33A4-4AD6-BB2D-F96CA973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1713-4141-4794-9D88-D845455E6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2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4F80-6370-4BEA-9C31-57C9EC74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89FD9-7228-4E7B-AD46-E911F106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6E6F-4D22-4049-91AD-1B02499A9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BF789-627E-4518-B9A2-37BFE48DB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6EC93-F2B1-4DC4-AF1E-90135C9B5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6EB16-6544-4297-94B8-B5710428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68DD-1960-4AD1-AE73-99751C77507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6323C-92D7-4AEB-95C9-C7DD6BCE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A3D57-C30A-4076-9FFB-05D6E6F7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1713-4141-4794-9D88-D845455E6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55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5E97-B3BC-4AD9-B924-15EE2C28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447FF-1BFD-4483-BC35-CCE68622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68DD-1960-4AD1-AE73-99751C77507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5DB52-36FC-490A-A6F2-7AF499EC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3A52D-6EB9-445E-A872-B74BB689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1713-4141-4794-9D88-D845455E6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60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F3C3C-785D-4785-9BC7-357B3BDC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68DD-1960-4AD1-AE73-99751C77507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8DDE-F0DB-49DA-BB88-6970E30D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BA0A2-38BF-4AB1-A7D6-E1EB33BB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1713-4141-4794-9D88-D845455E6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7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0DE7-927D-4359-9E1D-FFB87A03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ABEB-FB6A-47BC-9909-3FDFD170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52423-2C73-4955-A269-6AD48D141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E8B6D-AD95-47A3-AF2C-8D49C01A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68DD-1960-4AD1-AE73-99751C77507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860AF-0F26-4FF1-B137-5BDBF6C1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BD5C5-F8DF-4B0F-B35C-041CB665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1713-4141-4794-9D88-D845455E6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3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A6C9-7B8C-4C8A-803E-5198B531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D9BCD-29B9-4FBF-BD70-86DAC5A26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DF99-F406-448D-B423-3AFD83186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1C44F-3A05-4A69-9E71-0757A25C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68DD-1960-4AD1-AE73-99751C77507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526EE-538F-49F9-A348-E2EAA04E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7F1A7-2917-4BA4-A3FF-384BD883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1713-4141-4794-9D88-D845455E6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1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35279-51AA-4258-8911-81833DFC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1CE0-C6DC-4C31-BAFA-D48E1E9F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5478-DDD8-4E0F-8097-6BB9A7111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68DD-1960-4AD1-AE73-99751C77507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A4915-BC7D-45D7-A149-BFB19984A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6FDB-4547-4C79-81E4-68015AECA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71713-4141-4794-9D88-D845455E6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black bear sitting on a rock&#10;&#10;Description automatically generated">
            <a:extLst>
              <a:ext uri="{FF2B5EF4-FFF2-40B4-BE49-F238E27FC236}">
                <a16:creationId xmlns:a16="http://schemas.microsoft.com/office/drawing/2014/main" id="{C962D375-D269-4FDC-805B-6FA25CF5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9" y="947737"/>
            <a:ext cx="4909961" cy="51161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8836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44D0ED-FFB5-471C-A995-9FB0984E6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680654"/>
            <a:ext cx="5553850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2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2BEBF-E121-4D08-8622-4BC1AA8D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685417"/>
            <a:ext cx="9754961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9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95EB-21BB-4B92-8EA0-636A56C6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E24D-47D9-48EC-B0DC-90EA7435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with Excel (yuck)</a:t>
            </a:r>
          </a:p>
          <a:p>
            <a:r>
              <a:rPr lang="en-GB" dirty="0"/>
              <a:t>We tried post-its</a:t>
            </a:r>
          </a:p>
          <a:p>
            <a:r>
              <a:rPr lang="en-GB" dirty="0"/>
              <a:t>Eventually </a:t>
            </a:r>
            <a:r>
              <a:rPr lang="en-GB"/>
              <a:t>settled for 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42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7B5005-9BE2-40CC-B052-0007CAFF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295102"/>
            <a:ext cx="554432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6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56E9CA-D6DD-4E77-B6AC-D0D4741C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623496"/>
            <a:ext cx="5563376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B0E363-7B12-41E1-B5A7-61822218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618733"/>
            <a:ext cx="5544324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8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7FDD00-6994-41D4-BDB3-5DCEAAED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709233"/>
            <a:ext cx="5544324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6DFB8C-A1E1-4627-82DB-29DAEAF3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552313"/>
            <a:ext cx="560148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2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6920B3-7D05-47A4-B1D9-4A598BC0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838103"/>
            <a:ext cx="5582429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4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3E9DA5-09BD-4460-956C-3157FDAB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514472"/>
            <a:ext cx="551574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8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7ED54-F46B-4C16-8A1C-C919D8623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828576"/>
            <a:ext cx="553479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7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14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Van Doorslaer</dc:creator>
  <cp:lastModifiedBy>Tom Van Doorslaer</cp:lastModifiedBy>
  <cp:revision>5</cp:revision>
  <dcterms:created xsi:type="dcterms:W3CDTF">2019-05-06T10:13:26Z</dcterms:created>
  <dcterms:modified xsi:type="dcterms:W3CDTF">2019-05-09T09:00:54Z</dcterms:modified>
</cp:coreProperties>
</file>