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8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8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0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4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5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EE36-03C2-4DE4-9710-FBFD227AFE20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AD5B-0B4D-4FFA-93C6-4A30D7CCC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65" y="276999"/>
            <a:ext cx="7609168" cy="63278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63631" y="0"/>
            <a:ext cx="1580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Supplemental Figure </a:t>
            </a:r>
            <a:r>
              <a:rPr lang="en-US" sz="1200" dirty="0" smtClean="0"/>
              <a:t>4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3396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Loree,Jonathan Michael</dc:creator>
  <cp:lastModifiedBy>Loree,Jonathan Michael</cp:lastModifiedBy>
  <cp:revision>6</cp:revision>
  <dcterms:created xsi:type="dcterms:W3CDTF">2017-08-24T18:50:09Z</dcterms:created>
  <dcterms:modified xsi:type="dcterms:W3CDTF">2017-11-15T18:55:56Z</dcterms:modified>
</cp:coreProperties>
</file>