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4" r:id="rId2"/>
    <p:sldMasterId id="2147483724" r:id="rId3"/>
  </p:sldMasterIdLst>
  <p:sldIdLst>
    <p:sldId id="256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1228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90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Kievit-Book" charset="0"/>
              </a:rPr>
              <a:t>Click icon to add picture</a:t>
            </a:r>
            <a:endParaRPr lang="nl-NL" noProof="0" smtClean="0">
              <a:sym typeface="Kievit-Book" charset="0"/>
            </a:endParaRPr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24C6-8EA4-A447-8FD8-DB8C2F20580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165046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90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Kievit-Book" charset="0"/>
              </a:rPr>
              <a:t>Click icon to add picture</a:t>
            </a:r>
            <a:endParaRPr lang="nl-NL" noProof="0" smtClean="0">
              <a:sym typeface="Kievit-Book" charset="0"/>
            </a:endParaRPr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C6CBC-9780-F843-BBA2-B7CAA61E484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344137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3" tIns="35713" rIns="35713" bIns="35713"/>
          <a:lstStyle/>
          <a:p>
            <a:pPr marL="241068" indent="-241068" eaLnBrk="0" hangingPunct="0">
              <a:buFontTx/>
              <a:buChar char="•"/>
            </a:pPr>
            <a:endParaRPr lang="nl-NL" sz="1500" dirty="0">
              <a:solidFill>
                <a:srgbClr val="141313"/>
              </a:solidFill>
              <a:latin typeface="Arial" charset="0"/>
              <a:ea typeface="ＭＳ Ｐゴシック" charset="0"/>
              <a:cs typeface="ＭＳ Ｐゴシック" charset="0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" y="1178719"/>
            <a:ext cx="9142875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Kievit-Book" charset="0"/>
              </a:rPr>
              <a:t>Click icon to add picture</a:t>
            </a:r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2892" y="696516"/>
            <a:ext cx="7768828" cy="428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8047" y="5304234"/>
            <a:ext cx="6161484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582A21-133D-1D4A-A15C-9704E8D87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1857544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3" tIns="35713" rIns="35713" bIns="35713"/>
          <a:lstStyle/>
          <a:p>
            <a:pPr marL="241068" indent="-241068" eaLnBrk="0" hangingPunct="0">
              <a:buFontTx/>
              <a:buChar char="•"/>
            </a:pPr>
            <a:endParaRPr lang="nl-NL" sz="1500" dirty="0">
              <a:solidFill>
                <a:srgbClr val="141313"/>
              </a:solidFill>
              <a:latin typeface="Arial" charset="0"/>
              <a:ea typeface="ＭＳ Ｐゴシック" charset="0"/>
              <a:cs typeface="ＭＳ Ｐゴシック" charset="0"/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2892" y="696516"/>
            <a:ext cx="7768828" cy="428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582A21-133D-1D4A-A15C-9704E8D87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352354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3" tIns="35713" rIns="35713" bIns="35713"/>
          <a:lstStyle/>
          <a:p>
            <a:pPr marL="241068" indent="-241068" eaLnBrk="0" hangingPunct="0">
              <a:buFontTx/>
              <a:buChar char="•"/>
            </a:pPr>
            <a:endParaRPr lang="nl-NL" sz="1500" dirty="0">
              <a:solidFill>
                <a:srgbClr val="141313"/>
              </a:solidFill>
              <a:latin typeface="Arial" charset="0"/>
              <a:ea typeface="ＭＳ Ｐゴシック" charset="0"/>
              <a:cs typeface="ＭＳ Ｐゴシック" charset="0"/>
              <a:sym typeface="Kievit-Book" charset="0"/>
            </a:endParaRPr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582A21-133D-1D4A-A15C-9704E8D87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4436870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235BA-D8B7-544D-A2EA-E1004322EA0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2612287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62E7F-1F7A-9945-B345-0EA5E2B3A8F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482614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379512" y="6268644"/>
            <a:ext cx="2133079" cy="365001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5364A-6164-544D-B54B-0A08B27CE4B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085974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2614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ing 1 zonder opsomming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6"/>
          <p:cNvSpPr>
            <a:spLocks noGrp="1"/>
          </p:cNvSpPr>
          <p:nvPr>
            <p:ph type="sldNum" sz="quarter" idx="10"/>
          </p:nvPr>
        </p:nvSpPr>
        <p:spPr>
          <a:xfrm>
            <a:off x="379512" y="6268641"/>
            <a:ext cx="2133079" cy="365001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5974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1" y="1454406"/>
            <a:ext cx="7768828" cy="7411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2812" y="4087565"/>
            <a:ext cx="6705079" cy="1569393"/>
          </a:xfrm>
        </p:spPr>
        <p:txBody>
          <a:bodyPr/>
          <a:lstStyle>
            <a:lvl1pPr marL="0" indent="0">
              <a:buNone/>
              <a:defRPr>
                <a:solidFill>
                  <a:srgbClr val="BE311A"/>
                </a:solidFill>
              </a:defRPr>
            </a:lvl1pPr>
            <a:lvl2pPr marL="321457" indent="0">
              <a:buNone/>
              <a:defRPr>
                <a:solidFill>
                  <a:srgbClr val="BE311A"/>
                </a:solidFill>
              </a:defRPr>
            </a:lvl2pPr>
            <a:lvl3pPr marL="642915" indent="0">
              <a:buNone/>
              <a:defRPr>
                <a:solidFill>
                  <a:srgbClr val="BE311A"/>
                </a:solidFill>
              </a:defRPr>
            </a:lvl3pPr>
            <a:lvl4pPr marL="964372" indent="0">
              <a:buNone/>
              <a:defRPr>
                <a:solidFill>
                  <a:srgbClr val="BE311A"/>
                </a:solidFill>
              </a:defRPr>
            </a:lvl4pPr>
            <a:lvl5pPr marL="1285829" indent="0">
              <a:buNone/>
              <a:defRPr>
                <a:solidFill>
                  <a:srgbClr val="BE311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905140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smtClean="0"/>
              <a:t>MMM </a:t>
            </a:r>
            <a:fld id="{357F15DD-835A-BA40-9CC0-594348B27DF6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4545295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BE311A"/>
                </a:solidFill>
              </a:defRPr>
            </a:lvl1pPr>
          </a:lstStyle>
          <a:p>
            <a:pPr>
              <a:defRPr/>
            </a:pPr>
            <a:fld id="{7DA41F9B-77FC-CB45-9C8E-722C3ECEEF17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3681430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9402C-0397-014B-97F3-936093CCC0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741069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dia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B40F8-5A4B-3841-845F-CFE63D7ED45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308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hthoek 7"/>
          <p:cNvSpPr>
            <a:spLocks noChangeArrowheads="1"/>
          </p:cNvSpPr>
          <p:nvPr/>
        </p:nvSpPr>
        <p:spPr bwMode="auto">
          <a:xfrm>
            <a:off x="0" y="5966148"/>
            <a:ext cx="9144000" cy="891852"/>
          </a:xfrm>
          <a:prstGeom prst="rect">
            <a:avLst/>
          </a:prstGeom>
          <a:solidFill>
            <a:srgbClr val="BE311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91" tIns="32146" rIns="64291" bIns="32146"/>
          <a:lstStyle/>
          <a:p>
            <a:endParaRPr lang="nl-NL"/>
          </a:p>
        </p:txBody>
      </p:sp>
      <p:pic>
        <p:nvPicPr>
          <p:cNvPr id="3075" name="Afbeelding 8" descr="logo_RU_E_A4_wi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88" y="6189390"/>
            <a:ext cx="2573982" cy="44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2892" y="696516"/>
            <a:ext cx="7768828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892" y="1455539"/>
            <a:ext cx="7768828" cy="42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926595" y="6268641"/>
            <a:ext cx="2133079" cy="365001"/>
          </a:xfrm>
          <a:prstGeom prst="rect">
            <a:avLst/>
          </a:prstGeom>
        </p:spPr>
        <p:txBody>
          <a:bodyPr vert="horz" wrap="square" lIns="25312" tIns="25312" rIns="25312" bIns="25312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9" name="Afbeelding 9" descr="summerschool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26" y="170781"/>
            <a:ext cx="1590600" cy="50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9027" y="6351693"/>
            <a:ext cx="708829" cy="218808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MMM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36505" y="6264315"/>
            <a:ext cx="2511475" cy="3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ogo_PP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027590" cy="746719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21457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42915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964372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285829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41093" indent="-241093" algn="l" rtl="0" eaLnBrk="1" fontAlgn="base" hangingPunct="1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22368" indent="-200911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03643" indent="-160729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25101" indent="-160729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446558" indent="-160729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21457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42915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964372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285829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2892" y="696516"/>
            <a:ext cx="7768828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892" y="1455539"/>
            <a:ext cx="7768828" cy="42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0" y="5965031"/>
            <a:ext cx="9142884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774704" y="6268642"/>
            <a:ext cx="1991267" cy="365001"/>
          </a:xfrm>
          <a:prstGeom prst="rect">
            <a:avLst/>
          </a:prstGeom>
        </p:spPr>
        <p:txBody>
          <a:bodyPr vert="horz" wrap="square" lIns="25311" tIns="25311" rIns="25311" bIns="25311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BE311A"/>
                </a:solidFill>
                <a:latin typeface="Arial" charset="0"/>
              </a:defRPr>
            </a:lvl1pPr>
          </a:lstStyle>
          <a:p>
            <a:pPr>
              <a:defRPr/>
            </a:pPr>
            <a:fld id="{B4CA7839-C858-594A-8C2F-8DEEB9A48450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6150" name="Afbeelding 9" descr="summerschool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26" y="170782"/>
            <a:ext cx="1590600" cy="50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0" y="5966148"/>
            <a:ext cx="9142884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68397" y="6362140"/>
            <a:ext cx="658198" cy="218808"/>
          </a:xfrm>
          <a:prstGeom prst="rect">
            <a:avLst/>
          </a:prstGeom>
          <a:noFill/>
        </p:spPr>
        <p:txBody>
          <a:bodyPr wrap="square" lIns="64288" tIns="32144" rIns="64288" bIns="32144" rtlCol="0">
            <a:spAutoFit/>
          </a:bodyPr>
          <a:lstStyle/>
          <a:p>
            <a:r>
              <a:rPr lang="en-GB" sz="1000" dirty="0" smtClean="0">
                <a:solidFill>
                  <a:schemeClr val="accent1"/>
                </a:solidFill>
              </a:rPr>
              <a:t>MMM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76" y="6356822"/>
            <a:ext cx="2895451" cy="365001"/>
          </a:xfrm>
          <a:prstGeom prst="rect">
            <a:avLst/>
          </a:prstGeom>
        </p:spPr>
        <p:txBody>
          <a:bodyPr vert="horz" lIns="64288" tIns="32144" rIns="64288" bIns="3214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5" name="Picture 14" descr="a4-pms-en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49117" y="6206142"/>
            <a:ext cx="2043160" cy="463219"/>
          </a:xfrm>
          <a:prstGeom prst="rect">
            <a:avLst/>
          </a:prstGeom>
        </p:spPr>
      </p:pic>
      <p:pic>
        <p:nvPicPr>
          <p:cNvPr id="12" name="Picture 11" descr="logo_PP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13802" y="6023914"/>
            <a:ext cx="1166924" cy="847969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21440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42882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964323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285763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41080" indent="-241080" algn="l" rtl="0" eaLnBrk="1" fontAlgn="base" hangingPunct="1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22341" indent="-200901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03602" indent="-160721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25044" indent="-160721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446484" indent="-16072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2144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42882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964323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285763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hthoek 7"/>
          <p:cNvSpPr>
            <a:spLocks noChangeArrowheads="1"/>
          </p:cNvSpPr>
          <p:nvPr/>
        </p:nvSpPr>
        <p:spPr bwMode="auto">
          <a:xfrm>
            <a:off x="0" y="5966148"/>
            <a:ext cx="9144000" cy="891852"/>
          </a:xfrm>
          <a:prstGeom prst="rect">
            <a:avLst/>
          </a:prstGeom>
          <a:solidFill>
            <a:srgbClr val="BE311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4" tIns="32142" rIns="64284" bIns="32142"/>
          <a:lstStyle/>
          <a:p>
            <a:endParaRPr lang="nl-NL"/>
          </a:p>
        </p:txBody>
      </p:sp>
      <p:pic>
        <p:nvPicPr>
          <p:cNvPr id="3075" name="Afbeelding 8" descr="logo_RU_E_A4_wi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88" y="6189390"/>
            <a:ext cx="2573982" cy="44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2892" y="696516"/>
            <a:ext cx="7768828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892" y="1455539"/>
            <a:ext cx="7768828" cy="42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>
          <a:xfrm>
            <a:off x="632893" y="6268643"/>
            <a:ext cx="2133079" cy="365001"/>
          </a:xfrm>
          <a:prstGeom prst="rect">
            <a:avLst/>
          </a:prstGeom>
        </p:spPr>
        <p:txBody>
          <a:bodyPr vert="horz" wrap="square" lIns="25309" tIns="25309" rIns="25309" bIns="25309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36D13F65-93E0-5047-AC1A-453DD13BE23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Afbeelding 9" descr="summerschool_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26" y="170783"/>
            <a:ext cx="1590600" cy="50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21424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42849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964274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285697"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41068" indent="-241068" algn="l" rtl="0" eaLnBrk="1" fontAlgn="base" hangingPunct="1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22314" indent="-200890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03561" indent="-160712" algn="l" rtl="0" eaLnBrk="1" fontAlgn="base" hangingPunct="1">
        <a:spcBef>
          <a:spcPct val="0"/>
        </a:spcBef>
        <a:spcAft>
          <a:spcPct val="0"/>
        </a:spcAft>
        <a:buChar char="•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24987" indent="-160712" algn="l" rtl="0" eaLnBrk="1" fontAlgn="base" hangingPunct="1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446410" indent="-160712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21424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42849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964274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285697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oogle.com/url?sa=i&amp;rct=j&amp;q=&amp;esrc=s&amp;source=images&amp;cd=&amp;cad=rja&amp;uact=8&amp;ved=2ahUKEwiK6PK9gLrcAhUlxYUKHc4RBLEQjRx6BAgBEAU&amp;url=https://oem.bmj.com/content/58/12/769&amp;psig=AOvVaw37r6ShTvFpGD8uSHLR09LP&amp;ust=153259953993166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smtClean="0"/>
              <a:t>DATA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 using R</a:t>
            </a:r>
          </a:p>
          <a:p>
            <a:endParaRPr lang="nl-NL" dirty="0" smtClean="0"/>
          </a:p>
          <a:p>
            <a:r>
              <a:rPr lang="nl-NL" dirty="0" smtClean="0"/>
              <a:t>Jordache Ramjith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dating obviously has roots in the classifieds.</a:t>
            </a:r>
          </a:p>
          <a:p>
            <a:r>
              <a:rPr lang="en-US" dirty="0" smtClean="0"/>
              <a:t>Pictures &amp; profiles.</a:t>
            </a:r>
          </a:p>
          <a:p>
            <a:r>
              <a:rPr lang="en-US" dirty="0" smtClean="0"/>
              <a:t>“If you don’t look like your pictures when we meet, you will buy be drinks until you do” – Anonymous tinder guy</a:t>
            </a:r>
          </a:p>
          <a:p>
            <a:endParaRPr lang="en-US" dirty="0"/>
          </a:p>
        </p:txBody>
      </p:sp>
      <p:pic>
        <p:nvPicPr>
          <p:cNvPr id="1026" name="Picture 2" descr="C:\Users\Z679255\AppData\Local\Microsoft\Windows\Temporary Internet Files\Content.Outlook\CUMSGOUC\2016-03-14-22-26-31-7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572000" cy="4675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Dutch popular sites?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181600" cy="37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upload.wikimedia.org/wikipedia/commons/a/a6/DatingWebSites_Netherlan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048750" cy="606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statistics</a:t>
            </a:r>
            <a:endParaRPr lang="en-US" dirty="0"/>
          </a:p>
        </p:txBody>
      </p:sp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19038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Image result for prevalence and error bar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8955" y="3276600"/>
            <a:ext cx="4265045" cy="304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5181600" cy="37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el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el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RSS2017 Template</Template>
  <TotalTime>1232</TotalTime>
  <Words>54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Titel pagina</vt:lpstr>
      <vt:lpstr>Basis pagina</vt:lpstr>
      <vt:lpstr>1_Titel pagina</vt:lpstr>
      <vt:lpstr>DATA VISUALIZATION</vt:lpstr>
      <vt:lpstr>Online dating</vt:lpstr>
      <vt:lpstr>Dutch popular sites?</vt:lpstr>
      <vt:lpstr>Slide 4</vt:lpstr>
      <vt:lpstr>Other interesting statistics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Ramjith, Jordache</dc:creator>
  <cp:lastModifiedBy>Ramjith</cp:lastModifiedBy>
  <cp:revision>52</cp:revision>
  <dcterms:created xsi:type="dcterms:W3CDTF">2006-08-16T00:00:00Z</dcterms:created>
  <dcterms:modified xsi:type="dcterms:W3CDTF">2018-08-16T08:50:55Z</dcterms:modified>
</cp:coreProperties>
</file>