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embeddedFontLst>
    <p:embeddedFont>
      <p:font typeface="Work Sans" pitchFamily="2" charset="0"/>
      <p:regular r:id="rId34"/>
      <p:bold r:id="rId35"/>
      <p:boldItalic r:id="rId36"/>
    </p:embeddedFont>
    <p:embeddedFont>
      <p:font typeface="Work Sans Medium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D09BE60-9991-7076-0868-602113017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1A237B4F-B18F-C0DF-15E5-584AC99A0B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15EF7117-28BD-38DD-7B29-C878DA98F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7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DBD74C2F-9610-BD32-C1AD-E6427C2E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0E42693C-38A9-56EC-97E8-14F9CF95AE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9CAE08D0-455E-45CE-248E-D66197F821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78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ysena-my.sharepoint.com/:b:/g/personal/cdrueda28_soy_sena_edu_co/EQ2EI15lGURGg4ZZ8yBlfXUBT2wjqOad_ZJsVKfsE8gdug?e=S5IH3c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062329" y="4385781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CORTES precisos RESULTADOS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PREGUNTA PROBLEMA 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Pregunta problema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83219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9"/>
          <p:cNvSpPr txBox="1"/>
          <p:nvPr/>
        </p:nvSpPr>
        <p:spPr>
          <a:xfrm>
            <a:off x="716924" y="3059942"/>
            <a:ext cx="114750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¿De que manera se puede gestionar las reservas de turnos, las ventas y el inventario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manera eficiente para evitar las aglomeraciones y perdidas de clientes en la Barberia?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ALCANCE DEL PROYECTO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Alcance del proyecto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857953" y="239353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1"/>
          <p:cNvSpPr txBox="1"/>
          <p:nvPr/>
        </p:nvSpPr>
        <p:spPr>
          <a:xfrm>
            <a:off x="703407" y="3090172"/>
            <a:ext cx="1133404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será desarrollado para la Barberia MASTER BARBER ubicada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localidad de San Cristóbal en el barrio La Victoria.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busca mejorar los objetivos misionales de la Barberia, para ello se implementara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de información coordinado a Master Barber que apoyara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siguientes áreas:  Gestionar inventario, facilitar la reserva de turnos y administrar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ventas. Para lograr esto se necesitara la información del líder de la Barberia y de los barberos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como se gestiona actualmente el inventario, las ventas y las reservas de turnos.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361" y="965916"/>
            <a:ext cx="9869277" cy="567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2678" y="862887"/>
            <a:ext cx="9069066" cy="585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12958" y="2888875"/>
            <a:ext cx="856608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BASE DE DATOS</a:t>
            </a: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7" y="405307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1067558" y="186145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https://docs.google.com/forms/d/e/1FAIpQLSfIGmHP4l45tozP01t-_Ppv3uEt2U2hG1OTClSOt68Wj8-bTg/viewform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REQUERIMINETOS FUNCIONALES Y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484782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0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0" name="Google Shape;230;p20"/>
          <p:cNvGraphicFramePr/>
          <p:nvPr/>
        </p:nvGraphicFramePr>
        <p:xfrm>
          <a:off x="706044" y="13127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cap="none"/>
                        <a:t>El sistema permitirá a los clientes registrarse proporcionando información (Nombre de usuario, Fecha de nacimiento, Correo electrónico, Contraseña) 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Alta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Administrador generar estadísticas de las ventas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asignar su disponibilidad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clientes hacer compras de los productos en venta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cliente modificar o especificar su perfil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7" name="Google Shape;237;p21"/>
          <p:cNvGraphicFramePr/>
          <p:nvPr/>
        </p:nvGraphicFramePr>
        <p:xfrm>
          <a:off x="781683" y="14059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3"/>
          <p:cNvGraphicFramePr/>
          <p:nvPr/>
        </p:nvGraphicFramePr>
        <p:xfrm>
          <a:off x="440404" y="1532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CASO DE USO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CRITERIOS DE ACEPTACION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CU001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poder ingresar al sistema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 botón de Inicio de Sesión el cual despliega un formulario que diga correo y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El campo correo electrónico debe ser único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La contraseña debe estar oculta con círculos negros y debe estar encriptada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electrónico, contraseña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CU002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recuperar la contraseña para poder ingresar en caso de olvidarla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Solicitar el cambio de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 debe ingresar el correo en el cual desea recibir el código de recuperación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ingresa el código y se hace el cambio de contraseña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CU003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agregar nuevos productos para disponibilidad de la Barbería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pueden agregar productos ingresando el código, nombre del producto, precio, cantidades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agregar un producto, el producto debería ser reflejado en el stock.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Productos, nombre del producto, cantidad del producto y precio del producto.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CU004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generar estadísticas de las ventas de los productos de la Barbería 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una opción de hacer estadísticas sobre los productos mas vendidos, menos vendidos y los no vendidos  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ser generada las estadísticas poder visualizarlas solo en el rol de Administrador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Nombres de los productos, precios y las cantidades vendidas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4"/>
          <p:cNvGraphicFramePr/>
          <p:nvPr/>
        </p:nvGraphicFramePr>
        <p:xfrm>
          <a:off x="359769" y="2013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CU005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barbero NECESITO poder agendar la disponibilidad de turnos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Tendrá un botón para poder asignar su disponibilidad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escoger el mes, el día y las horas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Por último podrá publicar su disponibilidad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genere una disponibilidad actualizada para los clientes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Establecer fechas y horarios actuales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CU006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hacer compras de productos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Poder contar con un stock para poder visualizar los productos que estén en venta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pueda hacer la compra de un producto dependiendo de la cantidad y el precio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de carrito de ventas para poder hacer compras después de un tiempo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Contar con los productos actuales en venta 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CU007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tener una opcion para hacer las reservas de turnos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donde se pueda reservar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Asignar el barbero de confianza o el que esté disponible 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 Seleccionar el día y la hora disponible y seleccionar el tipo de corte a realizar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hace la reserva del turno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 con un recordatorio de su reserva</a:t>
                      </a:r>
                      <a:endParaRPr/>
                    </a:p>
                    <a:p>
                      <a:pPr marL="285750" marR="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Seleccionar la fecha, hora y día que esté disponible, corte a realizar,  el barbero el cual desea o esté disponible 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CU008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registrarme en el sistema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</a:t>
                      </a:r>
                      <a:r>
                        <a:rPr lang="es-ES" sz="1000" b="0"/>
                        <a:t> con un botón de registro que desplegara un formulario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/>
                        <a:t>Deberá seguir los pasos para hacer su registro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/>
                        <a:t>Nombre de usuario, fecha de nacimiento, correo electrónico, contraseña.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5"/>
          <p:cNvGraphicFramePr/>
          <p:nvPr/>
        </p:nvGraphicFramePr>
        <p:xfrm>
          <a:off x="573619" y="13558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CU009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cliente NECESITO agregar productos al carrito de compras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seleccionar el producto que desea agregar al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ingrese la cantidad que desea agregar al carrito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los productos agregados se almacenen en el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pueda comprar dentro del carrito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Seleccionar los productos y la cantidad.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CU0010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cuando se registre una venta se disminuya la cantidad del producto en el inventario y genere una alerta de esto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el inventario se pueda mantener actualizado  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nombre , precio y cantidades del producto vendido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Mockups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>
            <a:off x="950112" y="118965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6"/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https://balsamiq.cloud/so6p1a7/p8zkyv4/r9DE6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175" y="1949189"/>
            <a:ext cx="8764223" cy="483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844" y="4283221"/>
            <a:ext cx="8583223" cy="7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https://github.com/DavidV4iss/Master-Barber.git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844" y="91636"/>
            <a:ext cx="8583223" cy="41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43169" y="1378463"/>
            <a:ext cx="127583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MER (MODELO ENTIDAD RELACION)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896930" y="21478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96466D8-BD15-F7CF-4D92-BD2BA646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786" y="2772983"/>
            <a:ext cx="9216428" cy="335482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>
          <a:extLst>
            <a:ext uri="{FF2B5EF4-FFF2-40B4-BE49-F238E27FC236}">
              <a16:creationId xmlns:a16="http://schemas.microsoft.com/office/drawing/2014/main" id="{63627A55-A78F-6550-25BD-1012D666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C53FECFC-EF37-4155-FEDD-D7AB1CC42C21}"/>
              </a:ext>
            </a:extLst>
          </p:cNvPr>
          <p:cNvSpPr txBox="1"/>
          <p:nvPr/>
        </p:nvSpPr>
        <p:spPr>
          <a:xfrm>
            <a:off x="-1043169" y="1378463"/>
            <a:ext cx="127583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DICCIONARIO BD</a:t>
            </a:r>
            <a:endParaRPr dirty="0"/>
          </a:p>
        </p:txBody>
      </p:sp>
      <p:cxnSp>
        <p:nvCxnSpPr>
          <p:cNvPr id="109" name="Google Shape;109;p3">
            <a:extLst>
              <a:ext uri="{FF2B5EF4-FFF2-40B4-BE49-F238E27FC236}">
                <a16:creationId xmlns:a16="http://schemas.microsoft.com/office/drawing/2014/main" id="{7E57B038-A4AF-3DD7-B649-43E6BFF52EDB}"/>
              </a:ext>
            </a:extLst>
          </p:cNvPr>
          <p:cNvCxnSpPr/>
          <p:nvPr/>
        </p:nvCxnSpPr>
        <p:spPr>
          <a:xfrm>
            <a:off x="896930" y="21478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6D720A9-85E6-3FB1-B3D4-58D006512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94393"/>
              </p:ext>
            </p:extLst>
          </p:nvPr>
        </p:nvGraphicFramePr>
        <p:xfrm>
          <a:off x="1341988" y="2745338"/>
          <a:ext cx="91821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182010" imgH="1819380" progId="Excel.Sheet.12">
                  <p:embed/>
                </p:oleObj>
              </mc:Choice>
              <mc:Fallback>
                <p:oleObj name="Worksheet" r:id="rId4" imgW="9182010" imgH="18193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1988" y="2745338"/>
                        <a:ext cx="9182100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0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230402" y="2015098"/>
            <a:ext cx="7813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CONSULTAS BASE DE DATOS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29" y="3960225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780621" y="820584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201331" y="1577587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8C21D6C-A861-830F-751C-550F988DD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5" y="1707720"/>
            <a:ext cx="7088863" cy="426779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1D9130A-C873-3184-EB43-E05C8692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555" y="3656952"/>
            <a:ext cx="2326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CONSULTAS.pdf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MX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ENCRIPTACION DE DATOS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646271" y="1182072"/>
            <a:ext cx="98582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PROCESOS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729166" y="194765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21D9053-7645-210A-E0A1-C7643AE7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44" t="4187"/>
          <a:stretch/>
        </p:blipFill>
        <p:spPr>
          <a:xfrm>
            <a:off x="1122630" y="2544026"/>
            <a:ext cx="4336610" cy="36802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538C3C-2558-C90C-576C-F2CD68502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182" y="2383205"/>
            <a:ext cx="5330826" cy="42312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02EB017E-7EC9-FBA7-FA19-C392FAA05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D7F30C97-3841-73EA-BEDD-DA460257D996}"/>
              </a:ext>
            </a:extLst>
          </p:cNvPr>
          <p:cNvSpPr txBox="1"/>
          <p:nvPr/>
        </p:nvSpPr>
        <p:spPr>
          <a:xfrm>
            <a:off x="646271" y="1182072"/>
            <a:ext cx="98582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PROCESOS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>
            <a:extLst>
              <a:ext uri="{FF2B5EF4-FFF2-40B4-BE49-F238E27FC236}">
                <a16:creationId xmlns:a16="http://schemas.microsoft.com/office/drawing/2014/main" id="{D98AAB7B-DF65-DC64-08AB-D11801EFD204}"/>
              </a:ext>
            </a:extLst>
          </p:cNvPr>
          <p:cNvCxnSpPr/>
          <p:nvPr/>
        </p:nvCxnSpPr>
        <p:spPr>
          <a:xfrm>
            <a:off x="729166" y="194765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719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1271</Words>
  <Application>Microsoft Office PowerPoint</Application>
  <PresentationFormat>Panorámica</PresentationFormat>
  <Paragraphs>205</Paragraphs>
  <Slides>31</Slides>
  <Notes>31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Work Sans</vt:lpstr>
      <vt:lpstr>Work Sans Medium</vt:lpstr>
      <vt:lpstr>Calibri</vt:lpstr>
      <vt:lpstr>Times New Roman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2</cp:revision>
  <dcterms:created xsi:type="dcterms:W3CDTF">2020-10-01T23:51:28Z</dcterms:created>
  <dcterms:modified xsi:type="dcterms:W3CDTF">2024-09-10T16:49:49Z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