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1016-0ACF-B3EF-895E-FE41BF23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0FA8F-9E92-5883-D268-6143729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86A09-2C82-9584-2FC2-4A2186C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CAD9-81D4-A9EC-EC70-FCED41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3A28-8127-0727-FD43-47046DB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FE74-B679-6BC7-5A70-B7253B6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AA550-066D-B90A-B98E-31C60D1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0C863-6BEA-DE71-EB78-F22EF03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3BBB-CA06-96FF-6013-BC1EC125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06AC-9F67-3FF1-26B8-217D523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7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F29B5-ACD2-AE24-CD24-E1E8F417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0A774-2638-B066-4117-13D45CE7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3F5A8-BA29-33DC-A729-5A9BF50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34EE8-F55D-F65E-6033-36B2615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0686E-3F49-FF92-7CA2-E0C0A4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89AD-D2E7-59E7-A075-FF4866C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CEBDE-F225-4A46-3C1B-EC25A339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369C-8FDE-2E54-5BA0-0B7E233B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C87F9-A8CF-C6E2-DEFF-938CC77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9D2B-83D1-C985-079A-7FA9B5F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9C95-DDED-430B-422E-9806AD3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4933B-8847-6A64-8D85-8FFCF164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7E92-0442-C5A6-F8BD-4DF4CFE3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77EE-5FDE-6E5B-DB14-D179E3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7ACD-0E60-4739-697A-2F03B88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A112-5712-6CDD-9904-C0252F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A2792-BF5A-87C6-4580-48CD1DD9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30160-0A28-147D-8157-240DA091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95A39-E85A-4F4E-58EB-BD306F89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2636C-3636-FDA8-C4EC-57D1FF8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42A01-6425-B769-F817-C99A875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145D-89D3-A8EA-AE14-5287222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E81F8-5FA2-D6AE-DD5E-8DA84E19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DFA20-5681-7BD9-4453-26256B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FCA04B-0E96-72F8-A59C-FD823D6F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523B66-0ACA-E1D9-D2F4-FD886C9B9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76E6B-6D62-77FF-F27C-FDE39AE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EB3D78-022C-DABF-B6F5-61B1FBB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EBCDE-E791-D918-EBF3-3EFBC1F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F658-A763-BDD8-6158-9CDA394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FECE6-78F6-DC8E-3030-801BCD3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81F75-988A-018F-127B-AF02578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8C60ED-6BB9-29F2-FBC8-8E9622F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D1A37-7351-CFEE-F23C-464C897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6BA0-6E4E-7783-41F2-E3417B6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E8EB-2BE3-0420-43E4-AB6327A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1786-500D-7A7D-49A7-44BA86E3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7A49-A320-3EAE-6470-DF710BAF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DA5A4-BBAC-4732-15D6-28EDE78A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BE15-3A10-A16D-0B03-01A2CC3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F630A-432E-F822-E489-6F9EA1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BFFE12-A361-F960-7706-BDF05934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250-5B4F-68D0-A737-3188926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53CAC-61F6-7E5F-F156-2F89573D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3FEA1-10B4-A792-10E7-38379E9D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BC663-3468-4F85-32D8-7877602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BE24-E39C-D08D-0859-36D5E87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D54BC-9996-C801-AB78-541E71C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E89F2D-6D8C-4DC7-6F45-02DC7EF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9E37B-1C45-ABB7-0302-738B68EE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FA05-F4B3-83E6-61D8-19A9F35D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7999-3A0C-49D2-A44D-24F0DB0801D8}" type="datetimeFigureOut">
              <a:rPr lang="es-CO" smtClean="0"/>
              <a:t>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9CD1-0B8B-ED2B-9F24-D37F7BC8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713E-CABB-5F7C-AB55-2EFD4B68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BE3EDC45-ED38-E80C-2F5E-36B943A3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97129"/>
              </p:ext>
            </p:extLst>
          </p:nvPr>
        </p:nvGraphicFramePr>
        <p:xfrm>
          <a:off x="440404" y="153298"/>
          <a:ext cx="10742759" cy="648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se cuente con un botón de Inicio de Sesión el cual despliega un formulario que diga correo y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El campo correo electrónico debe ser único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La contraseña debe estar oculta con círculos negros y debe estar encriptada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Solicitar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 debe ingresar el correo en el cual desea recibir el código de recuperación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ingresa el código y se hace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cuente con una opción de hacer estadísticas sobre los productos mas vendidos, menos vendidos y los no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989EB45-64D2-B579-F3FD-E577D723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6049"/>
              </p:ext>
            </p:extLst>
          </p:nvPr>
        </p:nvGraphicFramePr>
        <p:xfrm>
          <a:off x="359769" y="201336"/>
          <a:ext cx="10742759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Tendrá un botón para poder asignar su disponibilidad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escoger el mes, el día y las horas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Por ultimo podrá publicar su disponibilidad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US006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contar con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de carrito de ventas para poder hacer compras después de un tiempo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donde se pueda reservar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barbero de confianza o el que este disponible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 Seleccionar el día y la hora disponible y seleccionar el tipo de corte a realizar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hace la reserva del turno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Contara con un recordatorio de su reserva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realizar, 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Contara con un botón de registro que desplegara un formulario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Deberá seguir los pasos para hacer su registro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7775AA7-F770-5260-AF76-33D0E258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29440"/>
              </p:ext>
            </p:extLst>
          </p:nvPr>
        </p:nvGraphicFramePr>
        <p:xfrm>
          <a:off x="422617" y="693111"/>
          <a:ext cx="107427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US009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CU009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cliente NECESITO agregar productos al carrito de compras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seleccionar el producto que desea agregar al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ingrese la cantidad que desea agregar al carrito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pueda comprar dentro del carrito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Seleccionar los productos y la cantidad.</a:t>
                      </a:r>
                      <a:endParaRPr lang="es-CO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2561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US0010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CU0010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cuando se registre una venta se disminuya la cantidad del producto en el inventario y genere una alerta de esto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el </a:t>
                      </a:r>
                      <a:r>
                        <a:rPr lang="es-MX" sz="1000" b="0">
                          <a:solidFill>
                            <a:schemeClr val="tx1"/>
                          </a:solidFill>
                        </a:rPr>
                        <a:t>inventario se </a:t>
                      </a: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pueda </a:t>
                      </a:r>
                      <a:r>
                        <a:rPr lang="es-MX" sz="1000" b="0">
                          <a:solidFill>
                            <a:schemeClr val="tx1"/>
                          </a:solidFill>
                        </a:rPr>
                        <a:t>mantener actualizado  </a:t>
                      </a: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Necesitamos: nombre , precio y cantidades del producto vendido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621</Words>
  <Application>Microsoft Office PowerPoint</Application>
  <PresentationFormat>Panorámica</PresentationFormat>
  <Paragraphs>96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</dc:creator>
  <cp:lastModifiedBy>Ambiente</cp:lastModifiedBy>
  <cp:revision>2</cp:revision>
  <dcterms:created xsi:type="dcterms:W3CDTF">2024-04-05T21:25:21Z</dcterms:created>
  <dcterms:modified xsi:type="dcterms:W3CDTF">2024-04-05T22:18:19Z</dcterms:modified>
</cp:coreProperties>
</file>