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boldItalic r:id="rId38"/>
    </p:embeddedFont>
    <p:embeddedFont>
      <p:font typeface="Work Sans Medium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258348" y="3951215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1"/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será desarrollado para la Barberia MASTER BARBER ubicada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localidad de San Cristóbal en el barrio La Victoria.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 mejorar los objetivos misionales de la Barberia, para ello se implementara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información coordinado a Master Barber que apoyara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siguientes áreas:  Gestionar inventario, facilitar la reserva de turnos y administrar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ventas. Para lograr esto se necesitara la información del líder de la Barberia y de los barberos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como se gestiona actualmente el inventario, las ventas y las reservas de turnos.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 GENERAL </a:t>
            </a:r>
            <a:endParaRPr sz="72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Barbería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pueden agregar productos ingresando el código, nombre del producto, precio, cantidades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Barbería 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CU005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Por último podrá publicar su disponibilidad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esté disponible 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 con un recordatorio de su reserva</a:t>
                      </a:r>
                      <a:endParaRPr/>
                    </a:p>
                    <a:p>
                      <a:pPr marL="285750" marR="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esté disponible, corte a realizar,  el barbero el cual desea o esté disponible 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 b="0"/>
                        <a:t> con un botón de registro que desplegara un formulario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/>
                        <a:t>Deberá seguir los pasos para hacer su registro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CU009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CU0010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1068946" y="248368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reservas de turnos, inventario y gestión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ventas. Para la Barberia Master Barber ubicada en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localidad de San Cristóbal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 La Victoria.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ESPECÍFICOS</a:t>
            </a:r>
            <a:endParaRPr sz="72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ventas: Poder tener unas estadísticas claras sobre productos que ya se han vendido e ingresos que se reciben por las compras de estos productos.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 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-1046727" y="1521060"/>
            <a:ext cx="98582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Planteamiento del   problema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729166" y="2967335"/>
            <a:ext cx="113340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Barberia Master Barber se caracteriza por brindar una buena calidad en sus servicios y garantizar un ambiente cómodo para sus clientes, estos servicios generaran satisfacción y fidelización hacia la Barberia, esta cuenta con una gran apariencia de clientes que solicitan servicio a diario.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29167" y="4198600"/>
            <a:ext cx="113340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las activades de levantamiento de información realizadas a la Barberia Master Barber, se evidencia que</a:t>
            </a:r>
            <a:r>
              <a:rPr lang="es-E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no se cuenta con un mecanismo eficaz para poder asignar turnos  y promocionar productos en venta también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PREGUNTA PROBLEMA 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Pregunta problema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83219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¿De que manera se puede gestionar las reservas de turnos, las ventas y el inventario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manera eficiente para evitar las aglomeraciones y perdidas de clientes en la Barberia?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Microsoft Office PowerPoint</Application>
  <PresentationFormat>Panorámica</PresentationFormat>
  <Paragraphs>214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Work Sans Medium</vt:lpstr>
      <vt:lpstr>Times New Roman</vt:lpstr>
      <vt:lpstr>Calibri</vt:lpstr>
      <vt:lpstr>Arial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Cristian David Rueda Bautista</cp:lastModifiedBy>
  <cp:revision>1</cp:revision>
  <dcterms:created xsi:type="dcterms:W3CDTF">2020-10-01T23:51:28Z</dcterms:created>
  <dcterms:modified xsi:type="dcterms:W3CDTF">2024-04-29T22:05:30Z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