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Work Sans" pitchFamily="2" charset="0"/>
      <p:regular r:id="rId13"/>
      <p:bold r:id="rId14"/>
      <p:italic r:id="rId15"/>
      <p:boldItalic r:id="rId16"/>
    </p:embeddedFont>
    <p:embeddedFont>
      <p:font typeface="Work Sans Medium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4UghhRUdI6fjnOcBj2qhuHqBv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8F55C2-C6A8-4F32-9173-006296CE9A14}">
  <a:tblStyle styleId="{EB8F55C2-C6A8-4F32-9173-006296CE9A1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468" y="54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540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i="0" u="none" strike="noStrike" cap="non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02" name="Google Shape;102;p2"/>
          <p:cNvGraphicFramePr/>
          <p:nvPr>
            <p:extLst>
              <p:ext uri="{D42A27DB-BD31-4B8C-83A1-F6EECF244321}">
                <p14:modId xmlns:p14="http://schemas.microsoft.com/office/powerpoint/2010/main" val="3017375231"/>
              </p:ext>
            </p:extLst>
          </p:nvPr>
        </p:nvGraphicFramePr>
        <p:xfrm>
          <a:off x="770098" y="1361112"/>
          <a:ext cx="9997500" cy="5241810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No.de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>
                          <a:solidFill>
                            <a:schemeClr val="dk1"/>
                          </a:solidFill>
                        </a:rPr>
                        <a:t>Prioridad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u="none" strike="noStrike" cap="none"/>
                        <a:t>El sistema permitirá a los clientes registrarse proporcionando información (Nombre de usuario, Fecha de nacimiento, Correo electrónico, Contraseña) .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Alta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RF2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permitirá a los barberos ingresar y obtener sus propias funciones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permitirá al Administrador gestionar el inventario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permitirá a los barberos asignar su disponibilidad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permitirá a los clientes hacer compras de los productos en venta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Alta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permitirá al cliente modificar o especificar su perfil 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val="2410748910"/>
              </p:ext>
            </p:extLst>
          </p:nvPr>
        </p:nvGraphicFramePr>
        <p:xfrm>
          <a:off x="667158" y="121795"/>
          <a:ext cx="9997500" cy="5802012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>
                          <a:solidFill>
                            <a:schemeClr val="dk1"/>
                          </a:solidFill>
                        </a:rPr>
                        <a:t>RF8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al administrador crear los productos en venta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93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Los clientes podrán reservar turnos seleccionando una fecha y hora disponibles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Alta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1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al Administrador eliminar y agregar a los barberos 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Los clientes podrán calificar el servicio de la Barberia 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Media 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1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</a:rPr>
                        <a:t>El sistema permitirá a los usuarios cerrar sesión 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0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al cliente consultar sin estar registrado mostrara  los servicios que se prestan, los barberos y los productos que se encuentran en venta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1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saber al cliente que tiene un turno reservado 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7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RF15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al administrador editar los productos en venta  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77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RF16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al administrador eliminar los productos en venta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CCC274B-1AC9-53CC-418E-1B3F0C0E0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40196"/>
              </p:ext>
            </p:extLst>
          </p:nvPr>
        </p:nvGraphicFramePr>
        <p:xfrm>
          <a:off x="667158" y="5923807"/>
          <a:ext cx="9997500" cy="744525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3058243064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3216781812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725256212"/>
                    </a:ext>
                  </a:extLst>
                </a:gridCol>
              </a:tblGrid>
              <a:tr h="74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RF17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  los usuarios poder recuperar su contraseña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79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CCC274B-1AC9-53CC-418E-1B3F0C0E0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56458"/>
              </p:ext>
            </p:extLst>
          </p:nvPr>
        </p:nvGraphicFramePr>
        <p:xfrm>
          <a:off x="871344" y="1174253"/>
          <a:ext cx="9997500" cy="744525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3058243064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3216781812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725256212"/>
                    </a:ext>
                  </a:extLst>
                </a:gridCol>
              </a:tblGrid>
              <a:tr h="74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RF18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permitirá a los clientes agregar productos al carrito de compras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7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0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5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1" name="Google Shape;121;p5"/>
          <p:cNvGraphicFramePr/>
          <p:nvPr/>
        </p:nvGraphicFramePr>
        <p:xfrm>
          <a:off x="781683" y="1405994"/>
          <a:ext cx="10509900" cy="5329895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4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No. de requisitos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Categoría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responder de forma rápida y eficiente.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Rendimiento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proteger información personal de los clientes y garantizar su confidencialidad.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tener disponibilidad las 24 horas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Disponibilidad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estar en actualización frecuentemente(actualizar nuevos productos, nuevos servicios, etc.)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Escalabilidad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adaptarse a los diferentes hardware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almacenar los datos que se solicitan al ingresar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Eficiencia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mantener los datos personales del cliente encriptados o cifrados 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La interfaz de usuario debe ser intuitiva y fácil de usar para los empelados y clientes.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412</Words>
  <Application>Microsoft Office PowerPoint</Application>
  <PresentationFormat>Panorámica</PresentationFormat>
  <Paragraphs>88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Calibri</vt:lpstr>
      <vt:lpstr>Work Sans Medium</vt:lpstr>
      <vt:lpstr>Arial</vt:lpstr>
      <vt:lpstr>Work Sans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2</cp:revision>
  <dcterms:created xsi:type="dcterms:W3CDTF">2020-10-01T23:51:28Z</dcterms:created>
  <dcterms:modified xsi:type="dcterms:W3CDTF">2024-05-31T22:36:10Z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