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6" r:id="rId4"/>
    <p:sldId id="295" r:id="rId5"/>
    <p:sldId id="298" r:id="rId6"/>
    <p:sldId id="297" r:id="rId7"/>
    <p:sldId id="300" r:id="rId8"/>
    <p:sldId id="299" r:id="rId9"/>
    <p:sldId id="302" r:id="rId10"/>
    <p:sldId id="301" r:id="rId11"/>
    <p:sldId id="285" r:id="rId12"/>
    <p:sldId id="258" r:id="rId13"/>
    <p:sldId id="259" r:id="rId14"/>
    <p:sldId id="260" r:id="rId15"/>
    <p:sldId id="286" r:id="rId16"/>
    <p:sldId id="287" r:id="rId17"/>
    <p:sldId id="288" r:id="rId18"/>
    <p:sldId id="292" r:id="rId19"/>
    <p:sldId id="261" r:id="rId20"/>
    <p:sldId id="262" r:id="rId21"/>
    <p:sldId id="289" r:id="rId22"/>
    <p:sldId id="290" r:id="rId23"/>
    <p:sldId id="291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93" r:id="rId34"/>
    <p:sldId id="294" r:id="rId35"/>
    <p:sldId id="303" r:id="rId36"/>
    <p:sldId id="283" r:id="rId37"/>
    <p:sldId id="304" r:id="rId38"/>
    <p:sldId id="284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Work Sans" pitchFamily="2" charset="0"/>
      <p:regular r:id="rId45"/>
      <p:bold r:id="rId46"/>
      <p:italic r:id="rId47"/>
      <p:boldItalic r:id="rId48"/>
    </p:embeddedFont>
    <p:embeddedFont>
      <p:font typeface="Work Sans Medium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3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80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376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212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957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301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43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07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29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rGDp2eImwTeWLKNhEExdmvyKpzDMMsxy/edit?usp=drive_link&amp;ouid=107603318303826641263&amp;rtpof=true&amp;sd=true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sZTaldbbA5I4UzzOe7Rr-udi0GbkzbGV/edit?usp=drive_link&amp;ouid=107603318303826641263&amp;rtpof=true&amp;sd=true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V-tHP_mhyak7A-cbb-9cp-iWkNIbS-eu/edit?usp=drive_li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e9tjJm0ow8DfHcLpgm-b62gqtqoRsL6X/edit?usp=drive_link&amp;ouid=107603318303826641263&amp;rtpof=true&amp;sd=tru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wouH7W3z15q8toJcpn3zJRuDCFAK31W2/edit?usp=drive_link&amp;ouid=107603318303826641263&amp;rtpof=true&amp;sd=true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pjsWe1eZfQYhCUIdje8O30W9AmWHL0KV/view?usp=drive_link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8821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4" y="1837981"/>
            <a:ext cx="10857391" cy="4013664"/>
          </a:xfrm>
          <a:prstGeom prst="rect">
            <a:avLst/>
          </a:prstGeom>
        </p:spPr>
      </p:pic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16A682C5-D58C-F632-5FFD-9B79023002EE}"/>
              </a:ext>
            </a:extLst>
          </p:cNvPr>
          <p:cNvSpPr txBox="1"/>
          <p:nvPr/>
        </p:nvSpPr>
        <p:spPr>
          <a:xfrm>
            <a:off x="4865696" y="5937151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5"/>
              </a:rPr>
              <a:t>CUADRO DE COTIZACIONES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4614325"/>
          </a:xfrm>
          <a:prstGeom prst="rect">
            <a:avLst/>
          </a:prstGeom>
        </p:spPr>
      </p:pic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18414983-D658-7799-5792-FC44C5FCEE3F}"/>
              </a:ext>
            </a:extLst>
          </p:cNvPr>
          <p:cNvSpPr txBox="1"/>
          <p:nvPr/>
        </p:nvSpPr>
        <p:spPr>
          <a:xfrm>
            <a:off x="5088056" y="6082701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5"/>
              </a:rPr>
              <a:t>COMPARACION DE PRECIOS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0705" y="93037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extendidos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137531" y="169981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9BA378F1-B648-DB3E-E0E4-63BE4CA9FC48}"/>
              </a:ext>
            </a:extLst>
          </p:cNvPr>
          <p:cNvSpPr txBox="1"/>
          <p:nvPr/>
        </p:nvSpPr>
        <p:spPr>
          <a:xfrm>
            <a:off x="3211899" y="2984242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hlinkClick r:id="rId4"/>
              </a:rPr>
              <a:t>CASOS DE USO EXTENDIDO (DOCUMENTACION)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4938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239377" y="2464825"/>
            <a:ext cx="101273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7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 GENERAL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858476" y="37614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2782710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E95C4D-F677-B6FC-3554-72FEC0FA50F9}"/>
              </a:ext>
            </a:extLst>
          </p:cNvPr>
          <p:cNvSpPr txBox="1"/>
          <p:nvPr/>
        </p:nvSpPr>
        <p:spPr>
          <a:xfrm>
            <a:off x="5080233" y="5210348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TABLAS NORMALIZADAS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3862" y="784084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95109" y="155348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" t="3428" r="7091" b="17960"/>
          <a:stretch/>
        </p:blipFill>
        <p:spPr>
          <a:xfrm>
            <a:off x="1472381" y="2039776"/>
            <a:ext cx="8775290" cy="28906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552B69-A1F7-F107-D98A-7721FB93666E}"/>
              </a:ext>
            </a:extLst>
          </p:cNvPr>
          <p:cNvSpPr txBox="1"/>
          <p:nvPr/>
        </p:nvSpPr>
        <p:spPr>
          <a:xfrm>
            <a:off x="4661380" y="5564764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DICCIONARIO BASE DE DATOS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9" y="71511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Diagrama de clases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4" y="154077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B3C6CF-2BD0-7ECF-6BA8-0643980F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2" y="2023288"/>
            <a:ext cx="6646588" cy="3119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746222-CEF6-7B2A-C3A1-91F770CBF729}"/>
              </a:ext>
            </a:extLst>
          </p:cNvPr>
          <p:cNvSpPr txBox="1"/>
          <p:nvPr/>
        </p:nvSpPr>
        <p:spPr>
          <a:xfrm>
            <a:off x="4787989" y="5778842"/>
            <a:ext cx="6983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DIAGRAMA DE CLASES</a:t>
            </a:r>
            <a:endParaRPr lang="es-E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1068946" y="248368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reservas de turnos, inventario y gestión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ventas. Para la Barberia Master Barber ubicada en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localidad de San Cristóbal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 La Victoria.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DIAGRAMAS DE PROCESOS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231848" y="427703"/>
            <a:ext cx="99186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Reserva De Turno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809830" y="119962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E9F9AAC-8AE4-AB97-F010-EFF56D34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47" y="1351321"/>
            <a:ext cx="7141906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009890" y="54569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Inventario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972063" y="131513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3C31BA4-8D29-5CDA-9A29-C0F5D137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438" y="1914064"/>
            <a:ext cx="7877175" cy="43982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04858" y="30107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77094" y="107051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C0BB3CF-6590-FCBA-BC62-39ABE580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84" y="1179874"/>
            <a:ext cx="9534831" cy="5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6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34355" y="522302"/>
            <a:ext cx="103308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Carrito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47598" y="129174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431EE5A-84C8-07FF-F7D7-6C4E4F06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90" y="1576577"/>
            <a:ext cx="8052619" cy="47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DIAGRAMAS DE DESPLIEGUE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3936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88E9B1-0540-5CFF-7C77-E6B57FDF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21" y="182880"/>
            <a:ext cx="8154357" cy="64922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08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8" y="4201151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17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68438" y="1947956"/>
            <a:ext cx="925512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6" y="425624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864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1046727" y="1521060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Planteamiento del   problema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las activades de levantamiento de información realizadas a la Barberia Master Barber, se evidencia que</a:t>
            </a:r>
            <a:r>
              <a:rPr lang="es-E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210049" y="2474089"/>
            <a:ext cx="73870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779786" y="3674377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4317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590</Words>
  <Application>Microsoft Office PowerPoint</Application>
  <PresentationFormat>Panorámica</PresentationFormat>
  <Paragraphs>76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Times New Roman</vt:lpstr>
      <vt:lpstr>Arial</vt:lpstr>
      <vt:lpstr>Work Sans</vt:lpstr>
      <vt:lpstr>Calibri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7</cp:revision>
  <dcterms:created xsi:type="dcterms:W3CDTF">2020-10-01T23:51:28Z</dcterms:created>
  <dcterms:modified xsi:type="dcterms:W3CDTF">2024-06-27T20:54:32Z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