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d520981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d520981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d520981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d520981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d520981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d520981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d520981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d520981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d520981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d520981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thinking for MYH Inc case study</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Fidele Donadje 11/4/2015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Empathy</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Based on the results of the observations, surveys and interviews, we will establish the user's need and how we can fit then in the project. eq: user interfaces, type of information available on the website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Define</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Define consists of learning about the audience by observing and interviewing.</a:t>
            </a:r>
            <a:endParaRPr/>
          </a:p>
          <a:p>
            <a:pPr indent="457200" lvl="0" marL="0" rtl="0" algn="l">
              <a:spcBef>
                <a:spcPts val="1600"/>
              </a:spcBef>
              <a:spcAft>
                <a:spcPts val="0"/>
              </a:spcAft>
              <a:buNone/>
            </a:pPr>
            <a:r>
              <a:rPr lang="en"/>
              <a:t>We would do so by conducting surveys, consulting the main users and stakeholders and take in account their suggestions. We will talk to the employes to know how we should track their progress, how to display information and so on.</a:t>
            </a:r>
            <a:endParaRPr/>
          </a:p>
          <a:p>
            <a:pPr indent="45720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Ideate</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In this phase, we brainstorm and come up with the solutions that matches our ideas of the problem. What programming language to develop the website, where to acquire the servers, build the team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Prototype</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We will build a representation of our idea(rough website, mindmap or WBS in MYH case) and show it to the team and managers so we can discuss about it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We show the prototype to the employes and let them use it so we can get feedback on what worked, what didn’t and what need to be improved. Based on the changes to be made, we will go through the entire cycle again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