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2" r:id="rId5"/>
    <p:sldId id="270" r:id="rId6"/>
    <p:sldId id="274" r:id="rId7"/>
    <p:sldId id="271" r:id="rId8"/>
    <p:sldId id="266" r:id="rId9"/>
    <p:sldId id="267" r:id="rId10"/>
    <p:sldId id="268" r:id="rId11"/>
    <p:sldId id="272" r:id="rId12"/>
    <p:sldId id="273" r:id="rId13"/>
    <p:sldId id="259" r:id="rId14"/>
    <p:sldId id="263" r:id="rId15"/>
    <p:sldId id="260" r:id="rId16"/>
    <p:sldId id="264" r:id="rId17"/>
    <p:sldId id="261" r:id="rId18"/>
    <p:sldId id="265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99"/>
    <p:restoredTop sz="94694"/>
  </p:normalViewPr>
  <p:slideViewPr>
    <p:cSldViewPr snapToGrid="0" snapToObjects="1">
      <p:cViewPr varScale="1">
        <p:scale>
          <a:sx n="137" d="100"/>
          <a:sy n="137" d="100"/>
        </p:scale>
        <p:origin x="20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78AB3-DFCD-7545-9070-854E8518E586}" type="datetimeFigureOut">
              <a:rPr lang="en-US" smtClean="0"/>
              <a:t>9/10/22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87521-B3F2-9B46-A102-873B6B6F8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9925-0A62-F04C-845D-29DBB7147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E457-1DF8-AB4B-9630-B26F0B4EA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28F55-D92E-2541-B138-D2982266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78E9D-868F-B840-80F8-AC80E86A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6681D-126F-BC46-8D00-D1FB2860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8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0A54-5462-2549-BC24-8503F1FF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9750-5863-7A4F-ADA1-C31AF0E4E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4F72-9E85-F04C-A965-F2286B05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4CCB-9B75-1C46-8C3B-5C73DB10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2486-5189-8842-B3B9-248E13C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A0248-93DF-5D40-A7FF-97A326184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CBAEE-251C-0344-8174-5C682C4AC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89E7-0BFA-6143-BA75-795D0A0B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CC23-E93A-1245-892B-0C3B5B9B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6B2D-9313-574E-A51C-61F886CD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F0A7-0339-E04F-A8C7-2734CADA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2746-C550-8545-8D78-A598E1AA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7A863-46C0-0344-AA9F-1A629B9D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0D75-9ED9-FA4D-AEB4-F09850A8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79B1-9CE5-A249-867D-56CD7E8A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B63C-8A3D-FF45-89ED-08A34AD2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DAE0-1787-1446-8FBC-AE80754E8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C9D2-AD2C-BF4E-B0C1-C3B85F43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A838-87D5-7C48-9266-93B818ED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84B95-D04F-DE45-8332-4ED0C620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9521-3344-EB40-A513-9B6108C0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E391-4C52-7246-AF17-F0557254E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" y="972185"/>
            <a:ext cx="5826760" cy="5164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8938C-4582-8C46-812D-C02731FDD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972184"/>
            <a:ext cx="5826760" cy="5164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7741A-DA10-D746-86F3-5BB2780F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5088F-95BC-0944-A10D-2546D14C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D14D4-B472-CE4C-B974-7DA8BF0C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7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74E6-116C-FC46-AF5B-2235B818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09C4-9287-6F43-B555-390A077F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7A154-38B9-C247-BE4A-F5DD11C81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8D294-B15D-3C44-9635-055325171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5F313-9E2D-944C-9AFF-35CD94507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CA499-DDC4-D842-B2DD-1A67BB44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ACD39-C603-A946-AF07-8FE72567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11625B-99DF-154E-A78E-64BE7ADF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C21F-608C-5B4C-98DD-91D7CFC0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5A4C0-3FA2-7B4C-8E52-422191A0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348B2-111E-9B48-B3EF-933813BF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C6189-8149-AD40-B17D-8ADF4945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037FD-AEF0-9E45-A1F0-7EC49AC5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A8206-D7E9-8B49-A9FE-B1821E60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BF84D-9F05-8640-AA86-341E8D12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D85A-8318-6C4E-A8C9-AF45F4E8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4FDF-EA7B-6B42-99AD-460D0950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FA598-2065-B74B-A918-1E6C04380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8FD69-FC04-8C48-B74F-A343DBBF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08CEA-959A-134C-BBDE-3B322689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1B23C-9493-6947-AF55-46FD404D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4E89-5B5E-F449-ABEC-38049695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FD6BB-3E27-544D-A31C-C2FCF4EB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EF327-9CAC-1F45-8605-FFFC9973E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C7C4-7C3B-D847-B502-A6CD6EC9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CF1A2-4E81-8F42-8DB2-19A7A527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218E-9A11-494F-9C12-F2A01B33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BD784-AE3F-DE4F-860F-B8FC5AD9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36525"/>
            <a:ext cx="11882120" cy="559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AB02-8E45-5E48-8339-8E057EB0C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" y="931544"/>
            <a:ext cx="11882120" cy="525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19A83-DDCD-B64A-98EC-BD0E9B3DF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75000"/>
                  </a:schemeClr>
                </a:solidFill>
                <a:latin typeface=""/>
              </a:defRPr>
            </a:lvl1pPr>
          </a:lstStyle>
          <a:p>
            <a:r>
              <a:rPr lang="en-US"/>
              <a:t>Marymount University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39A1-CF71-8F46-844B-6D2C0BA0E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75000"/>
                  </a:schemeClr>
                </a:solidFill>
                <a:latin typeface=""/>
              </a:defRPr>
            </a:lvl1pPr>
          </a:lstStyle>
          <a:p>
            <a:r>
              <a:rPr lang="en-US"/>
              <a:t>IT-566-A: Computer Scripting Techniques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57C1-9F8B-B041-95C2-D2E6B77B2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"/>
              </a:defRPr>
            </a:lvl1pPr>
          </a:lstStyle>
          <a:p>
            <a:fld id="{6A0BB986-1EE0-5C40-9C5F-400BBFC222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F60D2C-F9B4-B846-83F5-8A992DE2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2700"/>
            <a:ext cx="121539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97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2498A-326A-C44E-83EC-C196D809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07D01-FC32-5E40-8072-A7A7818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C937C-726B-6144-A443-80C47A78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75A69-8032-BB48-98CD-B615F767188F}"/>
              </a:ext>
            </a:extLst>
          </p:cNvPr>
          <p:cNvSpPr txBox="1"/>
          <p:nvPr/>
        </p:nvSpPr>
        <p:spPr>
          <a:xfrm>
            <a:off x="3126607" y="4417358"/>
            <a:ext cx="5255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Berlin Sans FB" panose="020E0602020502020306" pitchFamily="34" charset="77"/>
              </a:rPr>
              <a:t>Oh Yeah?</a:t>
            </a:r>
            <a:br>
              <a:rPr lang="en-US" sz="6000" dirty="0">
                <a:latin typeface="Berlin Sans FB" panose="020E0602020502020306" pitchFamily="34" charset="77"/>
              </a:rPr>
            </a:br>
            <a:r>
              <a:rPr lang="en-US" sz="6000" dirty="0">
                <a:latin typeface="Berlin Sans FB" panose="020E0602020502020306" pitchFamily="34" charset="77"/>
              </a:rPr>
              <a:t>Show me!</a:t>
            </a:r>
          </a:p>
        </p:txBody>
      </p:sp>
    </p:spTree>
    <p:extLst>
      <p:ext uri="{BB962C8B-B14F-4D97-AF65-F5344CB8AC3E}">
        <p14:creationId xmlns:p14="http://schemas.microsoft.com/office/powerpoint/2010/main" val="129752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4B7A-F39E-9746-84B1-64370FF9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.</a:t>
            </a:r>
            <a:r>
              <a:rPr lang="en-US" dirty="0" err="1">
                <a:latin typeface="American Typewriter" panose="02090604020004020304" pitchFamily="18" charset="77"/>
              </a:rPr>
              <a:t>bash_profile</a:t>
            </a:r>
            <a:r>
              <a:rPr lang="en-US" dirty="0"/>
              <a:t> Helpful Settings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E4FD7-4616-F948-BBC4-701BEBDC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875C8-4920-C245-A217-0D64E038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7BE67-A200-8849-BF3C-224D11A0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4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E66F-7428-E447-BF43-1D380F78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SSH for Git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E4BBA-637F-8F45-97DD-1B476C30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F5682-A9C0-F248-805D-09E13F46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1B02-5765-934B-B29C-B27235AD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C40ED-7D03-4843-8AD1-3B98EBE6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17D41-0540-A44F-9123-F411A6EC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70F65-55AF-074F-BD8F-3512DD87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E66826-040A-CA4F-B715-0F03AD6C20DD}"/>
              </a:ext>
            </a:extLst>
          </p:cNvPr>
          <p:cNvSpPr/>
          <p:nvPr/>
        </p:nvSpPr>
        <p:spPr>
          <a:xfrm>
            <a:off x="2895729" y="1959269"/>
            <a:ext cx="6400541" cy="293946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77"/>
              </a:rPr>
              <a:t>Project Organization</a:t>
            </a:r>
            <a:br>
              <a:rPr lang="en-US" sz="4000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77"/>
              </a:rPr>
              <a:t>&amp;</a:t>
            </a:r>
            <a:br>
              <a:rPr lang="en-US" sz="4000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77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75053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87109-1AB2-3641-9276-4A30FD6D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 and Layout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E3C17-EE5E-814B-8163-A72A1DAF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5D606-CFEE-A940-9888-2F474FFA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2A355-E900-5C40-A1EE-60A314C8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14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2FB31AF-7E7A-C041-9FC7-50D339AAD24B}"/>
              </a:ext>
            </a:extLst>
          </p:cNvPr>
          <p:cNvSpPr/>
          <p:nvPr/>
        </p:nvSpPr>
        <p:spPr>
          <a:xfrm>
            <a:off x="645544" y="1615161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Directory Structure</a:t>
            </a:r>
          </a:p>
        </p:txBody>
      </p:sp>
    </p:spTree>
    <p:extLst>
      <p:ext uri="{BB962C8B-B14F-4D97-AF65-F5344CB8AC3E}">
        <p14:creationId xmlns:p14="http://schemas.microsoft.com/office/powerpoint/2010/main" val="237334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C40ED-7D03-4843-8AD1-3B98EBE6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17D41-0540-A44F-9123-F411A6EC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70F65-55AF-074F-BD8F-3512DD87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E66826-040A-CA4F-B715-0F03AD6C20DD}"/>
              </a:ext>
            </a:extLst>
          </p:cNvPr>
          <p:cNvSpPr/>
          <p:nvPr/>
        </p:nvSpPr>
        <p:spPr>
          <a:xfrm>
            <a:off x="2895729" y="1959269"/>
            <a:ext cx="6400541" cy="293946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77"/>
              </a:rPr>
              <a:t>Bash Build Script</a:t>
            </a:r>
          </a:p>
        </p:txBody>
      </p:sp>
    </p:spTree>
    <p:extLst>
      <p:ext uri="{BB962C8B-B14F-4D97-AF65-F5344CB8AC3E}">
        <p14:creationId xmlns:p14="http://schemas.microsoft.com/office/powerpoint/2010/main" val="60255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87109-1AB2-3641-9276-4A30FD6D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Build Script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E3C17-EE5E-814B-8163-A72A1DAF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5D606-CFEE-A940-9888-2F474FFA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2A355-E900-5C40-A1EE-60A314C8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16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0A0C2B-41DB-1E4F-BEDF-CDB628B16CC0}"/>
              </a:ext>
            </a:extLst>
          </p:cNvPr>
          <p:cNvSpPr/>
          <p:nvPr/>
        </p:nvSpPr>
        <p:spPr>
          <a:xfrm>
            <a:off x="6682134" y="2491161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29576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C40ED-7D03-4843-8AD1-3B98EBE6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17D41-0540-A44F-9123-F411A6EC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70F65-55AF-074F-BD8F-3512DD87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E66826-040A-CA4F-B715-0F03AD6C20DD}"/>
              </a:ext>
            </a:extLst>
          </p:cNvPr>
          <p:cNvSpPr/>
          <p:nvPr/>
        </p:nvSpPr>
        <p:spPr>
          <a:xfrm>
            <a:off x="2895729" y="1959269"/>
            <a:ext cx="6400541" cy="293946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77"/>
              </a:rPr>
              <a:t>Development Workflow</a:t>
            </a:r>
          </a:p>
        </p:txBody>
      </p:sp>
    </p:spTree>
    <p:extLst>
      <p:ext uri="{BB962C8B-B14F-4D97-AF65-F5344CB8AC3E}">
        <p14:creationId xmlns:p14="http://schemas.microsoft.com/office/powerpoint/2010/main" val="97031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87109-1AB2-3641-9276-4A30FD6D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Workflow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E3C17-EE5E-814B-8163-A72A1DAF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5D606-CFEE-A940-9888-2F474FFA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2A355-E900-5C40-A1EE-60A314C8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18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38E512-9768-DD4E-81E7-F3BAFC677F02}"/>
              </a:ext>
            </a:extLst>
          </p:cNvPr>
          <p:cNvSpPr/>
          <p:nvPr/>
        </p:nvSpPr>
        <p:spPr>
          <a:xfrm>
            <a:off x="6682134" y="2491161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3597883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C40ED-7D03-4843-8AD1-3B98EBE6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17D41-0540-A44F-9123-F411A6EC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70F65-55AF-074F-BD8F-3512DD87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19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E66826-040A-CA4F-B715-0F03AD6C20DD}"/>
              </a:ext>
            </a:extLst>
          </p:cNvPr>
          <p:cNvSpPr/>
          <p:nvPr/>
        </p:nvSpPr>
        <p:spPr>
          <a:xfrm>
            <a:off x="2895729" y="1959269"/>
            <a:ext cx="6400541" cy="293946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77"/>
              </a:rPr>
              <a:t>Development Workflow</a:t>
            </a:r>
          </a:p>
        </p:txBody>
      </p:sp>
    </p:spTree>
    <p:extLst>
      <p:ext uri="{BB962C8B-B14F-4D97-AF65-F5344CB8AC3E}">
        <p14:creationId xmlns:p14="http://schemas.microsoft.com/office/powerpoint/2010/main" val="203039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7ED58-C853-2C46-A6D1-BC2AA877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65423-C77F-AB41-88B3-E33AC224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9FD96-5269-DA4A-9FEB-6FCA43D2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2</a:t>
            </a:fld>
            <a:endParaRPr lang="en-US"/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067FDFAE-4D9F-A840-B977-11EE795D66D8}"/>
              </a:ext>
            </a:extLst>
          </p:cNvPr>
          <p:cNvSpPr/>
          <p:nvPr/>
        </p:nvSpPr>
        <p:spPr>
          <a:xfrm>
            <a:off x="3062207" y="381700"/>
            <a:ext cx="3619927" cy="2464120"/>
          </a:xfrm>
          <a:prstGeom prst="wedgeEllipseCallout">
            <a:avLst>
              <a:gd name="adj1" fmla="val 61600"/>
              <a:gd name="adj2" fmla="val -23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Berlin Sans FB Demi" panose="020E0602020502020306" pitchFamily="34" charset="77"/>
              </a:rPr>
              <a:t>Talking Points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EF169B7F-6891-1046-BA05-8C12ED7A893F}"/>
              </a:ext>
            </a:extLst>
          </p:cNvPr>
          <p:cNvSpPr/>
          <p:nvPr/>
        </p:nvSpPr>
        <p:spPr>
          <a:xfrm>
            <a:off x="566618" y="272286"/>
            <a:ext cx="3250915" cy="2219217"/>
          </a:xfrm>
          <a:prstGeom prst="wedgeEllipseCallout">
            <a:avLst>
              <a:gd name="adj1" fmla="val -23990"/>
              <a:gd name="adj2" fmla="val 7780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Berlin Sans FB Demi" panose="020E0602020502020306" pitchFamily="34" charset="77"/>
              </a:rPr>
              <a:t>Week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B96FFB2-F8EF-E44B-BDEB-5E86BE2A3861}"/>
              </a:ext>
            </a:extLst>
          </p:cNvPr>
          <p:cNvSpPr/>
          <p:nvPr/>
        </p:nvSpPr>
        <p:spPr>
          <a:xfrm>
            <a:off x="7299961" y="392674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Development Environment</a:t>
            </a:r>
            <a:b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Setup and Configuration</a:t>
            </a:r>
            <a:b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(Loose Ends)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810A16-B590-8C44-88A3-86980DD48161}"/>
              </a:ext>
            </a:extLst>
          </p:cNvPr>
          <p:cNvSpPr/>
          <p:nvPr/>
        </p:nvSpPr>
        <p:spPr>
          <a:xfrm>
            <a:off x="220400" y="3159874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Project Organization</a:t>
            </a:r>
            <a:b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&amp; Layout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EAFF1B-C0D1-3A41-A5AD-C7CBDBC76D70}"/>
              </a:ext>
            </a:extLst>
          </p:cNvPr>
          <p:cNvSpPr/>
          <p:nvPr/>
        </p:nvSpPr>
        <p:spPr>
          <a:xfrm>
            <a:off x="6878664" y="1819955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Bash Build Script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4403E97-1966-474B-8508-041D78D1ECB5}"/>
              </a:ext>
            </a:extLst>
          </p:cNvPr>
          <p:cNvSpPr/>
          <p:nvPr/>
        </p:nvSpPr>
        <p:spPr>
          <a:xfrm>
            <a:off x="4038600" y="4747924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Topic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5BC4CD-3151-F14A-9C69-7448A4311EDF}"/>
              </a:ext>
            </a:extLst>
          </p:cNvPr>
          <p:cNvSpPr/>
          <p:nvPr/>
        </p:nvSpPr>
        <p:spPr>
          <a:xfrm>
            <a:off x="5483470" y="3280198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Development Workflow</a:t>
            </a:r>
          </a:p>
        </p:txBody>
      </p:sp>
    </p:spTree>
    <p:extLst>
      <p:ext uri="{BB962C8B-B14F-4D97-AF65-F5344CB8AC3E}">
        <p14:creationId xmlns:p14="http://schemas.microsoft.com/office/powerpoint/2010/main" val="368243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C40ED-7D03-4843-8AD1-3B98EBE6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17D41-0540-A44F-9123-F411A6EC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70F65-55AF-074F-BD8F-3512DD87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3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E66826-040A-CA4F-B715-0F03AD6C20DD}"/>
              </a:ext>
            </a:extLst>
          </p:cNvPr>
          <p:cNvSpPr/>
          <p:nvPr/>
        </p:nvSpPr>
        <p:spPr>
          <a:xfrm>
            <a:off x="2895729" y="1959269"/>
            <a:ext cx="6400541" cy="293946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77"/>
              </a:rPr>
              <a:t>Development Environment</a:t>
            </a:r>
            <a:br>
              <a:rPr lang="en-US" sz="4000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77"/>
              </a:rPr>
              <a:t>Setup and Configuration</a:t>
            </a:r>
            <a:br>
              <a:rPr lang="en-US" sz="4000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sz="4000" dirty="0">
                <a:solidFill>
                  <a:schemeClr val="tx1"/>
                </a:solidFill>
                <a:latin typeface="Berlin Sans FB" panose="020E0602020502020306" pitchFamily="34" charset="77"/>
              </a:rPr>
              <a:t>(Loose Ends)</a:t>
            </a:r>
          </a:p>
        </p:txBody>
      </p:sp>
    </p:spTree>
    <p:extLst>
      <p:ext uri="{BB962C8B-B14F-4D97-AF65-F5344CB8AC3E}">
        <p14:creationId xmlns:p14="http://schemas.microsoft.com/office/powerpoint/2010/main" val="407253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00A587-9FE0-104B-A61D-48D224B3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 and Configuration: Loose Ends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25237-5380-984C-B643-877CF730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A3428-62D0-F546-A9A7-5B20E986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C7930-59BF-BF46-828D-6BA4D287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4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F052DA-1C24-2742-AA5E-C66C0CA906FD}"/>
              </a:ext>
            </a:extLst>
          </p:cNvPr>
          <p:cNvSpPr/>
          <p:nvPr/>
        </p:nvSpPr>
        <p:spPr>
          <a:xfrm>
            <a:off x="782559" y="2876799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Berlin Sans FB" panose="020E0602020502020306" pitchFamily="34" charset="77"/>
              </a:rPr>
              <a:t>pipenv</a:t>
            </a:r>
            <a:b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Setup, Usage &amp;</a:t>
            </a:r>
            <a:b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Why You Need 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E02183-BE47-6C4E-A4CA-09154AF4F8BC}"/>
              </a:ext>
            </a:extLst>
          </p:cNvPr>
          <p:cNvSpPr/>
          <p:nvPr/>
        </p:nvSpPr>
        <p:spPr>
          <a:xfrm>
            <a:off x="5438417" y="4357462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.</a:t>
            </a:r>
            <a:r>
              <a:rPr lang="en-US" sz="2400" dirty="0" err="1">
                <a:solidFill>
                  <a:schemeClr val="tx1"/>
                </a:solidFill>
                <a:latin typeface="Berlin Sans FB" panose="020E0602020502020306" pitchFamily="34" charset="77"/>
              </a:rPr>
              <a:t>bash_profile</a:t>
            </a:r>
            <a:b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Helpful Settings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26FAD5-00C5-6144-8C6D-7FD8161AB818}"/>
              </a:ext>
            </a:extLst>
          </p:cNvPr>
          <p:cNvSpPr/>
          <p:nvPr/>
        </p:nvSpPr>
        <p:spPr>
          <a:xfrm>
            <a:off x="782561" y="1433210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Homebrew</a:t>
            </a:r>
            <a:b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MacOS Package Manager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F9D6283-1FD5-8245-BFAC-FC879F51F37E}"/>
              </a:ext>
            </a:extLst>
          </p:cNvPr>
          <p:cNvSpPr/>
          <p:nvPr/>
        </p:nvSpPr>
        <p:spPr>
          <a:xfrm>
            <a:off x="5438416" y="2901515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tree Command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7EA83D0-E88E-0044-B254-53CE21CD7B3A}"/>
              </a:ext>
            </a:extLst>
          </p:cNvPr>
          <p:cNvSpPr/>
          <p:nvPr/>
        </p:nvSpPr>
        <p:spPr>
          <a:xfrm>
            <a:off x="782560" y="4345104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Configure </a:t>
            </a:r>
            <a:r>
              <a:rPr lang="en-US" sz="2400" dirty="0" err="1">
                <a:solidFill>
                  <a:schemeClr val="tx1"/>
                </a:solidFill>
                <a:latin typeface="Berlin Sans FB" panose="020E0602020502020306" pitchFamily="34" charset="77"/>
              </a:rPr>
              <a:t>ssh</a:t>
            </a:r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 for git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697271-3E01-0140-8D3A-E062B27BA2F7}"/>
              </a:ext>
            </a:extLst>
          </p:cNvPr>
          <p:cNvSpPr/>
          <p:nvPr/>
        </p:nvSpPr>
        <p:spPr>
          <a:xfrm>
            <a:off x="5438416" y="1445568"/>
            <a:ext cx="4325421" cy="127399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Linux</a:t>
            </a:r>
            <a:b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</a:br>
            <a:r>
              <a:rPr lang="en-US" sz="2400" dirty="0">
                <a:solidFill>
                  <a:schemeClr val="tx1"/>
                </a:solidFill>
                <a:latin typeface="Berlin Sans FB" panose="020E0602020502020306" pitchFamily="34" charset="77"/>
              </a:rPr>
              <a:t>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406708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ADB532-FA3C-894A-A377-961E2466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Homebrew MacOS Package Manager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C76B5-844E-9A4A-80F6-53F51411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9DA97-C325-E94A-8745-697F572B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346D6-1B8A-AE4D-AA79-58E5F013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8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ADB532-FA3C-894A-A377-961E2466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Package Manager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C76B5-844E-9A4A-80F6-53F51411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9DA97-C325-E94A-8745-697F572B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346D6-1B8A-AE4D-AA79-58E5F013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ADB532-FA3C-894A-A377-961E2466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Pipenv</a:t>
            </a:r>
            <a:r>
              <a:rPr lang="en-US" dirty="0"/>
              <a:t> — Setup, Usage, and Why You Need It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C76B5-844E-9A4A-80F6-53F51411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9DA97-C325-E94A-8745-697F572B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346D6-1B8A-AE4D-AA79-58E5F013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5AA7-2BF1-9F46-808A-13A1177E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tree</a:t>
            </a:r>
            <a:r>
              <a:rPr lang="en-US" dirty="0"/>
              <a:t> Command (MacOS)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28EB9-2AFB-9E42-9849-1835C16B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CAD0E-BA42-244C-9711-5375A1FD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2B19E-9698-D74C-9E0F-5122983B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C98CC93-2FF5-EB44-BEBB-F206ACAC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703" y="499059"/>
            <a:ext cx="8070917" cy="5998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2C6978-DE54-AC40-B93C-A981B9EC625F}"/>
              </a:ext>
            </a:extLst>
          </p:cNvPr>
          <p:cNvSpPr txBox="1"/>
          <p:nvPr/>
        </p:nvSpPr>
        <p:spPr>
          <a:xfrm>
            <a:off x="5270715" y="1941285"/>
            <a:ext cx="6679769" cy="120032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11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Berlin Sans FB" panose="020E0602020502020306" pitchFamily="34" charset="77"/>
              </a:rPr>
              <a:t>Tree view of directory 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Berlin Sans FB" panose="020E0602020502020306" pitchFamily="34" charset="77"/>
              </a:rPr>
              <a:t>Install with brew</a:t>
            </a:r>
          </a:p>
        </p:txBody>
      </p:sp>
    </p:spTree>
    <p:extLst>
      <p:ext uri="{BB962C8B-B14F-4D97-AF65-F5344CB8AC3E}">
        <p14:creationId xmlns:p14="http://schemas.microsoft.com/office/powerpoint/2010/main" val="6880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EF0-49C6-884F-94DC-269E5A84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tree</a:t>
            </a:r>
            <a:r>
              <a:rPr lang="en-US" dirty="0"/>
              <a:t> Command (Windows)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1E1F2-21F1-6B4B-AA77-8C57C4C9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Marymount University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052F4-4859-7B47-BF90-8702E389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IT-566-A: Computer Scripting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A48A5-9B85-E34F-B6F5-BD0FC408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BB986-1EE0-5C40-9C5F-400BBFC2222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E2F9803-364E-F34C-9DE7-824602B2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5" y="1185245"/>
            <a:ext cx="7553569" cy="252048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0087D01-3828-9B4D-809A-362B7738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427" y="3257953"/>
            <a:ext cx="9927111" cy="2911841"/>
          </a:xfrm>
          <a:prstGeom prst="rect">
            <a:avLst/>
          </a:prstGeom>
        </p:spPr>
      </p:pic>
      <p:sp>
        <p:nvSpPr>
          <p:cNvPr id="14" name="Left-Up Arrow 13">
            <a:extLst>
              <a:ext uri="{FF2B5EF4-FFF2-40B4-BE49-F238E27FC236}">
                <a16:creationId xmlns:a16="http://schemas.microsoft.com/office/drawing/2014/main" id="{B4D1D642-4C96-8A4F-8281-8AFC87E06F63}"/>
              </a:ext>
            </a:extLst>
          </p:cNvPr>
          <p:cNvSpPr/>
          <p:nvPr/>
        </p:nvSpPr>
        <p:spPr>
          <a:xfrm rot="16200000">
            <a:off x="8787489" y="624220"/>
            <a:ext cx="1594209" cy="3538413"/>
          </a:xfrm>
          <a:prstGeom prst="leftUpArrow">
            <a:avLst>
              <a:gd name="adj1" fmla="val 15227"/>
              <a:gd name="adj2" fmla="val 25526"/>
              <a:gd name="adj3" fmla="val 250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Berlin Sans FB" panose="020E0602020502020306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6A05B-ACF3-CE46-97B3-A25B69BCBF61}"/>
              </a:ext>
            </a:extLst>
          </p:cNvPr>
          <p:cNvSpPr txBox="1"/>
          <p:nvPr/>
        </p:nvSpPr>
        <p:spPr>
          <a:xfrm>
            <a:off x="8266181" y="1205136"/>
            <a:ext cx="29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Berlin Sans FB" panose="020E0602020502020306" pitchFamily="34" charset="77"/>
              </a:rPr>
              <a:t>Add alias to tree  command in .</a:t>
            </a:r>
            <a:r>
              <a:rPr lang="en-US" dirty="0" err="1">
                <a:solidFill>
                  <a:schemeClr val="bg1"/>
                </a:solidFill>
                <a:latin typeface="Berlin Sans FB" panose="020E0602020502020306" pitchFamily="34" charset="77"/>
              </a:rPr>
              <a:t>bash_profile</a:t>
            </a:r>
            <a:endParaRPr lang="en-US" dirty="0">
              <a:solidFill>
                <a:schemeClr val="bg1"/>
              </a:solidFill>
              <a:latin typeface="Berlin Sans FB" panose="020E0602020502020306" pitchFamily="34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00B01-1DBC-BC4D-86A8-D3AC47E4B431}"/>
              </a:ext>
            </a:extLst>
          </p:cNvPr>
          <p:cNvSpPr txBox="1"/>
          <p:nvPr/>
        </p:nvSpPr>
        <p:spPr>
          <a:xfrm>
            <a:off x="8610600" y="2729811"/>
            <a:ext cx="194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Berlin Sans FB" panose="020E0602020502020306" pitchFamily="34" charset="77"/>
              </a:rPr>
              <a:t>Relaunch Git Bash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B2531-B1E7-C64F-8C70-4567259BFFBE}"/>
              </a:ext>
            </a:extLst>
          </p:cNvPr>
          <p:cNvSpPr txBox="1"/>
          <p:nvPr/>
        </p:nvSpPr>
        <p:spPr>
          <a:xfrm>
            <a:off x="1915427" y="1873608"/>
            <a:ext cx="56973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Berlin Sans FB" panose="020E0602020502020306" pitchFamily="34" charset="77"/>
              </a:rPr>
              <a:t>Comes with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erlin Sans FB" panose="020E0602020502020306" pitchFamily="34" charset="77"/>
              </a:rPr>
              <a:t>Must configure to use in git bash</a:t>
            </a:r>
          </a:p>
        </p:txBody>
      </p:sp>
    </p:spTree>
    <p:extLst>
      <p:ext uri="{BB962C8B-B14F-4D97-AF65-F5344CB8AC3E}">
        <p14:creationId xmlns:p14="http://schemas.microsoft.com/office/powerpoint/2010/main" val="155804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</a:spPr>
      <a:bodyPr rtlCol="0" anchor="ctr"/>
      <a:lstStyle>
        <a:defPPr algn="ctr">
          <a:defRPr dirty="0" smtClean="0">
            <a:solidFill>
              <a:schemeClr val="tx1"/>
            </a:solidFill>
            <a:latin typeface="Berlin Sans FB" panose="020E0602020502020306" pitchFamily="34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Berlin Sans FB" panose="020E0602020502020306" pitchFamily="34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rymount_Template" id="{B8EEC58D-A38A-C348-BEC6-DA7E46439E0C}" vid="{5CAEBCA7-6863-2343-9000-C8BE82BDF4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323</Words>
  <Application>Microsoft Macintosh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American Typewriter</vt:lpstr>
      <vt:lpstr>Arial</vt:lpstr>
      <vt:lpstr>Berlin Sans FB</vt:lpstr>
      <vt:lpstr>Berlin Sans FB Demi</vt:lpstr>
      <vt:lpstr>Calibri</vt:lpstr>
      <vt:lpstr>Office Theme</vt:lpstr>
      <vt:lpstr>PowerPoint Presentation</vt:lpstr>
      <vt:lpstr>PowerPoint Presentation</vt:lpstr>
      <vt:lpstr>PowerPoint Presentation</vt:lpstr>
      <vt:lpstr>Development Environment and Configuration: Loose Ends</vt:lpstr>
      <vt:lpstr>Homebrew MacOS Package Manager</vt:lpstr>
      <vt:lpstr>Linux Package Manager</vt:lpstr>
      <vt:lpstr>Pipenv — Setup, Usage, and Why You Need It</vt:lpstr>
      <vt:lpstr>tree Command (MacOS)</vt:lpstr>
      <vt:lpstr>tree Command (Windows)</vt:lpstr>
      <vt:lpstr>PowerPoint Presentation</vt:lpstr>
      <vt:lpstr>.bash_profile Helpful Settings</vt:lpstr>
      <vt:lpstr>Configure SSH for Git</vt:lpstr>
      <vt:lpstr>PowerPoint Presentation</vt:lpstr>
      <vt:lpstr>Project Organization and Layout</vt:lpstr>
      <vt:lpstr>PowerPoint Presentation</vt:lpstr>
      <vt:lpstr>Bash Build Script</vt:lpstr>
      <vt:lpstr>PowerPoint Presentation</vt:lpstr>
      <vt:lpstr>Development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Miller</dc:creator>
  <cp:lastModifiedBy>Richard Miller</cp:lastModifiedBy>
  <cp:revision>8</cp:revision>
  <dcterms:created xsi:type="dcterms:W3CDTF">2022-08-29T18:48:49Z</dcterms:created>
  <dcterms:modified xsi:type="dcterms:W3CDTF">2022-09-10T21:53:19Z</dcterms:modified>
</cp:coreProperties>
</file>