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78AB3-DFCD-7545-9070-854E8518E58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7521-B3F2-9B46-A102-873B6B6F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9925-0A62-F04C-845D-29DBB714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E457-1DF8-AB4B-9630-B26F0B4E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28F55-D92E-2541-B138-D2982266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78E9D-868F-B840-80F8-AC80E86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6681D-126F-BC46-8D00-D1FB2860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0A54-5462-2549-BC24-8503F1FF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9750-5863-7A4F-ADA1-C31AF0E4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4F72-9E85-F04C-A965-F2286B05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4CCB-9B75-1C46-8C3B-5C73DB1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2486-5189-8842-B3B9-248E13C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A0248-93DF-5D40-A7FF-97A32618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CBAEE-251C-0344-8174-5C682C4A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89E7-0BFA-6143-BA75-795D0A0B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CC23-E93A-1245-892B-0C3B5B9B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6B2D-9313-574E-A51C-61F886C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0A7-0339-E04F-A8C7-2734CADA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2746-C550-8545-8D78-A598E1AA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A863-46C0-0344-AA9F-1A629B9D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0D75-9ED9-FA4D-AEB4-F09850A8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79B1-9CE5-A249-867D-56CD7E8A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63C-8A3D-FF45-89ED-08A34AD2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DAE0-1787-1446-8FBC-AE80754E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C9D2-AD2C-BF4E-B0C1-C3B85F43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A838-87D5-7C48-9266-93B818ED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4B95-D04F-DE45-8332-4ED0C620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521-3344-EB40-A513-9B6108C0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391-4C52-7246-AF17-F0557254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972185"/>
            <a:ext cx="5826760" cy="516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938C-4582-8C46-812D-C02731FD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72184"/>
            <a:ext cx="5826760" cy="516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741A-DA10-D746-86F3-5BB2780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088F-95BC-0944-A10D-2546D14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14D4-B472-CE4C-B974-7DA8BF0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74E6-116C-FC46-AF5B-2235B818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09C4-9287-6F43-B555-390A077F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A154-38B9-C247-BE4A-F5DD11C8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D294-B15D-3C44-9635-055325171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5F313-9E2D-944C-9AFF-35CD94507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CA499-DDC4-D842-B2DD-1A67BB4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CD39-C603-A946-AF07-8FE72567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1625B-99DF-154E-A78E-64BE7AD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C21F-608C-5B4C-98DD-91D7CFC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5A4C0-3FA2-7B4C-8E52-422191A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48B2-111E-9B48-B3EF-933813B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C6189-8149-AD40-B17D-8ADF4945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037FD-AEF0-9E45-A1F0-7EC49AC5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A8206-D7E9-8B49-A9FE-B1821E6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BF84D-9F05-8640-AA86-341E8D12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85A-8318-6C4E-A8C9-AF45F4E8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4FDF-EA7B-6B42-99AD-460D0950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A598-2065-B74B-A918-1E6C0438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FD69-FC04-8C48-B74F-A343DBB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8CEA-959A-134C-BBDE-3B322689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1B23C-9493-6947-AF55-46FD404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E89-5B5E-F449-ABEC-38049695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FD6BB-3E27-544D-A31C-C2FCF4EB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EF327-9CAC-1F45-8605-FFFC9973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C7C4-7C3B-D847-B502-A6CD6EC9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F1A2-4E81-8F42-8DB2-19A7A527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218E-9A11-494F-9C12-F2A01B33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BD784-AE3F-DE4F-860F-B8FC5AD9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36525"/>
            <a:ext cx="11882120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AB02-8E45-5E48-8339-8E057EB0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931544"/>
            <a:ext cx="11882120" cy="525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9A83-DDCD-B64A-98EC-BD0E9B3DF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39A1-CF71-8F46-844B-6D2C0BA0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57C1-9F8B-B041-95C2-D2E6B77B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F60D2C-F9B4-B846-83F5-8A992DE2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700"/>
            <a:ext cx="121539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59B6010-6EB7-7341-BEAA-49EF51384604}"/>
              </a:ext>
            </a:extLst>
          </p:cNvPr>
          <p:cNvSpPr/>
          <p:nvPr/>
        </p:nvSpPr>
        <p:spPr>
          <a:xfrm>
            <a:off x="3955572" y="361437"/>
            <a:ext cx="4128126" cy="4206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3B3CA-3AB5-9144-9B50-DCB7429D6E78}"/>
              </a:ext>
            </a:extLst>
          </p:cNvPr>
          <p:cNvSpPr/>
          <p:nvPr/>
        </p:nvSpPr>
        <p:spPr>
          <a:xfrm>
            <a:off x="6096000" y="2506934"/>
            <a:ext cx="3836142" cy="3908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EFB5B-B57D-844F-8336-585F0072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87" y="1307749"/>
            <a:ext cx="2866143" cy="155417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22D8FC6-0D39-3B43-A860-70378632946E}"/>
              </a:ext>
            </a:extLst>
          </p:cNvPr>
          <p:cNvSpPr/>
          <p:nvPr/>
        </p:nvSpPr>
        <p:spPr>
          <a:xfrm>
            <a:off x="147886" y="1479478"/>
            <a:ext cx="4303174" cy="4139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50E91-E006-BF41-8D86-600091D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78438-B77A-7A40-9D9B-01D807AB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7A861-EE79-2949-94A7-00CDC371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21499-17C0-2F47-A871-95CE16A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6B2A3-3968-8446-A249-20D7F268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6" y="2939000"/>
            <a:ext cx="3325573" cy="9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1CDBD-BC79-974C-AE56-88F44DA89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29" y="4004096"/>
            <a:ext cx="2865897" cy="11858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5A6799A-A630-724A-8477-ED142CCD1D0B}"/>
              </a:ext>
            </a:extLst>
          </p:cNvPr>
          <p:cNvSpPr/>
          <p:nvPr/>
        </p:nvSpPr>
        <p:spPr>
          <a:xfrm>
            <a:off x="8236429" y="472397"/>
            <a:ext cx="3836142" cy="3908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6CF847-A89B-4340-A2CA-D6B1C8358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632" y="1737546"/>
            <a:ext cx="3021852" cy="11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22D8FC6-0D39-3B43-A860-70378632946E}"/>
              </a:ext>
            </a:extLst>
          </p:cNvPr>
          <p:cNvSpPr/>
          <p:nvPr/>
        </p:nvSpPr>
        <p:spPr>
          <a:xfrm>
            <a:off x="124683" y="1259172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Syntax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50E91-E006-BF41-8D86-600091D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Along The Way…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78438-B77A-7A40-9D9B-01D807AB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7A861-EE79-2949-94A7-00CDC371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21499-17C0-2F47-A871-95CE16A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3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297FAA-0A34-D54D-B241-5AB81AD5457A}"/>
              </a:ext>
            </a:extLst>
          </p:cNvPr>
          <p:cNvSpPr/>
          <p:nvPr/>
        </p:nvSpPr>
        <p:spPr>
          <a:xfrm>
            <a:off x="1529534" y="791401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Bash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Syntax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81D5DC-14F7-5640-AD19-2F8C559DADD2}"/>
              </a:ext>
            </a:extLst>
          </p:cNvPr>
          <p:cNvSpPr/>
          <p:nvPr/>
        </p:nvSpPr>
        <p:spPr>
          <a:xfrm>
            <a:off x="1230244" y="2344086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Git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Commands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4E07BA-6B44-2E46-AC95-394C5C531960}"/>
              </a:ext>
            </a:extLst>
          </p:cNvPr>
          <p:cNvSpPr/>
          <p:nvPr/>
        </p:nvSpPr>
        <p:spPr>
          <a:xfrm>
            <a:off x="2842930" y="1363602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Terminal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Commands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DD5362-6B82-DD42-8325-7DF232A9AB9D}"/>
              </a:ext>
            </a:extLst>
          </p:cNvPr>
          <p:cNvSpPr/>
          <p:nvPr/>
        </p:nvSpPr>
        <p:spPr>
          <a:xfrm>
            <a:off x="4077282" y="396938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GitHub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0200B8-5BD1-FB43-AD60-BCD925ECF0EF}"/>
              </a:ext>
            </a:extLst>
          </p:cNvPr>
          <p:cNvSpPr/>
          <p:nvPr/>
        </p:nvSpPr>
        <p:spPr>
          <a:xfrm>
            <a:off x="2674508" y="3190010"/>
            <a:ext cx="932904" cy="8974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E1E800-5ED4-CD45-BDB1-0FC2B009FF84}"/>
              </a:ext>
            </a:extLst>
          </p:cNvPr>
          <p:cNvSpPr/>
          <p:nvPr/>
        </p:nvSpPr>
        <p:spPr>
          <a:xfrm>
            <a:off x="3941538" y="2541657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Repos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081B55-96F3-374F-9567-DAA2706A227F}"/>
              </a:ext>
            </a:extLst>
          </p:cNvPr>
          <p:cNvSpPr/>
          <p:nvPr/>
        </p:nvSpPr>
        <p:spPr>
          <a:xfrm>
            <a:off x="5858526" y="2276047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Syntax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7030BD-2AB2-A54E-9C93-BDC270CF4639}"/>
              </a:ext>
            </a:extLst>
          </p:cNvPr>
          <p:cNvSpPr/>
          <p:nvPr/>
        </p:nvSpPr>
        <p:spPr>
          <a:xfrm>
            <a:off x="5466444" y="841836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Terminal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Config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433765-E936-CA45-8E6A-0D75DFAECD2C}"/>
              </a:ext>
            </a:extLst>
          </p:cNvPr>
          <p:cNvSpPr/>
          <p:nvPr/>
        </p:nvSpPr>
        <p:spPr>
          <a:xfrm>
            <a:off x="7085384" y="584835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ADED3B-1379-3544-A509-FE8A593DB0E0}"/>
              </a:ext>
            </a:extLst>
          </p:cNvPr>
          <p:cNvSpPr/>
          <p:nvPr/>
        </p:nvSpPr>
        <p:spPr>
          <a:xfrm>
            <a:off x="1206594" y="4612948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Functions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A62FE1C-B087-A740-AC1E-BE2D959E5585}"/>
              </a:ext>
            </a:extLst>
          </p:cNvPr>
          <p:cNvSpPr/>
          <p:nvPr/>
        </p:nvSpPr>
        <p:spPr>
          <a:xfrm>
            <a:off x="4201730" y="4362410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140ABD-9C73-BE4C-A76E-607FF266890D}"/>
              </a:ext>
            </a:extLst>
          </p:cNvPr>
          <p:cNvSpPr/>
          <p:nvPr/>
        </p:nvSpPr>
        <p:spPr>
          <a:xfrm>
            <a:off x="5779150" y="3945565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Variables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A52143-17D6-524B-9A4B-921037A60185}"/>
              </a:ext>
            </a:extLst>
          </p:cNvPr>
          <p:cNvSpPr/>
          <p:nvPr/>
        </p:nvSpPr>
        <p:spPr>
          <a:xfrm>
            <a:off x="7182937" y="2658221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Constants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7477EA-C1CE-D54A-A42E-4C2D9ECB5362}"/>
              </a:ext>
            </a:extLst>
          </p:cNvPr>
          <p:cNvSpPr/>
          <p:nvPr/>
        </p:nvSpPr>
        <p:spPr>
          <a:xfrm>
            <a:off x="8704324" y="1094533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Unit</a:t>
            </a:r>
            <a:b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3C6AD3-D043-8C43-A612-F67D0519441D}"/>
              </a:ext>
            </a:extLst>
          </p:cNvPr>
          <p:cNvSpPr/>
          <p:nvPr/>
        </p:nvSpPr>
        <p:spPr>
          <a:xfrm>
            <a:off x="8972221" y="2610899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b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Design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89BD18-946F-F448-A839-AE82DE4F12AF}"/>
              </a:ext>
            </a:extLst>
          </p:cNvPr>
          <p:cNvSpPr/>
          <p:nvPr/>
        </p:nvSpPr>
        <p:spPr>
          <a:xfrm>
            <a:off x="8419440" y="3849398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88F500-E282-344C-BC79-3E8DE074D0C6}"/>
              </a:ext>
            </a:extLst>
          </p:cNvPr>
          <p:cNvSpPr/>
          <p:nvPr/>
        </p:nvSpPr>
        <p:spPr>
          <a:xfrm>
            <a:off x="2706738" y="5212293"/>
            <a:ext cx="806870" cy="776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E17DE3-5DE7-754F-90B5-7A646D5B7CBE}"/>
              </a:ext>
            </a:extLst>
          </p:cNvPr>
          <p:cNvSpPr/>
          <p:nvPr/>
        </p:nvSpPr>
        <p:spPr>
          <a:xfrm>
            <a:off x="10436391" y="2673006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C09F03-4C90-C440-94B1-B135F6FCD522}"/>
              </a:ext>
            </a:extLst>
          </p:cNvPr>
          <p:cNvSpPr/>
          <p:nvPr/>
        </p:nvSpPr>
        <p:spPr>
          <a:xfrm>
            <a:off x="10476961" y="416242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B16D11-D8E2-A249-88E8-FE0F6052326F}"/>
              </a:ext>
            </a:extLst>
          </p:cNvPr>
          <p:cNvSpPr/>
          <p:nvPr/>
        </p:nvSpPr>
        <p:spPr>
          <a:xfrm>
            <a:off x="9977605" y="4362410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Dictionary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369684-9C8D-3C48-B1DC-202972403954}"/>
              </a:ext>
            </a:extLst>
          </p:cNvPr>
          <p:cNvSpPr/>
          <p:nvPr/>
        </p:nvSpPr>
        <p:spPr>
          <a:xfrm>
            <a:off x="7772533" y="5009143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B965A3-326E-624E-99F0-435CE80D6A4C}"/>
              </a:ext>
            </a:extLst>
          </p:cNvPr>
          <p:cNvSpPr/>
          <p:nvPr/>
        </p:nvSpPr>
        <p:spPr>
          <a:xfrm>
            <a:off x="241863" y="3344694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SSH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DCA3DA-5286-1243-AC95-4EA85E59A632}"/>
              </a:ext>
            </a:extLst>
          </p:cNvPr>
          <p:cNvSpPr/>
          <p:nvPr/>
        </p:nvSpPr>
        <p:spPr>
          <a:xfrm>
            <a:off x="6331930" y="5138704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  <a:b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Handling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DC378C-7C17-0743-A933-A879840A28D6}"/>
              </a:ext>
            </a:extLst>
          </p:cNvPr>
          <p:cNvSpPr/>
          <p:nvPr/>
        </p:nvSpPr>
        <p:spPr>
          <a:xfrm>
            <a:off x="9142471" y="5292772"/>
            <a:ext cx="1105561" cy="1063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1162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7704-5C29-4740-87E9-6E7F1BAA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Any Time…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C6FCE-12DF-9E4D-B431-9FE5EB17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DCBEA-DFB3-A343-8C72-87F9C294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DD638-F004-7F41-8386-FFD870A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CACCE-EA86-F74C-B766-548FA46BEBF5}"/>
              </a:ext>
            </a:extLst>
          </p:cNvPr>
          <p:cNvSpPr/>
          <p:nvPr/>
        </p:nvSpPr>
        <p:spPr>
          <a:xfrm>
            <a:off x="257710" y="2366271"/>
            <a:ext cx="11475378" cy="63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 Need to Know This Much Stuff…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494-D5C6-1841-94EE-812A75AD22ED}"/>
              </a:ext>
            </a:extLst>
          </p:cNvPr>
          <p:cNvSpPr/>
          <p:nvPr/>
        </p:nvSpPr>
        <p:spPr>
          <a:xfrm>
            <a:off x="2530258" y="2368863"/>
            <a:ext cx="613775" cy="633783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34D80B0-04C2-A647-8767-759BC69AA081}"/>
              </a:ext>
            </a:extLst>
          </p:cNvPr>
          <p:cNvSpPr/>
          <p:nvPr/>
        </p:nvSpPr>
        <p:spPr>
          <a:xfrm rot="5400000">
            <a:off x="2736937" y="1776826"/>
            <a:ext cx="200416" cy="775466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5E2B2-16E5-2A43-AF92-2C7FADDD50FF}"/>
              </a:ext>
            </a:extLst>
          </p:cNvPr>
          <p:cNvSpPr txBox="1"/>
          <p:nvPr/>
        </p:nvSpPr>
        <p:spPr>
          <a:xfrm>
            <a:off x="3144033" y="1346449"/>
            <a:ext cx="37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This Is What You’re Working 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7A9229-D706-D240-8092-1086C9D9442F}"/>
              </a:ext>
            </a:extLst>
          </p:cNvPr>
          <p:cNvCxnSpPr>
            <a:cxnSpLocks/>
          </p:cNvCxnSpPr>
          <p:nvPr/>
        </p:nvCxnSpPr>
        <p:spPr>
          <a:xfrm flipV="1">
            <a:off x="2837145" y="1628242"/>
            <a:ext cx="306888" cy="3346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1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F5A-493C-374A-97FC-DFA78DC7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It All…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67209-7F9B-3140-858B-CBC539B3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0F00-C7C0-504E-9578-476BBC7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FF03-DC29-FF46-9FAE-CB97BFEF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5</a:t>
            </a:fld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DFFBEDA7-9BA8-E94A-8870-0A79B2D6ED7B}"/>
              </a:ext>
            </a:extLst>
          </p:cNvPr>
          <p:cNvSpPr/>
          <p:nvPr/>
        </p:nvSpPr>
        <p:spPr>
          <a:xfrm flipV="1">
            <a:off x="4233795" y="2167611"/>
            <a:ext cx="1891154" cy="182819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029CB345-4EE1-584F-AE55-C3C2578DF792}"/>
              </a:ext>
            </a:extLst>
          </p:cNvPr>
          <p:cNvSpPr/>
          <p:nvPr/>
        </p:nvSpPr>
        <p:spPr>
          <a:xfrm flipV="1">
            <a:off x="6208732" y="2167611"/>
            <a:ext cx="1891154" cy="182819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802B6D69-D664-ED4C-9DD7-2881DD58FC35}"/>
              </a:ext>
            </a:extLst>
          </p:cNvPr>
          <p:cNvSpPr/>
          <p:nvPr/>
        </p:nvSpPr>
        <p:spPr>
          <a:xfrm flipV="1">
            <a:off x="8183669" y="2167611"/>
            <a:ext cx="1891154" cy="182819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CB4555EB-1561-6546-A7B1-C8D11544E88D}"/>
              </a:ext>
            </a:extLst>
          </p:cNvPr>
          <p:cNvSpPr/>
          <p:nvPr/>
        </p:nvSpPr>
        <p:spPr>
          <a:xfrm flipV="1">
            <a:off x="10158606" y="2167611"/>
            <a:ext cx="1891154" cy="182819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3ADAF1D1-F1BD-1E46-A25D-8FA120227017}"/>
              </a:ext>
            </a:extLst>
          </p:cNvPr>
          <p:cNvSpPr/>
          <p:nvPr/>
        </p:nvSpPr>
        <p:spPr>
          <a:xfrm flipV="1">
            <a:off x="2258858" y="2167611"/>
            <a:ext cx="1891154" cy="182819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3FA8EB2A-F7D2-814B-A838-0CDD9F421D46}"/>
              </a:ext>
            </a:extLst>
          </p:cNvPr>
          <p:cNvSpPr/>
          <p:nvPr/>
        </p:nvSpPr>
        <p:spPr>
          <a:xfrm flipV="1">
            <a:off x="283921" y="2167611"/>
            <a:ext cx="1891154" cy="182819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7E6BC-CF81-3A43-AF8D-DA04445D35C4}"/>
              </a:ext>
            </a:extLst>
          </p:cNvPr>
          <p:cNvSpPr txBox="1"/>
          <p:nvPr/>
        </p:nvSpPr>
        <p:spPr>
          <a:xfrm>
            <a:off x="803291" y="4096011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3DE71-EECC-4148-88A5-D1162C8541ED}"/>
              </a:ext>
            </a:extLst>
          </p:cNvPr>
          <p:cNvSpPr txBox="1"/>
          <p:nvPr/>
        </p:nvSpPr>
        <p:spPr>
          <a:xfrm>
            <a:off x="2888483" y="40960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FF282-E09F-DD45-8E13-A23A0B9C3A23}"/>
              </a:ext>
            </a:extLst>
          </p:cNvPr>
          <p:cNvSpPr txBox="1"/>
          <p:nvPr/>
        </p:nvSpPr>
        <p:spPr>
          <a:xfrm>
            <a:off x="4949181" y="40960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1DDDA-E226-9349-9C6B-7090D1A52CE0}"/>
              </a:ext>
            </a:extLst>
          </p:cNvPr>
          <p:cNvSpPr txBox="1"/>
          <p:nvPr/>
        </p:nvSpPr>
        <p:spPr>
          <a:xfrm>
            <a:off x="6905683" y="409601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25A35-CB56-1147-A803-5E4D5CEF3FF3}"/>
              </a:ext>
            </a:extLst>
          </p:cNvPr>
          <p:cNvSpPr txBox="1"/>
          <p:nvPr/>
        </p:nvSpPr>
        <p:spPr>
          <a:xfrm>
            <a:off x="8610600" y="4096011"/>
            <a:ext cx="10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Software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3293C-533A-9941-B443-8E5CA76662AA}"/>
              </a:ext>
            </a:extLst>
          </p:cNvPr>
          <p:cNvSpPr txBox="1"/>
          <p:nvPr/>
        </p:nvSpPr>
        <p:spPr>
          <a:xfrm>
            <a:off x="10872389" y="40559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8124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F5A-493C-374A-97FC-DFA78DC7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It All…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67209-7F9B-3140-858B-CBC539B3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0F00-C7C0-504E-9578-476BBC7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FF03-DC29-FF46-9FAE-CB97BFEF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6B7232-8EEE-4D48-B151-61BFAB92363E}"/>
              </a:ext>
            </a:extLst>
          </p:cNvPr>
          <p:cNvGrpSpPr/>
          <p:nvPr/>
        </p:nvGrpSpPr>
        <p:grpSpPr>
          <a:xfrm>
            <a:off x="283921" y="2167611"/>
            <a:ext cx="11765839" cy="2574731"/>
            <a:chOff x="283921" y="2167611"/>
            <a:chExt cx="11765839" cy="25747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EAC0D4-1850-2D44-9DED-4CCECF288249}"/>
                </a:ext>
              </a:extLst>
            </p:cNvPr>
            <p:cNvGrpSpPr/>
            <p:nvPr/>
          </p:nvGrpSpPr>
          <p:grpSpPr>
            <a:xfrm>
              <a:off x="283921" y="2167611"/>
              <a:ext cx="11765839" cy="2574731"/>
              <a:chOff x="283921" y="2167611"/>
              <a:chExt cx="11765839" cy="2574731"/>
            </a:xfrm>
          </p:grpSpPr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FFBEDA7-9BA8-E94A-8870-0A79B2D6ED7B}"/>
                  </a:ext>
                </a:extLst>
              </p:cNvPr>
              <p:cNvSpPr/>
              <p:nvPr/>
            </p:nvSpPr>
            <p:spPr>
              <a:xfrm flipV="1">
                <a:off x="4233795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029CB345-4EE1-584F-AE55-C3C2578DF792}"/>
                  </a:ext>
                </a:extLst>
              </p:cNvPr>
              <p:cNvSpPr/>
              <p:nvPr/>
            </p:nvSpPr>
            <p:spPr>
              <a:xfrm flipV="1">
                <a:off x="6208732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02B6D69-D664-ED4C-9DD7-2881DD58FC35}"/>
                  </a:ext>
                </a:extLst>
              </p:cNvPr>
              <p:cNvSpPr/>
              <p:nvPr/>
            </p:nvSpPr>
            <p:spPr>
              <a:xfrm flipV="1">
                <a:off x="8183669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CB4555EB-1561-6546-A7B1-C8D11544E88D}"/>
                  </a:ext>
                </a:extLst>
              </p:cNvPr>
              <p:cNvSpPr/>
              <p:nvPr/>
            </p:nvSpPr>
            <p:spPr>
              <a:xfrm flipV="1">
                <a:off x="10158606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3ADAF1D1-F1BD-1E46-A25D-8FA120227017}"/>
                  </a:ext>
                </a:extLst>
              </p:cNvPr>
              <p:cNvSpPr/>
              <p:nvPr/>
            </p:nvSpPr>
            <p:spPr>
              <a:xfrm flipV="1">
                <a:off x="2258858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3FA8EB2A-F7D2-814B-A838-0CDD9F421D46}"/>
                  </a:ext>
                </a:extLst>
              </p:cNvPr>
              <p:cNvSpPr/>
              <p:nvPr/>
            </p:nvSpPr>
            <p:spPr>
              <a:xfrm flipV="1">
                <a:off x="283921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27E6BC-CF81-3A43-AF8D-DA04445D35C4}"/>
                  </a:ext>
                </a:extLst>
              </p:cNvPr>
              <p:cNvSpPr txBox="1"/>
              <p:nvPr/>
            </p:nvSpPr>
            <p:spPr>
              <a:xfrm>
                <a:off x="803291" y="4096011"/>
                <a:ext cx="852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Python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53DE71-EECC-4148-88A5-D1162C8541ED}"/>
                  </a:ext>
                </a:extLst>
              </p:cNvPr>
              <p:cNvSpPr txBox="1"/>
              <p:nvPr/>
            </p:nvSpPr>
            <p:spPr>
              <a:xfrm>
                <a:off x="2888483" y="4096011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Bash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5FF282-E09F-DD45-8E13-A23A0B9C3A23}"/>
                  </a:ext>
                </a:extLst>
              </p:cNvPr>
              <p:cNvSpPr txBox="1"/>
              <p:nvPr/>
            </p:nvSpPr>
            <p:spPr>
              <a:xfrm>
                <a:off x="4949181" y="4096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21DDDA-E226-9349-9C6B-7090D1A52CE0}"/>
                  </a:ext>
                </a:extLst>
              </p:cNvPr>
              <p:cNvSpPr txBox="1"/>
              <p:nvPr/>
            </p:nvSpPr>
            <p:spPr>
              <a:xfrm>
                <a:off x="6905683" y="4096011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IDE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625A35-CB56-1147-A803-5E4D5CEF3FF3}"/>
                  </a:ext>
                </a:extLst>
              </p:cNvPr>
              <p:cNvSpPr txBox="1"/>
              <p:nvPr/>
            </p:nvSpPr>
            <p:spPr>
              <a:xfrm>
                <a:off x="8610600" y="4096011"/>
                <a:ext cx="10254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Software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Design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03293C-533A-9941-B443-8E5CA76662AA}"/>
                  </a:ext>
                </a:extLst>
              </p:cNvPr>
              <p:cNvSpPr txBox="1"/>
              <p:nvPr/>
            </p:nvSpPr>
            <p:spPr>
              <a:xfrm>
                <a:off x="10872389" y="405592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8B8D625-2A67-594F-8DB4-31FCA84AC9F5}"/>
                </a:ext>
              </a:extLst>
            </p:cNvPr>
            <p:cNvSpPr/>
            <p:nvPr/>
          </p:nvSpPr>
          <p:spPr>
            <a:xfrm flipV="1">
              <a:off x="679164" y="3811505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92CB524A-5580-7340-8D4D-D1B00DCFDD6B}"/>
                </a:ext>
              </a:extLst>
            </p:cNvPr>
            <p:cNvSpPr/>
            <p:nvPr/>
          </p:nvSpPr>
          <p:spPr>
            <a:xfrm flipV="1">
              <a:off x="2654102" y="3766741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D2BCA42-5833-1D43-BF27-D65FA48D2856}"/>
                </a:ext>
              </a:extLst>
            </p:cNvPr>
            <p:cNvSpPr/>
            <p:nvPr/>
          </p:nvSpPr>
          <p:spPr>
            <a:xfrm flipV="1">
              <a:off x="4629039" y="3779267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7ABEDF94-D0A7-5A4E-85B2-965B08DA1A0B}"/>
                </a:ext>
              </a:extLst>
            </p:cNvPr>
            <p:cNvSpPr/>
            <p:nvPr/>
          </p:nvSpPr>
          <p:spPr>
            <a:xfrm flipV="1">
              <a:off x="6603976" y="3779267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42F4769-1A32-8843-9E51-F1D6CBC3DD0B}"/>
                </a:ext>
              </a:extLst>
            </p:cNvPr>
            <p:cNvSpPr/>
            <p:nvPr/>
          </p:nvSpPr>
          <p:spPr>
            <a:xfrm flipV="1">
              <a:off x="8573004" y="3811505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20E5C8B8-6021-5148-96CD-35E3F5BBBC5E}"/>
                </a:ext>
              </a:extLst>
            </p:cNvPr>
            <p:cNvSpPr/>
            <p:nvPr/>
          </p:nvSpPr>
          <p:spPr>
            <a:xfrm flipV="1">
              <a:off x="10553850" y="3779267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8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F5A-493C-374A-97FC-DFA78DC7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It All…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67209-7F9B-3140-858B-CBC539B3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0F00-C7C0-504E-9578-476BBC7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FF03-DC29-FF46-9FAE-CB97BFEF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245359-0471-9941-9A33-F674E9284782}"/>
              </a:ext>
            </a:extLst>
          </p:cNvPr>
          <p:cNvGrpSpPr/>
          <p:nvPr/>
        </p:nvGrpSpPr>
        <p:grpSpPr>
          <a:xfrm>
            <a:off x="283921" y="2167611"/>
            <a:ext cx="11765839" cy="2574731"/>
            <a:chOff x="283921" y="2167611"/>
            <a:chExt cx="11765839" cy="25747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EAC0D4-1850-2D44-9DED-4CCECF288249}"/>
                </a:ext>
              </a:extLst>
            </p:cNvPr>
            <p:cNvGrpSpPr/>
            <p:nvPr/>
          </p:nvGrpSpPr>
          <p:grpSpPr>
            <a:xfrm>
              <a:off x="283921" y="2167611"/>
              <a:ext cx="11765839" cy="2574731"/>
              <a:chOff x="283921" y="2167611"/>
              <a:chExt cx="11765839" cy="2574731"/>
            </a:xfrm>
          </p:grpSpPr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FFBEDA7-9BA8-E94A-8870-0A79B2D6ED7B}"/>
                  </a:ext>
                </a:extLst>
              </p:cNvPr>
              <p:cNvSpPr/>
              <p:nvPr/>
            </p:nvSpPr>
            <p:spPr>
              <a:xfrm flipV="1">
                <a:off x="4233795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029CB345-4EE1-584F-AE55-C3C2578DF792}"/>
                  </a:ext>
                </a:extLst>
              </p:cNvPr>
              <p:cNvSpPr/>
              <p:nvPr/>
            </p:nvSpPr>
            <p:spPr>
              <a:xfrm flipV="1">
                <a:off x="6208732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02B6D69-D664-ED4C-9DD7-2881DD58FC35}"/>
                  </a:ext>
                </a:extLst>
              </p:cNvPr>
              <p:cNvSpPr/>
              <p:nvPr/>
            </p:nvSpPr>
            <p:spPr>
              <a:xfrm flipV="1">
                <a:off x="8183669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CB4555EB-1561-6546-A7B1-C8D11544E88D}"/>
                  </a:ext>
                </a:extLst>
              </p:cNvPr>
              <p:cNvSpPr/>
              <p:nvPr/>
            </p:nvSpPr>
            <p:spPr>
              <a:xfrm flipV="1">
                <a:off x="10158606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3ADAF1D1-F1BD-1E46-A25D-8FA120227017}"/>
                  </a:ext>
                </a:extLst>
              </p:cNvPr>
              <p:cNvSpPr/>
              <p:nvPr/>
            </p:nvSpPr>
            <p:spPr>
              <a:xfrm flipV="1">
                <a:off x="2258858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3FA8EB2A-F7D2-814B-A838-0CDD9F421D46}"/>
                  </a:ext>
                </a:extLst>
              </p:cNvPr>
              <p:cNvSpPr/>
              <p:nvPr/>
            </p:nvSpPr>
            <p:spPr>
              <a:xfrm flipV="1">
                <a:off x="283921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27E6BC-CF81-3A43-AF8D-DA04445D35C4}"/>
                  </a:ext>
                </a:extLst>
              </p:cNvPr>
              <p:cNvSpPr txBox="1"/>
              <p:nvPr/>
            </p:nvSpPr>
            <p:spPr>
              <a:xfrm>
                <a:off x="803291" y="4096011"/>
                <a:ext cx="852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Python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53DE71-EECC-4148-88A5-D1162C8541ED}"/>
                  </a:ext>
                </a:extLst>
              </p:cNvPr>
              <p:cNvSpPr txBox="1"/>
              <p:nvPr/>
            </p:nvSpPr>
            <p:spPr>
              <a:xfrm>
                <a:off x="2888483" y="4096011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Bash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5FF282-E09F-DD45-8E13-A23A0B9C3A23}"/>
                  </a:ext>
                </a:extLst>
              </p:cNvPr>
              <p:cNvSpPr txBox="1"/>
              <p:nvPr/>
            </p:nvSpPr>
            <p:spPr>
              <a:xfrm>
                <a:off x="4949181" y="4096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21DDDA-E226-9349-9C6B-7090D1A52CE0}"/>
                  </a:ext>
                </a:extLst>
              </p:cNvPr>
              <p:cNvSpPr txBox="1"/>
              <p:nvPr/>
            </p:nvSpPr>
            <p:spPr>
              <a:xfrm>
                <a:off x="6905683" y="4096011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IDE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625A35-CB56-1147-A803-5E4D5CEF3FF3}"/>
                  </a:ext>
                </a:extLst>
              </p:cNvPr>
              <p:cNvSpPr txBox="1"/>
              <p:nvPr/>
            </p:nvSpPr>
            <p:spPr>
              <a:xfrm>
                <a:off x="8610600" y="4096011"/>
                <a:ext cx="10254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Software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Design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03293C-533A-9941-B443-8E5CA76662AA}"/>
                  </a:ext>
                </a:extLst>
              </p:cNvPr>
              <p:cNvSpPr txBox="1"/>
              <p:nvPr/>
            </p:nvSpPr>
            <p:spPr>
              <a:xfrm>
                <a:off x="10872389" y="405592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8B8D625-2A67-594F-8DB4-31FCA84AC9F5}"/>
                </a:ext>
              </a:extLst>
            </p:cNvPr>
            <p:cNvSpPr/>
            <p:nvPr/>
          </p:nvSpPr>
          <p:spPr>
            <a:xfrm flipV="1">
              <a:off x="585152" y="3428999"/>
              <a:ext cx="1272552" cy="60797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92CB524A-5580-7340-8D4D-D1B00DCFDD6B}"/>
                </a:ext>
              </a:extLst>
            </p:cNvPr>
            <p:cNvSpPr/>
            <p:nvPr/>
          </p:nvSpPr>
          <p:spPr>
            <a:xfrm flipV="1">
              <a:off x="2654102" y="3766741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D2BCA42-5833-1D43-BF27-D65FA48D2856}"/>
                </a:ext>
              </a:extLst>
            </p:cNvPr>
            <p:cNvSpPr/>
            <p:nvPr/>
          </p:nvSpPr>
          <p:spPr>
            <a:xfrm flipV="1">
              <a:off x="4629039" y="3779267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7ABEDF94-D0A7-5A4E-85B2-965B08DA1A0B}"/>
                </a:ext>
              </a:extLst>
            </p:cNvPr>
            <p:cNvSpPr/>
            <p:nvPr/>
          </p:nvSpPr>
          <p:spPr>
            <a:xfrm flipV="1">
              <a:off x="6603976" y="3779267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42F4769-1A32-8843-9E51-F1D6CBC3DD0B}"/>
                </a:ext>
              </a:extLst>
            </p:cNvPr>
            <p:cNvSpPr/>
            <p:nvPr/>
          </p:nvSpPr>
          <p:spPr>
            <a:xfrm flipV="1">
              <a:off x="8573004" y="3811505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CE07A573-5EDD-8742-B4B5-053E0935E30A}"/>
                </a:ext>
              </a:extLst>
            </p:cNvPr>
            <p:cNvSpPr/>
            <p:nvPr/>
          </p:nvSpPr>
          <p:spPr>
            <a:xfrm flipV="1">
              <a:off x="4546050" y="3396762"/>
              <a:ext cx="1272552" cy="60797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8A28D5E2-9B2C-634E-BBDC-2F6CF3892CFA}"/>
                </a:ext>
              </a:extLst>
            </p:cNvPr>
            <p:cNvSpPr/>
            <p:nvPr/>
          </p:nvSpPr>
          <p:spPr>
            <a:xfrm flipV="1">
              <a:off x="10459042" y="3384235"/>
              <a:ext cx="1290371" cy="65273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74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F5A-493C-374A-97FC-DFA78DC7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It All…Eventually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67209-7F9B-3140-858B-CBC539B3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0F00-C7C0-504E-9578-476BBC7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FF03-DC29-FF46-9FAE-CB97BFEF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65E5F-74D3-4C40-8EFC-117BA5DFFF39}"/>
              </a:ext>
            </a:extLst>
          </p:cNvPr>
          <p:cNvGrpSpPr/>
          <p:nvPr/>
        </p:nvGrpSpPr>
        <p:grpSpPr>
          <a:xfrm>
            <a:off x="283921" y="2167611"/>
            <a:ext cx="11765839" cy="2574731"/>
            <a:chOff x="283921" y="2167611"/>
            <a:chExt cx="11765839" cy="25747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EAC0D4-1850-2D44-9DED-4CCECF288249}"/>
                </a:ext>
              </a:extLst>
            </p:cNvPr>
            <p:cNvGrpSpPr/>
            <p:nvPr/>
          </p:nvGrpSpPr>
          <p:grpSpPr>
            <a:xfrm>
              <a:off x="283921" y="2167611"/>
              <a:ext cx="11765839" cy="2574731"/>
              <a:chOff x="283921" y="2167611"/>
              <a:chExt cx="11765839" cy="2574731"/>
            </a:xfrm>
          </p:grpSpPr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FFBEDA7-9BA8-E94A-8870-0A79B2D6ED7B}"/>
                  </a:ext>
                </a:extLst>
              </p:cNvPr>
              <p:cNvSpPr/>
              <p:nvPr/>
            </p:nvSpPr>
            <p:spPr>
              <a:xfrm flipV="1">
                <a:off x="4233795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029CB345-4EE1-584F-AE55-C3C2578DF792}"/>
                  </a:ext>
                </a:extLst>
              </p:cNvPr>
              <p:cNvSpPr/>
              <p:nvPr/>
            </p:nvSpPr>
            <p:spPr>
              <a:xfrm flipV="1">
                <a:off x="6208732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02B6D69-D664-ED4C-9DD7-2881DD58FC35}"/>
                  </a:ext>
                </a:extLst>
              </p:cNvPr>
              <p:cNvSpPr/>
              <p:nvPr/>
            </p:nvSpPr>
            <p:spPr>
              <a:xfrm flipV="1">
                <a:off x="8183669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CB4555EB-1561-6546-A7B1-C8D11544E88D}"/>
                  </a:ext>
                </a:extLst>
              </p:cNvPr>
              <p:cNvSpPr/>
              <p:nvPr/>
            </p:nvSpPr>
            <p:spPr>
              <a:xfrm flipV="1">
                <a:off x="10158606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3ADAF1D1-F1BD-1E46-A25D-8FA120227017}"/>
                  </a:ext>
                </a:extLst>
              </p:cNvPr>
              <p:cNvSpPr/>
              <p:nvPr/>
            </p:nvSpPr>
            <p:spPr>
              <a:xfrm flipV="1">
                <a:off x="2258858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3FA8EB2A-F7D2-814B-A838-0CDD9F421D46}"/>
                  </a:ext>
                </a:extLst>
              </p:cNvPr>
              <p:cNvSpPr/>
              <p:nvPr/>
            </p:nvSpPr>
            <p:spPr>
              <a:xfrm flipV="1">
                <a:off x="283921" y="2167611"/>
                <a:ext cx="1891154" cy="1828191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27E6BC-CF81-3A43-AF8D-DA04445D35C4}"/>
                  </a:ext>
                </a:extLst>
              </p:cNvPr>
              <p:cNvSpPr txBox="1"/>
              <p:nvPr/>
            </p:nvSpPr>
            <p:spPr>
              <a:xfrm>
                <a:off x="803291" y="4096011"/>
                <a:ext cx="852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Python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53DE71-EECC-4148-88A5-D1162C8541ED}"/>
                  </a:ext>
                </a:extLst>
              </p:cNvPr>
              <p:cNvSpPr txBox="1"/>
              <p:nvPr/>
            </p:nvSpPr>
            <p:spPr>
              <a:xfrm>
                <a:off x="2888483" y="4096011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Bash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5FF282-E09F-DD45-8E13-A23A0B9C3A23}"/>
                  </a:ext>
                </a:extLst>
              </p:cNvPr>
              <p:cNvSpPr txBox="1"/>
              <p:nvPr/>
            </p:nvSpPr>
            <p:spPr>
              <a:xfrm>
                <a:off x="4949181" y="4096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21DDDA-E226-9349-9C6B-7090D1A52CE0}"/>
                  </a:ext>
                </a:extLst>
              </p:cNvPr>
              <p:cNvSpPr txBox="1"/>
              <p:nvPr/>
            </p:nvSpPr>
            <p:spPr>
              <a:xfrm>
                <a:off x="6905683" y="4096011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IDE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625A35-CB56-1147-A803-5E4D5CEF3FF3}"/>
                  </a:ext>
                </a:extLst>
              </p:cNvPr>
              <p:cNvSpPr txBox="1"/>
              <p:nvPr/>
            </p:nvSpPr>
            <p:spPr>
              <a:xfrm>
                <a:off x="8610600" y="4096011"/>
                <a:ext cx="10254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Software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Design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03293C-533A-9941-B443-8E5CA76662AA}"/>
                  </a:ext>
                </a:extLst>
              </p:cNvPr>
              <p:cNvSpPr txBox="1"/>
              <p:nvPr/>
            </p:nvSpPr>
            <p:spPr>
              <a:xfrm>
                <a:off x="10872389" y="405592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8B8D625-2A67-594F-8DB4-31FCA84AC9F5}"/>
                </a:ext>
              </a:extLst>
            </p:cNvPr>
            <p:cNvSpPr/>
            <p:nvPr/>
          </p:nvSpPr>
          <p:spPr>
            <a:xfrm flipV="1">
              <a:off x="488515" y="3024271"/>
              <a:ext cx="1463996" cy="9804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D2BCA42-5833-1D43-BF27-D65FA48D2856}"/>
                </a:ext>
              </a:extLst>
            </p:cNvPr>
            <p:cNvSpPr/>
            <p:nvPr/>
          </p:nvSpPr>
          <p:spPr>
            <a:xfrm flipV="1">
              <a:off x="4629039" y="3779267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42F4769-1A32-8843-9E51-F1D6CBC3DD0B}"/>
                </a:ext>
              </a:extLst>
            </p:cNvPr>
            <p:cNvSpPr/>
            <p:nvPr/>
          </p:nvSpPr>
          <p:spPr>
            <a:xfrm flipV="1">
              <a:off x="8573004" y="3811505"/>
              <a:ext cx="1100665" cy="2254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CE07A573-5EDD-8742-B4B5-053E0935E30A}"/>
                </a:ext>
              </a:extLst>
            </p:cNvPr>
            <p:cNvSpPr/>
            <p:nvPr/>
          </p:nvSpPr>
          <p:spPr>
            <a:xfrm flipV="1">
              <a:off x="4546050" y="3396762"/>
              <a:ext cx="1272552" cy="60797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8A28D5E2-9B2C-634E-BBDC-2F6CF3892CFA}"/>
                </a:ext>
              </a:extLst>
            </p:cNvPr>
            <p:cNvSpPr/>
            <p:nvPr/>
          </p:nvSpPr>
          <p:spPr>
            <a:xfrm flipV="1">
              <a:off x="10459042" y="3384235"/>
              <a:ext cx="1290371" cy="65273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2F511E97-69DA-8440-B8C4-345544021CB2}"/>
                </a:ext>
              </a:extLst>
            </p:cNvPr>
            <p:cNvSpPr/>
            <p:nvPr/>
          </p:nvSpPr>
          <p:spPr>
            <a:xfrm flipV="1">
              <a:off x="2469968" y="3015261"/>
              <a:ext cx="1463996" cy="9804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61174FE4-CC7B-014A-9C43-7AB0A8F83848}"/>
                </a:ext>
              </a:extLst>
            </p:cNvPr>
            <p:cNvSpPr/>
            <p:nvPr/>
          </p:nvSpPr>
          <p:spPr>
            <a:xfrm flipV="1">
              <a:off x="6419326" y="3015261"/>
              <a:ext cx="1463996" cy="9804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34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2E2D-C0CD-5D4F-A8E4-DA86AB49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 Optimal Learning Sequence?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3D498-0E98-B14C-8E30-E93DBCD3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408F3-7FBA-5842-94E4-B1E70DB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77FF-36BA-7B45-9C8D-86FBDF5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3F7917-8E08-1949-B578-A10EAD17F0A8}"/>
              </a:ext>
            </a:extLst>
          </p:cNvPr>
          <p:cNvGrpSpPr/>
          <p:nvPr/>
        </p:nvGrpSpPr>
        <p:grpSpPr>
          <a:xfrm>
            <a:off x="4821818" y="2474446"/>
            <a:ext cx="2548364" cy="3538047"/>
            <a:chOff x="4834518" y="2674863"/>
            <a:chExt cx="2548364" cy="353804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F3C762-EE5B-A241-A02F-05EFBF5D5B92}"/>
                </a:ext>
              </a:extLst>
            </p:cNvPr>
            <p:cNvSpPr/>
            <p:nvPr/>
          </p:nvSpPr>
          <p:spPr>
            <a:xfrm>
              <a:off x="4834518" y="3625677"/>
              <a:ext cx="2548364" cy="2587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22D5E7-044E-0348-A308-A3F46787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9921" y="4213258"/>
              <a:ext cx="1685279" cy="144850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B2A02F-3D2E-5D4F-9EA0-FCDABC831156}"/>
                </a:ext>
              </a:extLst>
            </p:cNvPr>
            <p:cNvGrpSpPr/>
            <p:nvPr/>
          </p:nvGrpSpPr>
          <p:grpSpPr>
            <a:xfrm>
              <a:off x="4939604" y="2674863"/>
              <a:ext cx="2338192" cy="1693400"/>
              <a:chOff x="4697963" y="2123773"/>
              <a:chExt cx="2338192" cy="1693400"/>
            </a:xfr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2" name="Can 11">
                <a:extLst>
                  <a:ext uri="{FF2B5EF4-FFF2-40B4-BE49-F238E27FC236}">
                    <a16:creationId xmlns:a16="http://schemas.microsoft.com/office/drawing/2014/main" id="{53A3B0E2-D67D-EE42-AF3F-544AB4F643C3}"/>
                  </a:ext>
                </a:extLst>
              </p:cNvPr>
              <p:cNvSpPr/>
              <p:nvPr/>
            </p:nvSpPr>
            <p:spPr>
              <a:xfrm>
                <a:off x="5649238" y="2668044"/>
                <a:ext cx="446762" cy="1149129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D798DC39-BB66-7C4C-9F28-738A87D1BFA7}"/>
                  </a:ext>
                </a:extLst>
              </p:cNvPr>
              <p:cNvSpPr/>
              <p:nvPr/>
            </p:nvSpPr>
            <p:spPr>
              <a:xfrm flipV="1">
                <a:off x="4697963" y="2123773"/>
                <a:ext cx="2338192" cy="732164"/>
              </a:xfrm>
              <a:prstGeom prst="trapezoid">
                <a:avLst>
                  <a:gd name="adj" fmla="val 1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C4DBA8-820E-0C4B-BA2C-C0B2FF35569D}"/>
              </a:ext>
            </a:extLst>
          </p:cNvPr>
          <p:cNvSpPr txBox="1"/>
          <p:nvPr/>
        </p:nvSpPr>
        <p:spPr>
          <a:xfrm>
            <a:off x="5732397" y="1679091"/>
            <a:ext cx="752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8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rymount_Template" id="{B8EEC58D-A38A-C348-BEC6-DA7E46439E0C}" vid="{5CAEBCA7-6863-2343-9000-C8BE82BDF4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211</Words>
  <Application>Microsoft Macintosh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Focus</vt:lpstr>
      <vt:lpstr>Along The Way…</vt:lpstr>
      <vt:lpstr>At Any Time…</vt:lpstr>
      <vt:lpstr>How To Learn It All…</vt:lpstr>
      <vt:lpstr>How To Learn It All…</vt:lpstr>
      <vt:lpstr>How To Learn It All…</vt:lpstr>
      <vt:lpstr>How To Learn It All…Eventually</vt:lpstr>
      <vt:lpstr>Is There An Optimal Learning Sequence?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Miller</dc:creator>
  <cp:lastModifiedBy>Richard Miller</cp:lastModifiedBy>
  <cp:revision>2</cp:revision>
  <dcterms:created xsi:type="dcterms:W3CDTF">2022-08-29T18:48:49Z</dcterms:created>
  <dcterms:modified xsi:type="dcterms:W3CDTF">2022-08-29T20:51:22Z</dcterms:modified>
</cp:coreProperties>
</file>