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Layouts/slideLayout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firstSlideNum="0" saveSubsetFonts="1">
  <p:sldMasterIdLst>
    <p:sldMasterId id="2147483648" r:id="rId1"/>
  </p:sldMasterIdLst>
  <p:sldIdLst>
    <p:sldId id="256" r:id="rId3"/>
    <p:sldId id="257" r:id="rId4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 /><Relationship Id="rId6" Type="http://schemas.openxmlformats.org/officeDocument/2006/relationships/tableStyles" Target="tableStyles.xml" /><Relationship Id="rId7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userDrawn="1">
  <p:cSld name="Title Slide 4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tangle 9" hidden="0"/>
          <p:cNvSpPr/>
          <p:nvPr isPhoto="0" userDrawn="1"/>
        </p:nvSpPr>
        <p:spPr bwMode="auto">
          <a:xfrm>
            <a:off x="0" y="4480560"/>
            <a:ext cx="12192000" cy="2377440"/>
          </a:xfrm>
          <a:prstGeom prst="rect">
            <a:avLst/>
          </a:prstGeom>
          <a:solidFill>
            <a:srgbClr val="00274C">
              <a:alpha val="8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5" descr="A picture containing outdoor, resort&#10;&#10;Description automatically generated" hidden="0"/>
          <p:cNvPicPr>
            <a:picLocks noChangeAspect="1"/>
          </p:cNvPicPr>
          <p:nvPr isPhoto="0" userDrawn="1"/>
        </p:nvPicPr>
        <p:blipFill>
          <a:blip r:embed="rId2">
            <a:alphaModFix amt="50000"/>
          </a:blip>
          <a:stretch/>
        </p:blipFill>
        <p:spPr bwMode="auto">
          <a:xfrm>
            <a:off x="0" y="4480560"/>
            <a:ext cx="12192000" cy="2377440"/>
          </a:xfrm>
          <a:prstGeom prst="rect">
            <a:avLst/>
          </a:prstGeom>
        </p:spPr>
      </p:pic>
      <p:sp>
        <p:nvSpPr>
          <p:cNvPr id="6" name="Rectangle 3" hidden="0"/>
          <p:cNvSpPr/>
          <p:nvPr isPhoto="0" userDrawn="1"/>
        </p:nvSpPr>
        <p:spPr bwMode="auto">
          <a:xfrm>
            <a:off x="4572000" y="464949"/>
            <a:ext cx="2944678" cy="27122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7" name="Picture 2" descr="Logo&#10;&#10;Description automatically generated with low confidence" hidden="0"/>
          <p:cNvPicPr>
            <a:picLocks noChangeAspect="1"/>
          </p:cNvPicPr>
          <p:nvPr isPhoto="0" userDrawn="1"/>
        </p:nvPicPr>
        <p:blipFill>
          <a:blip r:embed="rId3">
            <a:alphaModFix/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/>
        </p:blipFill>
        <p:spPr bwMode="auto">
          <a:xfrm>
            <a:off x="5358031" y="5252920"/>
            <a:ext cx="1372615" cy="832719"/>
          </a:xfrm>
          <a:prstGeom prst="rect">
            <a:avLst/>
          </a:prstGeom>
        </p:spPr>
      </p:pic>
      <p:cxnSp>
        <p:nvCxnSpPr>
          <p:cNvPr id="8" name="Straight Connector 4" hidden="0"/>
          <p:cNvCxnSpPr>
            <a:cxnSpLocks/>
          </p:cNvCxnSpPr>
          <p:nvPr isPhoto="0" userDrawn="1"/>
        </p:nvCxnSpPr>
        <p:spPr bwMode="auto">
          <a:xfrm>
            <a:off x="0" y="4480560"/>
            <a:ext cx="12192000" cy="0"/>
          </a:xfrm>
          <a:prstGeom prst="line">
            <a:avLst/>
          </a:prstGeom>
          <a:ln w="63500">
            <a:solidFill>
              <a:srgbClr val="FFED0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Picture Placeholder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FB9B119-00A4-6D41-8D0D-1A9417A55700}" type="datetime1">
              <a:rPr lang="en-US"/>
              <a:t/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67F2B28-FD6C-2148-BD14-75F9421DF020}" type="slidenum">
              <a:rPr lang="en-US"/>
              <a:t/>
            </a:fld>
            <a:endParaRPr lang="en-US"/>
          </a:p>
        </p:txBody>
      </p:sp>
      <p:sp>
        <p:nvSpPr>
          <p:cNvPr id="9" name="Rectangle 13" hidden="0"/>
          <p:cNvSpPr/>
          <p:nvPr isPhoto="0" userDrawn="1"/>
        </p:nvSpPr>
        <p:spPr bwMode="auto">
          <a:xfrm>
            <a:off x="0" y="6318673"/>
            <a:ext cx="12192000" cy="565958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6" hidden="0"/>
          <p:cNvSpPr/>
          <p:nvPr isPhoto="0" userDrawn="1"/>
        </p:nvSpPr>
        <p:spPr bwMode="auto">
          <a:xfrm>
            <a:off x="0" y="6311900"/>
            <a:ext cx="12192000" cy="572731"/>
          </a:xfrm>
          <a:prstGeom prst="rect">
            <a:avLst/>
          </a:prstGeom>
          <a:solidFill>
            <a:srgbClr val="12237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IN"/>
          </a:p>
        </p:txBody>
      </p:sp>
      <p:pic>
        <p:nvPicPr>
          <p:cNvPr id="11" name="Picture 15" descr="Logo&#10;&#10;Description automatically generated with low confidence" hidden="0"/>
          <p:cNvPicPr>
            <a:picLocks noChangeAspect="1"/>
          </p:cNvPicPr>
          <p:nvPr isPhoto="0" userDrawn="1"/>
        </p:nvPicPr>
        <p:blipFill>
          <a:blip r:embed="rId14"/>
          <a:srcRect l="50000" t="0" r="0" b="40934"/>
          <a:stretch/>
        </p:blipFill>
        <p:spPr bwMode="auto">
          <a:xfrm>
            <a:off x="11407491" y="6324789"/>
            <a:ext cx="698319" cy="500462"/>
          </a:xfrm>
          <a:prstGeom prst="rect">
            <a:avLst/>
          </a:prstGeom>
        </p:spPr>
      </p:pic>
      <p:sp>
        <p:nvSpPr>
          <p:cNvPr id="12" name="Slide Number Placeholder 5" hidden="0"/>
          <p:cNvSpPr>
            <a:spLocks noAdjustHandles="1" noChangeArrowheads="0"/>
          </p:cNvSpPr>
          <p:nvPr isPhoto="0" userDrawn="1"/>
        </p:nvSpPr>
        <p:spPr bwMode="auto">
          <a:xfrm>
            <a:off x="4724399" y="6400675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ctr" defTabSz="914400">
              <a:defRPr sz="1600">
                <a:solidFill>
                  <a:schemeClr val="bg1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867F2B28-FD6C-2148-BD14-75F9421DF020}" type="slidenum">
              <a:rPr lang="en-US">
                <a:latin typeface="Arial"/>
                <a:cs typeface="Arial"/>
              </a:rPr>
              <a:t>0</a:t>
            </a:fld>
            <a:endParaRPr lang="en-US">
              <a:latin typeface="Arial"/>
              <a:cs typeface="Arial"/>
            </a:endParaRPr>
          </a:p>
        </p:txBody>
      </p:sp>
      <p:pic>
        <p:nvPicPr>
          <p:cNvPr id="13" name="Picture 8" descr="Logo&#10;&#10;Description automatically generated" hidden="0"/>
          <p:cNvPicPr>
            <a:picLocks noChangeAspect="1"/>
          </p:cNvPicPr>
          <p:nvPr isPhoto="0" userDrawn="1"/>
        </p:nvPicPr>
        <p:blipFill>
          <a:blip r:embed="rId15"/>
          <a:stretch/>
        </p:blipFill>
        <p:spPr bwMode="auto">
          <a:xfrm>
            <a:off x="86189" y="6365761"/>
            <a:ext cx="1709234" cy="39020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1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rgbClr val="003972"/>
          </a:solidFill>
          <a:latin typeface="Arial"/>
          <a:ea typeface="+mj-ea"/>
          <a:cs typeface="Arial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rgbClr val="003972"/>
          </a:solidFill>
          <a:latin typeface="Arial"/>
          <a:ea typeface="+mn-ea"/>
          <a:cs typeface="Arial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rgbClr val="003972"/>
          </a:solidFill>
          <a:latin typeface="Arial"/>
          <a:ea typeface="+mn-ea"/>
          <a:cs typeface="Arial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rgbClr val="003972"/>
          </a:solidFill>
          <a:latin typeface="Arial"/>
          <a:ea typeface="+mn-ea"/>
          <a:cs typeface="Arial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rgbClr val="003972"/>
          </a:solidFill>
          <a:latin typeface="Arial"/>
          <a:ea typeface="+mn-ea"/>
          <a:cs typeface="Arial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rgbClr val="003972"/>
          </a:solidFill>
          <a:latin typeface="Arial"/>
          <a:ea typeface="+mn-ea"/>
          <a:cs typeface="Arial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Box 4" hidden="0"/>
          <p:cNvSpPr>
            <a:spLocks noAdjustHandles="0" noChangeArrowheads="0"/>
          </p:cNvSpPr>
          <p:nvPr isPhoto="0" userDrawn="0"/>
        </p:nvSpPr>
        <p:spPr bwMode="auto">
          <a:xfrm>
            <a:off x="120769" y="2182505"/>
            <a:ext cx="100929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4000" b="1">
                <a:solidFill>
                  <a:srgbClr val="003972"/>
                </a:solidFill>
                <a:latin typeface="Arial"/>
                <a:cs typeface="Arial"/>
              </a:rPr>
              <a:t>Project Title</a:t>
            </a:r>
            <a:endParaRPr lang="en-US" sz="4000" b="1">
              <a:solidFill>
                <a:srgbClr val="003972"/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5" hidden="0"/>
          <p:cNvSpPr>
            <a:spLocks noAdjustHandles="0" noChangeArrowheads="0"/>
          </p:cNvSpPr>
          <p:nvPr isPhoto="0" userDrawn="0"/>
        </p:nvSpPr>
        <p:spPr bwMode="auto">
          <a:xfrm>
            <a:off x="150569" y="2967335"/>
            <a:ext cx="3532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>
                <a:solidFill>
                  <a:srgbClr val="003972"/>
                </a:solidFill>
                <a:latin typeface="Arial"/>
                <a:cs typeface="Arial"/>
              </a:rPr>
              <a:t>Student 1, Student 2</a:t>
            </a:r>
            <a:endParaRPr/>
          </a:p>
          <a:p>
            <a:pPr>
              <a:defRPr/>
            </a:pPr>
            <a:r>
              <a:rPr lang="en-US">
                <a:solidFill>
                  <a:srgbClr val="003972"/>
                </a:solidFill>
                <a:latin typeface="Arial"/>
                <a:cs typeface="Arial"/>
              </a:rPr>
              <a:t>Tutor: Leandro R. Lustosa</a:t>
            </a:r>
            <a:endParaRPr/>
          </a:p>
          <a:p>
            <a:pPr>
              <a:defRPr/>
            </a:pPr>
            <a:endParaRPr lang="en-US">
              <a:solidFill>
                <a:srgbClr val="004996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6" hidden="0"/>
          <p:cNvSpPr>
            <a:spLocks noAdjustHandles="0" noChangeArrowheads="0"/>
          </p:cNvSpPr>
          <p:nvPr isPhoto="0" userDrawn="0"/>
        </p:nvSpPr>
        <p:spPr bwMode="auto">
          <a:xfrm>
            <a:off x="10980523" y="30480"/>
            <a:ext cx="138199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500">
                <a:solidFill>
                  <a:srgbClr val="003972"/>
                </a:solidFill>
                <a:latin typeface="Times New Roman"/>
                <a:cs typeface="Times New Roman"/>
              </a:rPr>
              <a:t>April 7, 2022</a:t>
            </a:r>
            <a:endParaRPr/>
          </a:p>
        </p:txBody>
      </p:sp>
      <p:pic>
        <p:nvPicPr>
          <p:cNvPr id="7" name="Picture 2" descr="Icon&#10;&#10;Description automatically generated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10633648" y="4092606"/>
            <a:ext cx="1558351" cy="353645"/>
          </a:xfrm>
          <a:prstGeom prst="rect">
            <a:avLst/>
          </a:prstGeom>
        </p:spPr>
      </p:pic>
      <p:sp>
        <p:nvSpPr>
          <p:cNvPr id="8" name="" hidden="0"/>
          <p:cNvSpPr/>
          <p:nvPr isPhoto="0" userDrawn="0"/>
        </p:nvSpPr>
        <p:spPr bwMode="auto">
          <a:xfrm flipH="0" flipV="0">
            <a:off x="0" y="4450291"/>
            <a:ext cx="12181958" cy="2457839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0" y="4468279"/>
            <a:ext cx="12206774" cy="24358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ONLYOFFICE/7.2.1.34</Application>
  <DocSecurity>0</DocSecurity>
  <PresentationFormat>Widescreen</PresentationFormat>
  <Paragraphs>0</Paragraphs>
  <Slides>2</Slides>
  <Notes>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Theme 1</vt:lpstr>
      <vt:lpstr>Slide 1</vt:lpstr>
      <vt:lpstr>Slide 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Lynn Daher (Student)</dc:creator>
  <cp:keywords/>
  <dc:description/>
  <dc:identifier/>
  <dc:language/>
  <cp:lastModifiedBy>Deeksha KOTA</cp:lastModifiedBy>
  <cp:revision>7</cp:revision>
  <dcterms:created xsi:type="dcterms:W3CDTF">2022-03-21T11:45:39Z</dcterms:created>
  <dcterms:modified xsi:type="dcterms:W3CDTF">2023-03-25T18:08:39Z</dcterms:modified>
  <cp:category/>
  <cp:contentStatus/>
  <cp:version/>
</cp:coreProperties>
</file>