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571" r:id="rId3"/>
    <p:sldId id="522" r:id="rId4"/>
    <p:sldId id="593" r:id="rId5"/>
    <p:sldId id="564" r:id="rId6"/>
    <p:sldId id="566" r:id="rId7"/>
    <p:sldId id="568" r:id="rId8"/>
    <p:sldId id="594" r:id="rId9"/>
    <p:sldId id="596" r:id="rId10"/>
    <p:sldId id="618" r:id="rId11"/>
    <p:sldId id="616" r:id="rId12"/>
    <p:sldId id="617" r:id="rId13"/>
    <p:sldId id="653" r:id="rId14"/>
    <p:sldId id="633" r:id="rId15"/>
    <p:sldId id="635" r:id="rId16"/>
    <p:sldId id="634" r:id="rId17"/>
    <p:sldId id="652" r:id="rId18"/>
    <p:sldId id="647" r:id="rId19"/>
    <p:sldId id="648" r:id="rId20"/>
    <p:sldId id="649" r:id="rId21"/>
    <p:sldId id="650" r:id="rId22"/>
    <p:sldId id="651" r:id="rId23"/>
    <p:sldId id="645" r:id="rId24"/>
    <p:sldId id="632" r:id="rId25"/>
    <p:sldId id="55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48" userDrawn="1">
          <p15:clr>
            <a:srgbClr val="A4A3A4"/>
          </p15:clr>
        </p15:guide>
        <p15:guide id="2" pos="3840" userDrawn="1">
          <p15:clr>
            <a:srgbClr val="A4A3A4"/>
          </p15:clr>
        </p15:guide>
        <p15:guide id="3" orient="horz" pos="312" userDrawn="1">
          <p15:clr>
            <a:srgbClr val="A4A3A4"/>
          </p15:clr>
        </p15:guide>
        <p15:guide id="4" pos="7312" userDrawn="1">
          <p15:clr>
            <a:srgbClr val="A4A3A4"/>
          </p15:clr>
        </p15:guide>
        <p15:guide id="5" orient="horz" pos="4056" userDrawn="1">
          <p15:clr>
            <a:srgbClr val="A4A3A4"/>
          </p15:clr>
        </p15:guide>
        <p15:guide id="6" pos="3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A71"/>
    <a:srgbClr val="4F220B"/>
    <a:srgbClr val="9B4609"/>
    <a:srgbClr val="E98709"/>
    <a:srgbClr val="D85579"/>
    <a:srgbClr val="95304F"/>
    <a:srgbClr val="BA3C63"/>
    <a:srgbClr val="C15708"/>
    <a:srgbClr val="ABABAB"/>
    <a:srgbClr val="006D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23" autoAdjust="0"/>
    <p:restoredTop sz="85823" autoAdjust="0"/>
  </p:normalViewPr>
  <p:slideViewPr>
    <p:cSldViewPr snapToGrid="0" snapToObjects="1" showGuides="1">
      <p:cViewPr varScale="1">
        <p:scale>
          <a:sx n="55" d="100"/>
          <a:sy n="55" d="100"/>
        </p:scale>
        <p:origin x="1232" y="32"/>
      </p:cViewPr>
      <p:guideLst>
        <p:guide orient="horz" pos="3648"/>
        <p:guide pos="3840"/>
        <p:guide orient="horz" pos="312"/>
        <p:guide pos="7312"/>
        <p:guide orient="horz" pos="4056"/>
        <p:guide pos="360"/>
      </p:guideLst>
    </p:cSldViewPr>
  </p:slideViewPr>
  <p:outlineViewPr>
    <p:cViewPr>
      <p:scale>
        <a:sx n="33" d="100"/>
        <a:sy n="33" d="100"/>
      </p:scale>
      <p:origin x="0" y="-784"/>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168B82-A711-4FF1-B4DB-E6632591D2C4}"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3B0A1E61-B13C-43D6-A077-9308B9FF4E25}">
      <dgm:prSet phldrT="[Text]"/>
      <dgm:spPr>
        <a:solidFill>
          <a:srgbClr val="00D639"/>
        </a:solidFill>
        <a:ln>
          <a:solidFill>
            <a:srgbClr val="00D639"/>
          </a:solidFill>
        </a:ln>
      </dgm:spPr>
      <dgm:t>
        <a:bodyPr/>
        <a:lstStyle/>
        <a:p>
          <a:r>
            <a:rPr lang="en-US" b="1" dirty="0">
              <a:solidFill>
                <a:schemeClr val="tx1"/>
              </a:solidFill>
            </a:rPr>
            <a:t>API</a:t>
          </a:r>
        </a:p>
      </dgm:t>
    </dgm:pt>
    <dgm:pt modelId="{3BABD166-5A4F-4B57-A3B9-20992FCE863B}" type="parTrans" cxnId="{AA1DBAF1-9F89-4972-BD1D-8FA917D787BB}">
      <dgm:prSet/>
      <dgm:spPr/>
      <dgm:t>
        <a:bodyPr/>
        <a:lstStyle/>
        <a:p>
          <a:endParaRPr lang="en-US"/>
        </a:p>
      </dgm:t>
    </dgm:pt>
    <dgm:pt modelId="{011C0197-604B-458C-8481-D7E8011B6C10}" type="sibTrans" cxnId="{AA1DBAF1-9F89-4972-BD1D-8FA917D787BB}">
      <dgm:prSet/>
      <dgm:spPr/>
      <dgm:t>
        <a:bodyPr/>
        <a:lstStyle/>
        <a:p>
          <a:endParaRPr lang="en-US"/>
        </a:p>
      </dgm:t>
    </dgm:pt>
    <dgm:pt modelId="{4A985714-A7A8-420D-A608-47C7C475E028}">
      <dgm:prSet phldrT="[Text]" custT="1"/>
      <dgm:spPr>
        <a:solidFill>
          <a:schemeClr val="tx1"/>
        </a:solidFill>
        <a:ln>
          <a:solidFill>
            <a:schemeClr val="tx1"/>
          </a:solidFill>
        </a:ln>
      </dgm:spPr>
      <dgm:t>
        <a:bodyPr/>
        <a:lstStyle/>
        <a:p>
          <a:r>
            <a:rPr lang="en-US" sz="1300" b="1" dirty="0">
              <a:solidFill>
                <a:srgbClr val="00D639"/>
              </a:solidFill>
            </a:rPr>
            <a:t>REST</a:t>
          </a:r>
        </a:p>
      </dgm:t>
    </dgm:pt>
    <dgm:pt modelId="{8D18B8FF-B782-49C9-BD1F-308FC88E3ABF}" type="parTrans" cxnId="{5B5F82F5-C6F5-4506-8E9E-2A4764350E87}">
      <dgm:prSet/>
      <dgm:spPr/>
      <dgm:t>
        <a:bodyPr/>
        <a:lstStyle/>
        <a:p>
          <a:endParaRPr lang="en-US"/>
        </a:p>
      </dgm:t>
    </dgm:pt>
    <dgm:pt modelId="{07F0389E-E65C-4638-BDDA-ECE3BA67C13C}" type="sibTrans" cxnId="{5B5F82F5-C6F5-4506-8E9E-2A4764350E87}">
      <dgm:prSet/>
      <dgm:spPr>
        <a:solidFill>
          <a:schemeClr val="tx1"/>
        </a:solidFill>
        <a:ln>
          <a:solidFill>
            <a:schemeClr val="tx1"/>
          </a:solidFill>
        </a:ln>
      </dgm:spPr>
      <dgm:t>
        <a:bodyPr/>
        <a:lstStyle/>
        <a:p>
          <a:endParaRPr lang="en-US"/>
        </a:p>
      </dgm:t>
    </dgm:pt>
    <dgm:pt modelId="{64010188-C97E-46AB-AF66-DF358E217259}">
      <dgm:prSet phldrT="[Text]" custT="1"/>
      <dgm:spPr>
        <a:solidFill>
          <a:schemeClr val="tx1"/>
        </a:solidFill>
        <a:ln>
          <a:solidFill>
            <a:schemeClr val="tx1"/>
          </a:solidFill>
        </a:ln>
      </dgm:spPr>
      <dgm:t>
        <a:bodyPr/>
        <a:lstStyle/>
        <a:p>
          <a:r>
            <a:rPr lang="en-US" sz="1300" b="1" dirty="0">
              <a:solidFill>
                <a:srgbClr val="00D639"/>
              </a:solidFill>
            </a:rPr>
            <a:t>OData</a:t>
          </a:r>
        </a:p>
      </dgm:t>
    </dgm:pt>
    <dgm:pt modelId="{047110EA-77E8-4D6D-8697-40E8672043BC}" type="parTrans" cxnId="{ABE4FABF-462D-4D0B-8BFD-900EEF7B4D91}">
      <dgm:prSet/>
      <dgm:spPr/>
      <dgm:t>
        <a:bodyPr/>
        <a:lstStyle/>
        <a:p>
          <a:endParaRPr lang="en-US"/>
        </a:p>
      </dgm:t>
    </dgm:pt>
    <dgm:pt modelId="{D947184B-117E-4950-A903-807867158578}" type="sibTrans" cxnId="{ABE4FABF-462D-4D0B-8BFD-900EEF7B4D91}">
      <dgm:prSet/>
      <dgm:spPr>
        <a:solidFill>
          <a:schemeClr val="tx1"/>
        </a:solidFill>
        <a:ln>
          <a:solidFill>
            <a:schemeClr val="tx1"/>
          </a:solidFill>
        </a:ln>
      </dgm:spPr>
      <dgm:t>
        <a:bodyPr/>
        <a:lstStyle/>
        <a:p>
          <a:endParaRPr lang="en-US"/>
        </a:p>
      </dgm:t>
    </dgm:pt>
    <dgm:pt modelId="{C32EDB3C-1AB9-4715-A75E-79566B9350B8}">
      <dgm:prSet phldrT="[Text]" custT="1"/>
      <dgm:spPr>
        <a:solidFill>
          <a:schemeClr val="tx1"/>
        </a:solidFill>
        <a:ln>
          <a:solidFill>
            <a:schemeClr val="tx1"/>
          </a:solidFill>
        </a:ln>
      </dgm:spPr>
      <dgm:t>
        <a:bodyPr/>
        <a:lstStyle/>
        <a:p>
          <a:r>
            <a:rPr lang="en-US" sz="1300" b="1" dirty="0">
              <a:solidFill>
                <a:srgbClr val="00D639"/>
              </a:solidFill>
            </a:rPr>
            <a:t>Install</a:t>
          </a:r>
        </a:p>
      </dgm:t>
    </dgm:pt>
    <dgm:pt modelId="{7422AC97-CA06-40CA-B8B6-826ED07D91E9}" type="parTrans" cxnId="{4C89ACC7-B9F0-4707-ABCA-41F4E37E228D}">
      <dgm:prSet/>
      <dgm:spPr/>
      <dgm:t>
        <a:bodyPr/>
        <a:lstStyle/>
        <a:p>
          <a:endParaRPr lang="en-US"/>
        </a:p>
      </dgm:t>
    </dgm:pt>
    <dgm:pt modelId="{4AC456C3-D5B7-4F19-99F4-2E94787FE22D}" type="sibTrans" cxnId="{4C89ACC7-B9F0-4707-ABCA-41F4E37E228D}">
      <dgm:prSet/>
      <dgm:spPr>
        <a:solidFill>
          <a:schemeClr val="tx1"/>
        </a:solidFill>
        <a:ln>
          <a:solidFill>
            <a:schemeClr val="tx1"/>
          </a:solidFill>
        </a:ln>
      </dgm:spPr>
      <dgm:t>
        <a:bodyPr/>
        <a:lstStyle/>
        <a:p>
          <a:endParaRPr lang="en-US"/>
        </a:p>
      </dgm:t>
    </dgm:pt>
    <dgm:pt modelId="{114ABAD4-047C-49E4-A4C5-6B157CEFB7A1}">
      <dgm:prSet phldrT="[Text]"/>
      <dgm:spPr>
        <a:solidFill>
          <a:schemeClr val="tx1"/>
        </a:solidFill>
        <a:ln>
          <a:solidFill>
            <a:schemeClr val="tx1"/>
          </a:solidFill>
        </a:ln>
      </dgm:spPr>
      <dgm:t>
        <a:bodyPr/>
        <a:lstStyle/>
        <a:p>
          <a:r>
            <a:rPr lang="en-US" b="1" dirty="0">
              <a:solidFill>
                <a:srgbClr val="00D639"/>
              </a:solidFill>
            </a:rPr>
            <a:t>Payloads</a:t>
          </a:r>
        </a:p>
      </dgm:t>
    </dgm:pt>
    <dgm:pt modelId="{70D0DC29-52BE-4972-8DAA-78B7FF42AB13}" type="parTrans" cxnId="{9A9D85AE-D9C7-450E-879F-AC144D3B69CE}">
      <dgm:prSet/>
      <dgm:spPr/>
      <dgm:t>
        <a:bodyPr/>
        <a:lstStyle/>
        <a:p>
          <a:endParaRPr lang="en-US"/>
        </a:p>
      </dgm:t>
    </dgm:pt>
    <dgm:pt modelId="{790F3492-D41C-4E77-BAA7-148BB4BABD16}" type="sibTrans" cxnId="{9A9D85AE-D9C7-450E-879F-AC144D3B69CE}">
      <dgm:prSet/>
      <dgm:spPr>
        <a:solidFill>
          <a:schemeClr val="tx1"/>
        </a:solidFill>
        <a:ln>
          <a:solidFill>
            <a:schemeClr val="tx1"/>
          </a:solidFill>
        </a:ln>
      </dgm:spPr>
      <dgm:t>
        <a:bodyPr/>
        <a:lstStyle/>
        <a:p>
          <a:endParaRPr lang="en-US"/>
        </a:p>
      </dgm:t>
    </dgm:pt>
    <dgm:pt modelId="{A58C0C52-C4E4-4B77-B691-989FD935DAA0}">
      <dgm:prSet phldrT="[Text]"/>
      <dgm:spPr>
        <a:solidFill>
          <a:schemeClr val="tx1"/>
        </a:solidFill>
        <a:ln>
          <a:solidFill>
            <a:schemeClr val="tx1"/>
          </a:solidFill>
        </a:ln>
      </dgm:spPr>
      <dgm:t>
        <a:bodyPr/>
        <a:lstStyle/>
        <a:p>
          <a:r>
            <a:rPr lang="en-US" b="1" dirty="0">
              <a:solidFill>
                <a:srgbClr val="00D639"/>
              </a:solidFill>
            </a:rPr>
            <a:t>Access</a:t>
          </a:r>
        </a:p>
      </dgm:t>
    </dgm:pt>
    <dgm:pt modelId="{E5AA420F-B8DE-47F5-82E1-B37B9A52B2BB}" type="parTrans" cxnId="{A8BCA36C-E24C-4E35-B0F1-C67DC9AFCED9}">
      <dgm:prSet/>
      <dgm:spPr/>
      <dgm:t>
        <a:bodyPr/>
        <a:lstStyle/>
        <a:p>
          <a:endParaRPr lang="en-US"/>
        </a:p>
      </dgm:t>
    </dgm:pt>
    <dgm:pt modelId="{069F2FFC-1621-481B-8868-CA568877CE88}" type="sibTrans" cxnId="{A8BCA36C-E24C-4E35-B0F1-C67DC9AFCED9}">
      <dgm:prSet/>
      <dgm:spPr>
        <a:solidFill>
          <a:schemeClr val="tx1"/>
        </a:solidFill>
        <a:ln>
          <a:solidFill>
            <a:schemeClr val="tx1"/>
          </a:solidFill>
        </a:ln>
      </dgm:spPr>
      <dgm:t>
        <a:bodyPr/>
        <a:lstStyle/>
        <a:p>
          <a:endParaRPr lang="en-US"/>
        </a:p>
      </dgm:t>
    </dgm:pt>
    <dgm:pt modelId="{AC60693D-B8B8-48CF-8629-E0FAB1ECA6DC}">
      <dgm:prSet phldrT="[Text]"/>
      <dgm:spPr>
        <a:solidFill>
          <a:schemeClr val="tx1"/>
        </a:solidFill>
        <a:ln>
          <a:solidFill>
            <a:schemeClr val="tx1"/>
          </a:solidFill>
        </a:ln>
      </dgm:spPr>
      <dgm:t>
        <a:bodyPr/>
        <a:lstStyle/>
        <a:p>
          <a:r>
            <a:rPr lang="en-US" b="1" dirty="0">
              <a:solidFill>
                <a:srgbClr val="00D639"/>
              </a:solidFill>
            </a:rPr>
            <a:t>Security</a:t>
          </a:r>
        </a:p>
      </dgm:t>
    </dgm:pt>
    <dgm:pt modelId="{A037F6AA-B8CF-4636-B707-835D8D9DA7DC}" type="parTrans" cxnId="{E76437B6-6ADE-4851-BAF9-87FFA73077C8}">
      <dgm:prSet/>
      <dgm:spPr/>
      <dgm:t>
        <a:bodyPr/>
        <a:lstStyle/>
        <a:p>
          <a:endParaRPr lang="en-US"/>
        </a:p>
      </dgm:t>
    </dgm:pt>
    <dgm:pt modelId="{905EE988-26BC-4A56-86D9-6197547CFBB0}" type="sibTrans" cxnId="{E76437B6-6ADE-4851-BAF9-87FFA73077C8}">
      <dgm:prSet/>
      <dgm:spPr>
        <a:solidFill>
          <a:schemeClr val="tx1"/>
        </a:solidFill>
        <a:ln>
          <a:solidFill>
            <a:schemeClr val="tx1"/>
          </a:solidFill>
        </a:ln>
      </dgm:spPr>
      <dgm:t>
        <a:bodyPr/>
        <a:lstStyle/>
        <a:p>
          <a:endParaRPr lang="en-US"/>
        </a:p>
      </dgm:t>
    </dgm:pt>
    <dgm:pt modelId="{DE545655-2A71-48E5-ABEC-E9C9D2C22040}">
      <dgm:prSet phldrT="[Text]"/>
      <dgm:spPr>
        <a:solidFill>
          <a:schemeClr val="tx1"/>
        </a:solidFill>
        <a:ln>
          <a:solidFill>
            <a:schemeClr val="tx1"/>
          </a:solidFill>
        </a:ln>
      </dgm:spPr>
      <dgm:t>
        <a:bodyPr/>
        <a:lstStyle/>
        <a:p>
          <a:r>
            <a:rPr lang="en-US" b="1" dirty="0">
              <a:solidFill>
                <a:srgbClr val="00D639"/>
              </a:solidFill>
            </a:rPr>
            <a:t>OpenAPI</a:t>
          </a:r>
        </a:p>
      </dgm:t>
    </dgm:pt>
    <dgm:pt modelId="{82948305-2928-45D0-8587-94D754DB160E}" type="sibTrans" cxnId="{72D3DFC5-10B2-4F4A-9111-AE94FD09EFC0}">
      <dgm:prSet/>
      <dgm:spPr>
        <a:solidFill>
          <a:schemeClr val="tx1"/>
        </a:solidFill>
        <a:ln>
          <a:solidFill>
            <a:schemeClr val="tx1"/>
          </a:solidFill>
        </a:ln>
      </dgm:spPr>
      <dgm:t>
        <a:bodyPr/>
        <a:lstStyle/>
        <a:p>
          <a:endParaRPr lang="en-US"/>
        </a:p>
      </dgm:t>
    </dgm:pt>
    <dgm:pt modelId="{E4AE5213-184E-4990-A0B2-3F6B81763C4F}" type="parTrans" cxnId="{72D3DFC5-10B2-4F4A-9111-AE94FD09EFC0}">
      <dgm:prSet/>
      <dgm:spPr/>
      <dgm:t>
        <a:bodyPr/>
        <a:lstStyle/>
        <a:p>
          <a:endParaRPr lang="en-US"/>
        </a:p>
      </dgm:t>
    </dgm:pt>
    <dgm:pt modelId="{E2F95EF2-71B4-4D60-9DFC-16601EF0A621}" type="pres">
      <dgm:prSet presAssocID="{69168B82-A711-4FF1-B4DB-E6632591D2C4}" presName="Name0" presStyleCnt="0">
        <dgm:presLayoutVars>
          <dgm:chMax val="1"/>
          <dgm:dir/>
          <dgm:animLvl val="ctr"/>
          <dgm:resizeHandles val="exact"/>
        </dgm:presLayoutVars>
      </dgm:prSet>
      <dgm:spPr/>
    </dgm:pt>
    <dgm:pt modelId="{68CCF19C-442E-4E05-8CF9-DA1B9E2DDF74}" type="pres">
      <dgm:prSet presAssocID="{3B0A1E61-B13C-43D6-A077-9308B9FF4E25}" presName="centerShape" presStyleLbl="node0" presStyleIdx="0" presStyleCnt="1"/>
      <dgm:spPr/>
    </dgm:pt>
    <dgm:pt modelId="{B4EE9724-9902-4C62-AC5C-C33D16195096}" type="pres">
      <dgm:prSet presAssocID="{4A985714-A7A8-420D-A608-47C7C475E028}" presName="node" presStyleLbl="node1" presStyleIdx="0" presStyleCnt="7" custRadScaleRad="99625" custRadScaleInc="6307">
        <dgm:presLayoutVars>
          <dgm:bulletEnabled val="1"/>
        </dgm:presLayoutVars>
      </dgm:prSet>
      <dgm:spPr/>
    </dgm:pt>
    <dgm:pt modelId="{333FA720-3D36-4E14-97F1-2610E9248E02}" type="pres">
      <dgm:prSet presAssocID="{4A985714-A7A8-420D-A608-47C7C475E028}" presName="dummy" presStyleCnt="0"/>
      <dgm:spPr/>
    </dgm:pt>
    <dgm:pt modelId="{A151FABE-04EB-4113-8DE6-22FA98FC03C0}" type="pres">
      <dgm:prSet presAssocID="{07F0389E-E65C-4638-BDDA-ECE3BA67C13C}" presName="sibTrans" presStyleLbl="sibTrans2D1" presStyleIdx="0" presStyleCnt="7"/>
      <dgm:spPr/>
    </dgm:pt>
    <dgm:pt modelId="{9C4EA9E5-2A53-41B8-BC2A-031326C63500}" type="pres">
      <dgm:prSet presAssocID="{64010188-C97E-46AB-AF66-DF358E217259}" presName="node" presStyleLbl="node1" presStyleIdx="1" presStyleCnt="7" custRadScaleRad="101236" custRadScaleInc="4883">
        <dgm:presLayoutVars>
          <dgm:bulletEnabled val="1"/>
        </dgm:presLayoutVars>
      </dgm:prSet>
      <dgm:spPr/>
    </dgm:pt>
    <dgm:pt modelId="{D62C20C4-9CC1-4648-8D09-15EC104858E7}" type="pres">
      <dgm:prSet presAssocID="{64010188-C97E-46AB-AF66-DF358E217259}" presName="dummy" presStyleCnt="0"/>
      <dgm:spPr/>
    </dgm:pt>
    <dgm:pt modelId="{8ADA9A3F-2121-4FDE-8371-C24063A8D859}" type="pres">
      <dgm:prSet presAssocID="{D947184B-117E-4950-A903-807867158578}" presName="sibTrans" presStyleLbl="sibTrans2D1" presStyleIdx="1" presStyleCnt="7" custLinFactNeighborX="-2131" custLinFactNeighborY="-513"/>
      <dgm:spPr/>
    </dgm:pt>
    <dgm:pt modelId="{17388E66-98B8-4965-A152-49057F29840B}" type="pres">
      <dgm:prSet presAssocID="{C32EDB3C-1AB9-4715-A75E-79566B9350B8}" presName="node" presStyleLbl="node1" presStyleIdx="2" presStyleCnt="7" custRadScaleRad="101920" custRadScaleInc="-117">
        <dgm:presLayoutVars>
          <dgm:bulletEnabled val="1"/>
        </dgm:presLayoutVars>
      </dgm:prSet>
      <dgm:spPr/>
    </dgm:pt>
    <dgm:pt modelId="{440E3543-3B70-4351-BA3A-8897F480B153}" type="pres">
      <dgm:prSet presAssocID="{C32EDB3C-1AB9-4715-A75E-79566B9350B8}" presName="dummy" presStyleCnt="0"/>
      <dgm:spPr/>
    </dgm:pt>
    <dgm:pt modelId="{ADB6D102-6396-44C9-B996-EACDDBC03B6C}" type="pres">
      <dgm:prSet presAssocID="{4AC456C3-D5B7-4F19-99F4-2E94787FE22D}" presName="sibTrans" presStyleLbl="sibTrans2D1" presStyleIdx="2" presStyleCnt="7"/>
      <dgm:spPr/>
    </dgm:pt>
    <dgm:pt modelId="{1B467276-DD8B-4991-9D82-822A3967DE08}" type="pres">
      <dgm:prSet presAssocID="{114ABAD4-047C-49E4-A4C5-6B157CEFB7A1}" presName="node" presStyleLbl="node1" presStyleIdx="3" presStyleCnt="7">
        <dgm:presLayoutVars>
          <dgm:bulletEnabled val="1"/>
        </dgm:presLayoutVars>
      </dgm:prSet>
      <dgm:spPr/>
    </dgm:pt>
    <dgm:pt modelId="{B22C210E-017D-4ADF-B4E6-2073B5B6CFA5}" type="pres">
      <dgm:prSet presAssocID="{114ABAD4-047C-49E4-A4C5-6B157CEFB7A1}" presName="dummy" presStyleCnt="0"/>
      <dgm:spPr/>
    </dgm:pt>
    <dgm:pt modelId="{8B6BBADE-8FEA-4A54-96CD-9F7A43311683}" type="pres">
      <dgm:prSet presAssocID="{790F3492-D41C-4E77-BAA7-148BB4BABD16}" presName="sibTrans" presStyleLbl="sibTrans2D1" presStyleIdx="3" presStyleCnt="7"/>
      <dgm:spPr/>
    </dgm:pt>
    <dgm:pt modelId="{EA9174CD-6FA4-4509-8F2B-235BE5512201}" type="pres">
      <dgm:prSet presAssocID="{DE545655-2A71-48E5-ABEC-E9C9D2C22040}" presName="node" presStyleLbl="node1" presStyleIdx="4" presStyleCnt="7">
        <dgm:presLayoutVars>
          <dgm:bulletEnabled val="1"/>
        </dgm:presLayoutVars>
      </dgm:prSet>
      <dgm:spPr/>
    </dgm:pt>
    <dgm:pt modelId="{CA618964-3E59-4027-9F52-F8AF07865522}" type="pres">
      <dgm:prSet presAssocID="{DE545655-2A71-48E5-ABEC-E9C9D2C22040}" presName="dummy" presStyleCnt="0"/>
      <dgm:spPr/>
    </dgm:pt>
    <dgm:pt modelId="{CFA29A5D-5EDA-4A4A-B89E-5D7FB0F3788A}" type="pres">
      <dgm:prSet presAssocID="{82948305-2928-45D0-8587-94D754DB160E}" presName="sibTrans" presStyleLbl="sibTrans2D1" presStyleIdx="4" presStyleCnt="7"/>
      <dgm:spPr/>
    </dgm:pt>
    <dgm:pt modelId="{B5E3C351-F55D-47FB-B391-E9E3BE14F842}" type="pres">
      <dgm:prSet presAssocID="{A58C0C52-C4E4-4B77-B691-989FD935DAA0}" presName="node" presStyleLbl="node1" presStyleIdx="5" presStyleCnt="7">
        <dgm:presLayoutVars>
          <dgm:bulletEnabled val="1"/>
        </dgm:presLayoutVars>
      </dgm:prSet>
      <dgm:spPr/>
    </dgm:pt>
    <dgm:pt modelId="{7EDD3815-A8E6-46E3-86C3-4BA5EF35094D}" type="pres">
      <dgm:prSet presAssocID="{A58C0C52-C4E4-4B77-B691-989FD935DAA0}" presName="dummy" presStyleCnt="0"/>
      <dgm:spPr/>
    </dgm:pt>
    <dgm:pt modelId="{F37117B8-59FC-4216-84A2-FF6BAA566D89}" type="pres">
      <dgm:prSet presAssocID="{069F2FFC-1621-481B-8868-CA568877CE88}" presName="sibTrans" presStyleLbl="sibTrans2D1" presStyleIdx="5" presStyleCnt="7"/>
      <dgm:spPr/>
    </dgm:pt>
    <dgm:pt modelId="{EA80E518-9CCD-4EBA-95EB-C5085A87AF73}" type="pres">
      <dgm:prSet presAssocID="{AC60693D-B8B8-48CF-8629-E0FAB1ECA6DC}" presName="node" presStyleLbl="node1" presStyleIdx="6" presStyleCnt="7" custRadScaleRad="98289" custRadScaleInc="2942">
        <dgm:presLayoutVars>
          <dgm:bulletEnabled val="1"/>
        </dgm:presLayoutVars>
      </dgm:prSet>
      <dgm:spPr/>
    </dgm:pt>
    <dgm:pt modelId="{23E454D6-DA49-45A2-959D-2B755C2801A9}" type="pres">
      <dgm:prSet presAssocID="{AC60693D-B8B8-48CF-8629-E0FAB1ECA6DC}" presName="dummy" presStyleCnt="0"/>
      <dgm:spPr/>
    </dgm:pt>
    <dgm:pt modelId="{F853BFA5-6DBE-48AD-A8D8-D70291B8678A}" type="pres">
      <dgm:prSet presAssocID="{905EE988-26BC-4A56-86D9-6197547CFBB0}" presName="sibTrans" presStyleLbl="sibTrans2D1" presStyleIdx="6" presStyleCnt="7"/>
      <dgm:spPr/>
    </dgm:pt>
  </dgm:ptLst>
  <dgm:cxnLst>
    <dgm:cxn modelId="{30F54F1E-CA0B-47A5-AB95-B98D8C88024F}" type="presOf" srcId="{905EE988-26BC-4A56-86D9-6197547CFBB0}" destId="{F853BFA5-6DBE-48AD-A8D8-D70291B8678A}" srcOrd="0" destOrd="0" presId="urn:microsoft.com/office/officeart/2005/8/layout/radial6"/>
    <dgm:cxn modelId="{2D103920-42A2-4F7A-A982-3810BAA27DE1}" type="presOf" srcId="{69168B82-A711-4FF1-B4DB-E6632591D2C4}" destId="{E2F95EF2-71B4-4D60-9DFC-16601EF0A621}" srcOrd="0" destOrd="0" presId="urn:microsoft.com/office/officeart/2005/8/layout/radial6"/>
    <dgm:cxn modelId="{AF173423-CF9F-46CE-A1E6-8DE4630A94D6}" type="presOf" srcId="{4AC456C3-D5B7-4F19-99F4-2E94787FE22D}" destId="{ADB6D102-6396-44C9-B996-EACDDBC03B6C}" srcOrd="0" destOrd="0" presId="urn:microsoft.com/office/officeart/2005/8/layout/radial6"/>
    <dgm:cxn modelId="{4A9B2C24-5161-4AFE-B14C-FFBD5848393B}" type="presOf" srcId="{AC60693D-B8B8-48CF-8629-E0FAB1ECA6DC}" destId="{EA80E518-9CCD-4EBA-95EB-C5085A87AF73}" srcOrd="0" destOrd="0" presId="urn:microsoft.com/office/officeart/2005/8/layout/radial6"/>
    <dgm:cxn modelId="{B0F13036-F26D-4133-A7B6-A3E05E42E83F}" type="presOf" srcId="{DE545655-2A71-48E5-ABEC-E9C9D2C22040}" destId="{EA9174CD-6FA4-4509-8F2B-235BE5512201}" srcOrd="0" destOrd="0" presId="urn:microsoft.com/office/officeart/2005/8/layout/radial6"/>
    <dgm:cxn modelId="{F356AE3F-D7F3-4BD4-98B2-5597B4DB4636}" type="presOf" srcId="{069F2FFC-1621-481B-8868-CA568877CE88}" destId="{F37117B8-59FC-4216-84A2-FF6BAA566D89}" srcOrd="0" destOrd="0" presId="urn:microsoft.com/office/officeart/2005/8/layout/radial6"/>
    <dgm:cxn modelId="{B86A6445-6C99-44C3-A2AF-D6E14BECC675}" type="presOf" srcId="{82948305-2928-45D0-8587-94D754DB160E}" destId="{CFA29A5D-5EDA-4A4A-B89E-5D7FB0F3788A}" srcOrd="0" destOrd="0" presId="urn:microsoft.com/office/officeart/2005/8/layout/radial6"/>
    <dgm:cxn modelId="{56131547-1FBD-44C3-8BCC-655750120D75}" type="presOf" srcId="{3B0A1E61-B13C-43D6-A077-9308B9FF4E25}" destId="{68CCF19C-442E-4E05-8CF9-DA1B9E2DDF74}" srcOrd="0" destOrd="0" presId="urn:microsoft.com/office/officeart/2005/8/layout/radial6"/>
    <dgm:cxn modelId="{A8BCA36C-E24C-4E35-B0F1-C67DC9AFCED9}" srcId="{3B0A1E61-B13C-43D6-A077-9308B9FF4E25}" destId="{A58C0C52-C4E4-4B77-B691-989FD935DAA0}" srcOrd="5" destOrd="0" parTransId="{E5AA420F-B8DE-47F5-82E1-B37B9A52B2BB}" sibTransId="{069F2FFC-1621-481B-8868-CA568877CE88}"/>
    <dgm:cxn modelId="{69844850-26DB-4F74-BB2C-BAF90EA212BB}" type="presOf" srcId="{C32EDB3C-1AB9-4715-A75E-79566B9350B8}" destId="{17388E66-98B8-4965-A152-49057F29840B}" srcOrd="0" destOrd="0" presId="urn:microsoft.com/office/officeart/2005/8/layout/radial6"/>
    <dgm:cxn modelId="{E3603E71-02BC-4FEE-840B-14B3EA5556C5}" type="presOf" srcId="{D947184B-117E-4950-A903-807867158578}" destId="{8ADA9A3F-2121-4FDE-8371-C24063A8D859}" srcOrd="0" destOrd="0" presId="urn:microsoft.com/office/officeart/2005/8/layout/radial6"/>
    <dgm:cxn modelId="{ADE4768D-AC2F-47DC-B1F6-62519F32C634}" type="presOf" srcId="{07F0389E-E65C-4638-BDDA-ECE3BA67C13C}" destId="{A151FABE-04EB-4113-8DE6-22FA98FC03C0}" srcOrd="0" destOrd="0" presId="urn:microsoft.com/office/officeart/2005/8/layout/radial6"/>
    <dgm:cxn modelId="{9A9D85AE-D9C7-450E-879F-AC144D3B69CE}" srcId="{3B0A1E61-B13C-43D6-A077-9308B9FF4E25}" destId="{114ABAD4-047C-49E4-A4C5-6B157CEFB7A1}" srcOrd="3" destOrd="0" parTransId="{70D0DC29-52BE-4972-8DAA-78B7FF42AB13}" sibTransId="{790F3492-D41C-4E77-BAA7-148BB4BABD16}"/>
    <dgm:cxn modelId="{C104CAB4-AC6B-424C-A7EA-8181DBFB1F53}" type="presOf" srcId="{114ABAD4-047C-49E4-A4C5-6B157CEFB7A1}" destId="{1B467276-DD8B-4991-9D82-822A3967DE08}" srcOrd="0" destOrd="0" presId="urn:microsoft.com/office/officeart/2005/8/layout/radial6"/>
    <dgm:cxn modelId="{E76437B6-6ADE-4851-BAF9-87FFA73077C8}" srcId="{3B0A1E61-B13C-43D6-A077-9308B9FF4E25}" destId="{AC60693D-B8B8-48CF-8629-E0FAB1ECA6DC}" srcOrd="6" destOrd="0" parTransId="{A037F6AA-B8CF-4636-B707-835D8D9DA7DC}" sibTransId="{905EE988-26BC-4A56-86D9-6197547CFBB0}"/>
    <dgm:cxn modelId="{ABE4FABF-462D-4D0B-8BFD-900EEF7B4D91}" srcId="{3B0A1E61-B13C-43D6-A077-9308B9FF4E25}" destId="{64010188-C97E-46AB-AF66-DF358E217259}" srcOrd="1" destOrd="0" parTransId="{047110EA-77E8-4D6D-8697-40E8672043BC}" sibTransId="{D947184B-117E-4950-A903-807867158578}"/>
    <dgm:cxn modelId="{72D3DFC5-10B2-4F4A-9111-AE94FD09EFC0}" srcId="{3B0A1E61-B13C-43D6-A077-9308B9FF4E25}" destId="{DE545655-2A71-48E5-ABEC-E9C9D2C22040}" srcOrd="4" destOrd="0" parTransId="{E4AE5213-184E-4990-A0B2-3F6B81763C4F}" sibTransId="{82948305-2928-45D0-8587-94D754DB160E}"/>
    <dgm:cxn modelId="{4C89ACC7-B9F0-4707-ABCA-41F4E37E228D}" srcId="{3B0A1E61-B13C-43D6-A077-9308B9FF4E25}" destId="{C32EDB3C-1AB9-4715-A75E-79566B9350B8}" srcOrd="2" destOrd="0" parTransId="{7422AC97-CA06-40CA-B8B6-826ED07D91E9}" sibTransId="{4AC456C3-D5B7-4F19-99F4-2E94787FE22D}"/>
    <dgm:cxn modelId="{CF4318D4-9692-48EA-BD71-1A2C2F60FB90}" type="presOf" srcId="{64010188-C97E-46AB-AF66-DF358E217259}" destId="{9C4EA9E5-2A53-41B8-BC2A-031326C63500}" srcOrd="0" destOrd="0" presId="urn:microsoft.com/office/officeart/2005/8/layout/radial6"/>
    <dgm:cxn modelId="{AA1DBAF1-9F89-4972-BD1D-8FA917D787BB}" srcId="{69168B82-A711-4FF1-B4DB-E6632591D2C4}" destId="{3B0A1E61-B13C-43D6-A077-9308B9FF4E25}" srcOrd="0" destOrd="0" parTransId="{3BABD166-5A4F-4B57-A3B9-20992FCE863B}" sibTransId="{011C0197-604B-458C-8481-D7E8011B6C10}"/>
    <dgm:cxn modelId="{5B5F82F5-C6F5-4506-8E9E-2A4764350E87}" srcId="{3B0A1E61-B13C-43D6-A077-9308B9FF4E25}" destId="{4A985714-A7A8-420D-A608-47C7C475E028}" srcOrd="0" destOrd="0" parTransId="{8D18B8FF-B782-49C9-BD1F-308FC88E3ABF}" sibTransId="{07F0389E-E65C-4638-BDDA-ECE3BA67C13C}"/>
    <dgm:cxn modelId="{53C024F7-0C7C-4D8D-8290-14338510FF3D}" type="presOf" srcId="{4A985714-A7A8-420D-A608-47C7C475E028}" destId="{B4EE9724-9902-4C62-AC5C-C33D16195096}" srcOrd="0" destOrd="0" presId="urn:microsoft.com/office/officeart/2005/8/layout/radial6"/>
    <dgm:cxn modelId="{7620CBF7-4951-445E-9FD6-0855F6533EB2}" type="presOf" srcId="{790F3492-D41C-4E77-BAA7-148BB4BABD16}" destId="{8B6BBADE-8FEA-4A54-96CD-9F7A43311683}" srcOrd="0" destOrd="0" presId="urn:microsoft.com/office/officeart/2005/8/layout/radial6"/>
    <dgm:cxn modelId="{254D4CF9-EA83-4BCC-B22C-B0F029DDD85C}" type="presOf" srcId="{A58C0C52-C4E4-4B77-B691-989FD935DAA0}" destId="{B5E3C351-F55D-47FB-B391-E9E3BE14F842}" srcOrd="0" destOrd="0" presId="urn:microsoft.com/office/officeart/2005/8/layout/radial6"/>
    <dgm:cxn modelId="{93669DA4-E3A1-4F2B-A46B-44E65BAE46B1}" type="presParOf" srcId="{E2F95EF2-71B4-4D60-9DFC-16601EF0A621}" destId="{68CCF19C-442E-4E05-8CF9-DA1B9E2DDF74}" srcOrd="0" destOrd="0" presId="urn:microsoft.com/office/officeart/2005/8/layout/radial6"/>
    <dgm:cxn modelId="{E1545FCD-E2BD-4922-A0AF-ABB7B6AAD4A4}" type="presParOf" srcId="{E2F95EF2-71B4-4D60-9DFC-16601EF0A621}" destId="{B4EE9724-9902-4C62-AC5C-C33D16195096}" srcOrd="1" destOrd="0" presId="urn:microsoft.com/office/officeart/2005/8/layout/radial6"/>
    <dgm:cxn modelId="{C37A9E4E-A9F0-467C-8059-4FC7AF86CDB9}" type="presParOf" srcId="{E2F95EF2-71B4-4D60-9DFC-16601EF0A621}" destId="{333FA720-3D36-4E14-97F1-2610E9248E02}" srcOrd="2" destOrd="0" presId="urn:microsoft.com/office/officeart/2005/8/layout/radial6"/>
    <dgm:cxn modelId="{11319347-1DC5-431D-9F7C-8C905B4BF07E}" type="presParOf" srcId="{E2F95EF2-71B4-4D60-9DFC-16601EF0A621}" destId="{A151FABE-04EB-4113-8DE6-22FA98FC03C0}" srcOrd="3" destOrd="0" presId="urn:microsoft.com/office/officeart/2005/8/layout/radial6"/>
    <dgm:cxn modelId="{D2ABB6F3-908F-4DF0-94DD-8CD21851620C}" type="presParOf" srcId="{E2F95EF2-71B4-4D60-9DFC-16601EF0A621}" destId="{9C4EA9E5-2A53-41B8-BC2A-031326C63500}" srcOrd="4" destOrd="0" presId="urn:microsoft.com/office/officeart/2005/8/layout/radial6"/>
    <dgm:cxn modelId="{200FE1F3-3ECE-4426-B816-EC8EFFA1E425}" type="presParOf" srcId="{E2F95EF2-71B4-4D60-9DFC-16601EF0A621}" destId="{D62C20C4-9CC1-4648-8D09-15EC104858E7}" srcOrd="5" destOrd="0" presId="urn:microsoft.com/office/officeart/2005/8/layout/radial6"/>
    <dgm:cxn modelId="{8E32992A-F23E-495E-B3B4-37AE93442C8C}" type="presParOf" srcId="{E2F95EF2-71B4-4D60-9DFC-16601EF0A621}" destId="{8ADA9A3F-2121-4FDE-8371-C24063A8D859}" srcOrd="6" destOrd="0" presId="urn:microsoft.com/office/officeart/2005/8/layout/radial6"/>
    <dgm:cxn modelId="{A9CEA3B1-C17E-4D07-99AE-A4B324DC333C}" type="presParOf" srcId="{E2F95EF2-71B4-4D60-9DFC-16601EF0A621}" destId="{17388E66-98B8-4965-A152-49057F29840B}" srcOrd="7" destOrd="0" presId="urn:microsoft.com/office/officeart/2005/8/layout/radial6"/>
    <dgm:cxn modelId="{B61C63CA-6892-41D5-ABA7-73E189F7C3C2}" type="presParOf" srcId="{E2F95EF2-71B4-4D60-9DFC-16601EF0A621}" destId="{440E3543-3B70-4351-BA3A-8897F480B153}" srcOrd="8" destOrd="0" presId="urn:microsoft.com/office/officeart/2005/8/layout/radial6"/>
    <dgm:cxn modelId="{5D27D9F2-D003-400D-8147-D2D9C4B6F48B}" type="presParOf" srcId="{E2F95EF2-71B4-4D60-9DFC-16601EF0A621}" destId="{ADB6D102-6396-44C9-B996-EACDDBC03B6C}" srcOrd="9" destOrd="0" presId="urn:microsoft.com/office/officeart/2005/8/layout/radial6"/>
    <dgm:cxn modelId="{73C135A4-05F7-4A0E-80F5-B0767C0C7B4D}" type="presParOf" srcId="{E2F95EF2-71B4-4D60-9DFC-16601EF0A621}" destId="{1B467276-DD8B-4991-9D82-822A3967DE08}" srcOrd="10" destOrd="0" presId="urn:microsoft.com/office/officeart/2005/8/layout/radial6"/>
    <dgm:cxn modelId="{D128166F-FB0A-4D81-8AED-C6833DCA8CDE}" type="presParOf" srcId="{E2F95EF2-71B4-4D60-9DFC-16601EF0A621}" destId="{B22C210E-017D-4ADF-B4E6-2073B5B6CFA5}" srcOrd="11" destOrd="0" presId="urn:microsoft.com/office/officeart/2005/8/layout/radial6"/>
    <dgm:cxn modelId="{53BEF6E2-16AA-40E2-96A5-BF68C6740264}" type="presParOf" srcId="{E2F95EF2-71B4-4D60-9DFC-16601EF0A621}" destId="{8B6BBADE-8FEA-4A54-96CD-9F7A43311683}" srcOrd="12" destOrd="0" presId="urn:microsoft.com/office/officeart/2005/8/layout/radial6"/>
    <dgm:cxn modelId="{5C05E8C6-D819-4892-BC7C-89087D458784}" type="presParOf" srcId="{E2F95EF2-71B4-4D60-9DFC-16601EF0A621}" destId="{EA9174CD-6FA4-4509-8F2B-235BE5512201}" srcOrd="13" destOrd="0" presId="urn:microsoft.com/office/officeart/2005/8/layout/radial6"/>
    <dgm:cxn modelId="{DE4BA26A-1529-4E6D-8B5F-EA0D44838605}" type="presParOf" srcId="{E2F95EF2-71B4-4D60-9DFC-16601EF0A621}" destId="{CA618964-3E59-4027-9F52-F8AF07865522}" srcOrd="14" destOrd="0" presId="urn:microsoft.com/office/officeart/2005/8/layout/radial6"/>
    <dgm:cxn modelId="{33ACF4B4-8A89-482B-B14B-CD8A812CB4D3}" type="presParOf" srcId="{E2F95EF2-71B4-4D60-9DFC-16601EF0A621}" destId="{CFA29A5D-5EDA-4A4A-B89E-5D7FB0F3788A}" srcOrd="15" destOrd="0" presId="urn:microsoft.com/office/officeart/2005/8/layout/radial6"/>
    <dgm:cxn modelId="{09572447-CA14-4A29-A893-37611E001316}" type="presParOf" srcId="{E2F95EF2-71B4-4D60-9DFC-16601EF0A621}" destId="{B5E3C351-F55D-47FB-B391-E9E3BE14F842}" srcOrd="16" destOrd="0" presId="urn:microsoft.com/office/officeart/2005/8/layout/radial6"/>
    <dgm:cxn modelId="{5C72D3E5-7FD4-4FAB-B57D-629F8E031FD5}" type="presParOf" srcId="{E2F95EF2-71B4-4D60-9DFC-16601EF0A621}" destId="{7EDD3815-A8E6-46E3-86C3-4BA5EF35094D}" srcOrd="17" destOrd="0" presId="urn:microsoft.com/office/officeart/2005/8/layout/radial6"/>
    <dgm:cxn modelId="{79CCFC19-A6C0-4796-9221-822081F62B7F}" type="presParOf" srcId="{E2F95EF2-71B4-4D60-9DFC-16601EF0A621}" destId="{F37117B8-59FC-4216-84A2-FF6BAA566D89}" srcOrd="18" destOrd="0" presId="urn:microsoft.com/office/officeart/2005/8/layout/radial6"/>
    <dgm:cxn modelId="{5128C7BF-53D0-40C6-B96C-ECCCF67368B9}" type="presParOf" srcId="{E2F95EF2-71B4-4D60-9DFC-16601EF0A621}" destId="{EA80E518-9CCD-4EBA-95EB-C5085A87AF73}" srcOrd="19" destOrd="0" presId="urn:microsoft.com/office/officeart/2005/8/layout/radial6"/>
    <dgm:cxn modelId="{A9DA5731-E39C-482F-B53B-E9BAE9AE2646}" type="presParOf" srcId="{E2F95EF2-71B4-4D60-9DFC-16601EF0A621}" destId="{23E454D6-DA49-45A2-959D-2B755C2801A9}" srcOrd="20" destOrd="0" presId="urn:microsoft.com/office/officeart/2005/8/layout/radial6"/>
    <dgm:cxn modelId="{E33125AF-E258-4C4E-B9D3-9FC4FE6CD9BA}" type="presParOf" srcId="{E2F95EF2-71B4-4D60-9DFC-16601EF0A621}" destId="{F853BFA5-6DBE-48AD-A8D8-D70291B8678A}" srcOrd="21" destOrd="0" presId="urn:microsoft.com/office/officeart/2005/8/layout/radial6"/>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168B82-A711-4FF1-B4DB-E6632591D2C4}"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3B0A1E61-B13C-43D6-A077-9308B9FF4E25}">
      <dgm:prSet phldrT="[Text]"/>
      <dgm:spPr>
        <a:solidFill>
          <a:srgbClr val="00D639"/>
        </a:solidFill>
        <a:ln>
          <a:solidFill>
            <a:srgbClr val="00D639"/>
          </a:solidFill>
        </a:ln>
      </dgm:spPr>
      <dgm:t>
        <a:bodyPr/>
        <a:lstStyle/>
        <a:p>
          <a:r>
            <a:rPr lang="en-US" b="1" dirty="0">
              <a:solidFill>
                <a:schemeClr val="tx1"/>
              </a:solidFill>
            </a:rPr>
            <a:t>API</a:t>
          </a:r>
        </a:p>
      </dgm:t>
    </dgm:pt>
    <dgm:pt modelId="{3BABD166-5A4F-4B57-A3B9-20992FCE863B}" type="parTrans" cxnId="{AA1DBAF1-9F89-4972-BD1D-8FA917D787BB}">
      <dgm:prSet/>
      <dgm:spPr/>
      <dgm:t>
        <a:bodyPr/>
        <a:lstStyle/>
        <a:p>
          <a:endParaRPr lang="en-US"/>
        </a:p>
      </dgm:t>
    </dgm:pt>
    <dgm:pt modelId="{011C0197-604B-458C-8481-D7E8011B6C10}" type="sibTrans" cxnId="{AA1DBAF1-9F89-4972-BD1D-8FA917D787BB}">
      <dgm:prSet/>
      <dgm:spPr/>
      <dgm:t>
        <a:bodyPr/>
        <a:lstStyle/>
        <a:p>
          <a:endParaRPr lang="en-US"/>
        </a:p>
      </dgm:t>
    </dgm:pt>
    <dgm:pt modelId="{4A985714-A7A8-420D-A608-47C7C475E028}">
      <dgm:prSet phldrT="[Text]" custT="1"/>
      <dgm:spPr>
        <a:solidFill>
          <a:schemeClr val="tx1"/>
        </a:solidFill>
        <a:ln>
          <a:solidFill>
            <a:schemeClr val="tx1"/>
          </a:solidFill>
        </a:ln>
      </dgm:spPr>
      <dgm:t>
        <a:bodyPr/>
        <a:lstStyle/>
        <a:p>
          <a:r>
            <a:rPr lang="en-US" sz="1050" b="1" dirty="0">
              <a:solidFill>
                <a:srgbClr val="00D639"/>
              </a:solidFill>
            </a:rPr>
            <a:t>Easy to use</a:t>
          </a:r>
        </a:p>
      </dgm:t>
    </dgm:pt>
    <dgm:pt modelId="{8D18B8FF-B782-49C9-BD1F-308FC88E3ABF}" type="parTrans" cxnId="{5B5F82F5-C6F5-4506-8E9E-2A4764350E87}">
      <dgm:prSet/>
      <dgm:spPr/>
      <dgm:t>
        <a:bodyPr/>
        <a:lstStyle/>
        <a:p>
          <a:endParaRPr lang="en-US"/>
        </a:p>
      </dgm:t>
    </dgm:pt>
    <dgm:pt modelId="{07F0389E-E65C-4638-BDDA-ECE3BA67C13C}" type="sibTrans" cxnId="{5B5F82F5-C6F5-4506-8E9E-2A4764350E87}">
      <dgm:prSet/>
      <dgm:spPr>
        <a:solidFill>
          <a:schemeClr val="tx1"/>
        </a:solidFill>
        <a:ln>
          <a:solidFill>
            <a:schemeClr val="tx1"/>
          </a:solidFill>
        </a:ln>
      </dgm:spPr>
      <dgm:t>
        <a:bodyPr/>
        <a:lstStyle/>
        <a:p>
          <a:endParaRPr lang="en-US"/>
        </a:p>
      </dgm:t>
    </dgm:pt>
    <dgm:pt modelId="{64010188-C97E-46AB-AF66-DF358E217259}">
      <dgm:prSet phldrT="[Text]" custT="1"/>
      <dgm:spPr>
        <a:solidFill>
          <a:schemeClr val="tx1"/>
        </a:solidFill>
        <a:ln>
          <a:solidFill>
            <a:schemeClr val="tx1"/>
          </a:solidFill>
        </a:ln>
      </dgm:spPr>
      <dgm:t>
        <a:bodyPr/>
        <a:lstStyle/>
        <a:p>
          <a:r>
            <a:rPr lang="en-US" sz="1050" b="1" dirty="0">
              <a:solidFill>
                <a:srgbClr val="00D639"/>
              </a:solidFill>
            </a:rPr>
            <a:t>Less data transfer</a:t>
          </a:r>
        </a:p>
      </dgm:t>
    </dgm:pt>
    <dgm:pt modelId="{047110EA-77E8-4D6D-8697-40E8672043BC}" type="parTrans" cxnId="{ABE4FABF-462D-4D0B-8BFD-900EEF7B4D91}">
      <dgm:prSet/>
      <dgm:spPr/>
      <dgm:t>
        <a:bodyPr/>
        <a:lstStyle/>
        <a:p>
          <a:endParaRPr lang="en-US"/>
        </a:p>
      </dgm:t>
    </dgm:pt>
    <dgm:pt modelId="{D947184B-117E-4950-A903-807867158578}" type="sibTrans" cxnId="{ABE4FABF-462D-4D0B-8BFD-900EEF7B4D91}">
      <dgm:prSet/>
      <dgm:spPr>
        <a:solidFill>
          <a:schemeClr val="tx1"/>
        </a:solidFill>
        <a:ln>
          <a:solidFill>
            <a:schemeClr val="tx1"/>
          </a:solidFill>
        </a:ln>
      </dgm:spPr>
      <dgm:t>
        <a:bodyPr/>
        <a:lstStyle/>
        <a:p>
          <a:endParaRPr lang="en-US"/>
        </a:p>
      </dgm:t>
    </dgm:pt>
    <dgm:pt modelId="{C32EDB3C-1AB9-4715-A75E-79566B9350B8}">
      <dgm:prSet phldrT="[Text]" custT="1"/>
      <dgm:spPr>
        <a:solidFill>
          <a:schemeClr val="tx1"/>
        </a:solidFill>
        <a:ln>
          <a:solidFill>
            <a:schemeClr val="tx1"/>
          </a:solidFill>
        </a:ln>
      </dgm:spPr>
      <dgm:t>
        <a:bodyPr/>
        <a:lstStyle/>
        <a:p>
          <a:r>
            <a:rPr lang="en-US" sz="1050" b="1" dirty="0">
              <a:solidFill>
                <a:srgbClr val="00D639"/>
              </a:solidFill>
            </a:rPr>
            <a:t>Consistent</a:t>
          </a:r>
        </a:p>
      </dgm:t>
    </dgm:pt>
    <dgm:pt modelId="{7422AC97-CA06-40CA-B8B6-826ED07D91E9}" type="parTrans" cxnId="{4C89ACC7-B9F0-4707-ABCA-41F4E37E228D}">
      <dgm:prSet/>
      <dgm:spPr/>
      <dgm:t>
        <a:bodyPr/>
        <a:lstStyle/>
        <a:p>
          <a:endParaRPr lang="en-US"/>
        </a:p>
      </dgm:t>
    </dgm:pt>
    <dgm:pt modelId="{4AC456C3-D5B7-4F19-99F4-2E94787FE22D}" type="sibTrans" cxnId="{4C89ACC7-B9F0-4707-ABCA-41F4E37E228D}">
      <dgm:prSet/>
      <dgm:spPr>
        <a:solidFill>
          <a:schemeClr val="tx1"/>
        </a:solidFill>
        <a:ln>
          <a:solidFill>
            <a:schemeClr val="tx1"/>
          </a:solidFill>
        </a:ln>
      </dgm:spPr>
      <dgm:t>
        <a:bodyPr/>
        <a:lstStyle/>
        <a:p>
          <a:endParaRPr lang="en-US"/>
        </a:p>
      </dgm:t>
    </dgm:pt>
    <dgm:pt modelId="{114ABAD4-047C-49E4-A4C5-6B157CEFB7A1}">
      <dgm:prSet phldrT="[Text]" custT="1"/>
      <dgm:spPr>
        <a:solidFill>
          <a:schemeClr val="tx1"/>
        </a:solidFill>
        <a:ln>
          <a:solidFill>
            <a:schemeClr val="tx1"/>
          </a:solidFill>
        </a:ln>
      </dgm:spPr>
      <dgm:t>
        <a:bodyPr/>
        <a:lstStyle/>
        <a:p>
          <a:r>
            <a:rPr lang="en-US" sz="1050" b="1" dirty="0">
              <a:solidFill>
                <a:srgbClr val="00D639"/>
              </a:solidFill>
            </a:rPr>
            <a:t>No UI</a:t>
          </a:r>
        </a:p>
      </dgm:t>
    </dgm:pt>
    <dgm:pt modelId="{70D0DC29-52BE-4972-8DAA-78B7FF42AB13}" type="parTrans" cxnId="{9A9D85AE-D9C7-450E-879F-AC144D3B69CE}">
      <dgm:prSet/>
      <dgm:spPr/>
      <dgm:t>
        <a:bodyPr/>
        <a:lstStyle/>
        <a:p>
          <a:endParaRPr lang="en-US"/>
        </a:p>
      </dgm:t>
    </dgm:pt>
    <dgm:pt modelId="{790F3492-D41C-4E77-BAA7-148BB4BABD16}" type="sibTrans" cxnId="{9A9D85AE-D9C7-450E-879F-AC144D3B69CE}">
      <dgm:prSet/>
      <dgm:spPr>
        <a:solidFill>
          <a:schemeClr val="tx1"/>
        </a:solidFill>
        <a:ln>
          <a:solidFill>
            <a:schemeClr val="tx1"/>
          </a:solidFill>
        </a:ln>
      </dgm:spPr>
      <dgm:t>
        <a:bodyPr/>
        <a:lstStyle/>
        <a:p>
          <a:endParaRPr lang="en-US"/>
        </a:p>
      </dgm:t>
    </dgm:pt>
    <dgm:pt modelId="{A58C0C52-C4E4-4B77-B691-989FD935DAA0}">
      <dgm:prSet phldrT="[Text]" custT="1"/>
      <dgm:spPr>
        <a:solidFill>
          <a:schemeClr val="tx1"/>
        </a:solidFill>
        <a:ln>
          <a:solidFill>
            <a:schemeClr val="tx1"/>
          </a:solidFill>
        </a:ln>
      </dgm:spPr>
      <dgm:t>
        <a:bodyPr/>
        <a:lstStyle/>
        <a:p>
          <a:r>
            <a:rPr lang="en-US" sz="1050" b="1" dirty="0">
              <a:solidFill>
                <a:srgbClr val="00D639"/>
              </a:solidFill>
            </a:rPr>
            <a:t>Integration</a:t>
          </a:r>
        </a:p>
      </dgm:t>
    </dgm:pt>
    <dgm:pt modelId="{E5AA420F-B8DE-47F5-82E1-B37B9A52B2BB}" type="parTrans" cxnId="{A8BCA36C-E24C-4E35-B0F1-C67DC9AFCED9}">
      <dgm:prSet/>
      <dgm:spPr/>
      <dgm:t>
        <a:bodyPr/>
        <a:lstStyle/>
        <a:p>
          <a:endParaRPr lang="en-US"/>
        </a:p>
      </dgm:t>
    </dgm:pt>
    <dgm:pt modelId="{069F2FFC-1621-481B-8868-CA568877CE88}" type="sibTrans" cxnId="{A8BCA36C-E24C-4E35-B0F1-C67DC9AFCED9}">
      <dgm:prSet/>
      <dgm:spPr>
        <a:solidFill>
          <a:schemeClr val="tx1"/>
        </a:solidFill>
        <a:ln>
          <a:solidFill>
            <a:schemeClr val="tx1"/>
          </a:solidFill>
        </a:ln>
      </dgm:spPr>
      <dgm:t>
        <a:bodyPr/>
        <a:lstStyle/>
        <a:p>
          <a:endParaRPr lang="en-US"/>
        </a:p>
      </dgm:t>
    </dgm:pt>
    <dgm:pt modelId="{AC60693D-B8B8-48CF-8629-E0FAB1ECA6DC}">
      <dgm:prSet phldrT="[Text]"/>
      <dgm:spPr>
        <a:solidFill>
          <a:schemeClr val="tx1"/>
        </a:solidFill>
        <a:ln>
          <a:solidFill>
            <a:schemeClr val="tx1"/>
          </a:solidFill>
        </a:ln>
      </dgm:spPr>
      <dgm:t>
        <a:bodyPr/>
        <a:lstStyle/>
        <a:p>
          <a:endParaRPr lang="en-US" b="1" dirty="0">
            <a:solidFill>
              <a:srgbClr val="00D639"/>
            </a:solidFill>
          </a:endParaRPr>
        </a:p>
      </dgm:t>
    </dgm:pt>
    <dgm:pt modelId="{A037F6AA-B8CF-4636-B707-835D8D9DA7DC}" type="parTrans" cxnId="{E76437B6-6ADE-4851-BAF9-87FFA73077C8}">
      <dgm:prSet/>
      <dgm:spPr/>
      <dgm:t>
        <a:bodyPr/>
        <a:lstStyle/>
        <a:p>
          <a:endParaRPr lang="en-US"/>
        </a:p>
      </dgm:t>
    </dgm:pt>
    <dgm:pt modelId="{905EE988-26BC-4A56-86D9-6197547CFBB0}" type="sibTrans" cxnId="{E76437B6-6ADE-4851-BAF9-87FFA73077C8}">
      <dgm:prSet/>
      <dgm:spPr>
        <a:solidFill>
          <a:schemeClr val="tx1"/>
        </a:solidFill>
        <a:ln>
          <a:solidFill>
            <a:schemeClr val="tx1"/>
          </a:solidFill>
        </a:ln>
      </dgm:spPr>
      <dgm:t>
        <a:bodyPr/>
        <a:lstStyle/>
        <a:p>
          <a:endParaRPr lang="en-US"/>
        </a:p>
      </dgm:t>
    </dgm:pt>
    <dgm:pt modelId="{DE545655-2A71-48E5-ABEC-E9C9D2C22040}">
      <dgm:prSet phldrT="[Text]" custT="1"/>
      <dgm:spPr>
        <a:solidFill>
          <a:schemeClr val="tx1"/>
        </a:solidFill>
        <a:ln>
          <a:solidFill>
            <a:schemeClr val="tx1"/>
          </a:solidFill>
        </a:ln>
      </dgm:spPr>
      <dgm:t>
        <a:bodyPr/>
        <a:lstStyle/>
        <a:p>
          <a:r>
            <a:rPr lang="en-US" sz="1050" b="1" dirty="0">
              <a:solidFill>
                <a:srgbClr val="00D639"/>
              </a:solidFill>
            </a:rPr>
            <a:t>JSON</a:t>
          </a:r>
        </a:p>
      </dgm:t>
    </dgm:pt>
    <dgm:pt modelId="{82948305-2928-45D0-8587-94D754DB160E}" type="sibTrans" cxnId="{72D3DFC5-10B2-4F4A-9111-AE94FD09EFC0}">
      <dgm:prSet/>
      <dgm:spPr>
        <a:solidFill>
          <a:schemeClr val="tx1"/>
        </a:solidFill>
        <a:ln>
          <a:solidFill>
            <a:schemeClr val="tx1"/>
          </a:solidFill>
        </a:ln>
      </dgm:spPr>
      <dgm:t>
        <a:bodyPr/>
        <a:lstStyle/>
        <a:p>
          <a:endParaRPr lang="en-US"/>
        </a:p>
      </dgm:t>
    </dgm:pt>
    <dgm:pt modelId="{E4AE5213-184E-4990-A0B2-3F6B81763C4F}" type="parTrans" cxnId="{72D3DFC5-10B2-4F4A-9111-AE94FD09EFC0}">
      <dgm:prSet/>
      <dgm:spPr/>
      <dgm:t>
        <a:bodyPr/>
        <a:lstStyle/>
        <a:p>
          <a:endParaRPr lang="en-US"/>
        </a:p>
      </dgm:t>
    </dgm:pt>
    <dgm:pt modelId="{E2F95EF2-71B4-4D60-9DFC-16601EF0A621}" type="pres">
      <dgm:prSet presAssocID="{69168B82-A711-4FF1-B4DB-E6632591D2C4}" presName="Name0" presStyleCnt="0">
        <dgm:presLayoutVars>
          <dgm:chMax val="1"/>
          <dgm:dir/>
          <dgm:animLvl val="ctr"/>
          <dgm:resizeHandles val="exact"/>
        </dgm:presLayoutVars>
      </dgm:prSet>
      <dgm:spPr/>
    </dgm:pt>
    <dgm:pt modelId="{68CCF19C-442E-4E05-8CF9-DA1B9E2DDF74}" type="pres">
      <dgm:prSet presAssocID="{3B0A1E61-B13C-43D6-A077-9308B9FF4E25}" presName="centerShape" presStyleLbl="node0" presStyleIdx="0" presStyleCnt="1"/>
      <dgm:spPr/>
    </dgm:pt>
    <dgm:pt modelId="{B4EE9724-9902-4C62-AC5C-C33D16195096}" type="pres">
      <dgm:prSet presAssocID="{4A985714-A7A8-420D-A608-47C7C475E028}" presName="node" presStyleLbl="node1" presStyleIdx="0" presStyleCnt="6" custRadScaleRad="99625" custRadScaleInc="6307">
        <dgm:presLayoutVars>
          <dgm:bulletEnabled val="1"/>
        </dgm:presLayoutVars>
      </dgm:prSet>
      <dgm:spPr/>
    </dgm:pt>
    <dgm:pt modelId="{333FA720-3D36-4E14-97F1-2610E9248E02}" type="pres">
      <dgm:prSet presAssocID="{4A985714-A7A8-420D-A608-47C7C475E028}" presName="dummy" presStyleCnt="0"/>
      <dgm:spPr/>
    </dgm:pt>
    <dgm:pt modelId="{A151FABE-04EB-4113-8DE6-22FA98FC03C0}" type="pres">
      <dgm:prSet presAssocID="{07F0389E-E65C-4638-BDDA-ECE3BA67C13C}" presName="sibTrans" presStyleLbl="sibTrans2D1" presStyleIdx="0" presStyleCnt="6"/>
      <dgm:spPr/>
    </dgm:pt>
    <dgm:pt modelId="{9C4EA9E5-2A53-41B8-BC2A-031326C63500}" type="pres">
      <dgm:prSet presAssocID="{64010188-C97E-46AB-AF66-DF358E217259}" presName="node" presStyleLbl="node1" presStyleIdx="1" presStyleCnt="6" custRadScaleRad="101236" custRadScaleInc="4883">
        <dgm:presLayoutVars>
          <dgm:bulletEnabled val="1"/>
        </dgm:presLayoutVars>
      </dgm:prSet>
      <dgm:spPr/>
    </dgm:pt>
    <dgm:pt modelId="{D62C20C4-9CC1-4648-8D09-15EC104858E7}" type="pres">
      <dgm:prSet presAssocID="{64010188-C97E-46AB-AF66-DF358E217259}" presName="dummy" presStyleCnt="0"/>
      <dgm:spPr/>
    </dgm:pt>
    <dgm:pt modelId="{8ADA9A3F-2121-4FDE-8371-C24063A8D859}" type="pres">
      <dgm:prSet presAssocID="{D947184B-117E-4950-A903-807867158578}" presName="sibTrans" presStyleLbl="sibTrans2D1" presStyleIdx="1" presStyleCnt="6" custLinFactNeighborX="-2131" custLinFactNeighborY="-513"/>
      <dgm:spPr/>
    </dgm:pt>
    <dgm:pt modelId="{17388E66-98B8-4965-A152-49057F29840B}" type="pres">
      <dgm:prSet presAssocID="{C32EDB3C-1AB9-4715-A75E-79566B9350B8}" presName="node" presStyleLbl="node1" presStyleIdx="2" presStyleCnt="6" custRadScaleRad="101920" custRadScaleInc="-117">
        <dgm:presLayoutVars>
          <dgm:bulletEnabled val="1"/>
        </dgm:presLayoutVars>
      </dgm:prSet>
      <dgm:spPr/>
    </dgm:pt>
    <dgm:pt modelId="{440E3543-3B70-4351-BA3A-8897F480B153}" type="pres">
      <dgm:prSet presAssocID="{C32EDB3C-1AB9-4715-A75E-79566B9350B8}" presName="dummy" presStyleCnt="0"/>
      <dgm:spPr/>
    </dgm:pt>
    <dgm:pt modelId="{ADB6D102-6396-44C9-B996-EACDDBC03B6C}" type="pres">
      <dgm:prSet presAssocID="{4AC456C3-D5B7-4F19-99F4-2E94787FE22D}" presName="sibTrans" presStyleLbl="sibTrans2D1" presStyleIdx="2" presStyleCnt="6"/>
      <dgm:spPr/>
    </dgm:pt>
    <dgm:pt modelId="{1B467276-DD8B-4991-9D82-822A3967DE08}" type="pres">
      <dgm:prSet presAssocID="{114ABAD4-047C-49E4-A4C5-6B157CEFB7A1}" presName="node" presStyleLbl="node1" presStyleIdx="3" presStyleCnt="6">
        <dgm:presLayoutVars>
          <dgm:bulletEnabled val="1"/>
        </dgm:presLayoutVars>
      </dgm:prSet>
      <dgm:spPr/>
    </dgm:pt>
    <dgm:pt modelId="{B22C210E-017D-4ADF-B4E6-2073B5B6CFA5}" type="pres">
      <dgm:prSet presAssocID="{114ABAD4-047C-49E4-A4C5-6B157CEFB7A1}" presName="dummy" presStyleCnt="0"/>
      <dgm:spPr/>
    </dgm:pt>
    <dgm:pt modelId="{8B6BBADE-8FEA-4A54-96CD-9F7A43311683}" type="pres">
      <dgm:prSet presAssocID="{790F3492-D41C-4E77-BAA7-148BB4BABD16}" presName="sibTrans" presStyleLbl="sibTrans2D1" presStyleIdx="3" presStyleCnt="6"/>
      <dgm:spPr/>
    </dgm:pt>
    <dgm:pt modelId="{EA9174CD-6FA4-4509-8F2B-235BE5512201}" type="pres">
      <dgm:prSet presAssocID="{DE545655-2A71-48E5-ABEC-E9C9D2C22040}" presName="node" presStyleLbl="node1" presStyleIdx="4" presStyleCnt="6">
        <dgm:presLayoutVars>
          <dgm:bulletEnabled val="1"/>
        </dgm:presLayoutVars>
      </dgm:prSet>
      <dgm:spPr/>
    </dgm:pt>
    <dgm:pt modelId="{CA618964-3E59-4027-9F52-F8AF07865522}" type="pres">
      <dgm:prSet presAssocID="{DE545655-2A71-48E5-ABEC-E9C9D2C22040}" presName="dummy" presStyleCnt="0"/>
      <dgm:spPr/>
    </dgm:pt>
    <dgm:pt modelId="{CFA29A5D-5EDA-4A4A-B89E-5D7FB0F3788A}" type="pres">
      <dgm:prSet presAssocID="{82948305-2928-45D0-8587-94D754DB160E}" presName="sibTrans" presStyleLbl="sibTrans2D1" presStyleIdx="4" presStyleCnt="6"/>
      <dgm:spPr/>
    </dgm:pt>
    <dgm:pt modelId="{B5E3C351-F55D-47FB-B391-E9E3BE14F842}" type="pres">
      <dgm:prSet presAssocID="{A58C0C52-C4E4-4B77-B691-989FD935DAA0}" presName="node" presStyleLbl="node1" presStyleIdx="5" presStyleCnt="6">
        <dgm:presLayoutVars>
          <dgm:bulletEnabled val="1"/>
        </dgm:presLayoutVars>
      </dgm:prSet>
      <dgm:spPr/>
    </dgm:pt>
    <dgm:pt modelId="{7EDD3815-A8E6-46E3-86C3-4BA5EF35094D}" type="pres">
      <dgm:prSet presAssocID="{A58C0C52-C4E4-4B77-B691-989FD935DAA0}" presName="dummy" presStyleCnt="0"/>
      <dgm:spPr/>
    </dgm:pt>
    <dgm:pt modelId="{F37117B8-59FC-4216-84A2-FF6BAA566D89}" type="pres">
      <dgm:prSet presAssocID="{069F2FFC-1621-481B-8868-CA568877CE88}" presName="sibTrans" presStyleLbl="sibTrans2D1" presStyleIdx="5" presStyleCnt="6"/>
      <dgm:spPr/>
    </dgm:pt>
  </dgm:ptLst>
  <dgm:cxnLst>
    <dgm:cxn modelId="{2D103920-42A2-4F7A-A982-3810BAA27DE1}" type="presOf" srcId="{69168B82-A711-4FF1-B4DB-E6632591D2C4}" destId="{E2F95EF2-71B4-4D60-9DFC-16601EF0A621}" srcOrd="0" destOrd="0" presId="urn:microsoft.com/office/officeart/2005/8/layout/radial6"/>
    <dgm:cxn modelId="{AF173423-CF9F-46CE-A1E6-8DE4630A94D6}" type="presOf" srcId="{4AC456C3-D5B7-4F19-99F4-2E94787FE22D}" destId="{ADB6D102-6396-44C9-B996-EACDDBC03B6C}" srcOrd="0" destOrd="0" presId="urn:microsoft.com/office/officeart/2005/8/layout/radial6"/>
    <dgm:cxn modelId="{B0F13036-F26D-4133-A7B6-A3E05E42E83F}" type="presOf" srcId="{DE545655-2A71-48E5-ABEC-E9C9D2C22040}" destId="{EA9174CD-6FA4-4509-8F2B-235BE5512201}" srcOrd="0" destOrd="0" presId="urn:microsoft.com/office/officeart/2005/8/layout/radial6"/>
    <dgm:cxn modelId="{F356AE3F-D7F3-4BD4-98B2-5597B4DB4636}" type="presOf" srcId="{069F2FFC-1621-481B-8868-CA568877CE88}" destId="{F37117B8-59FC-4216-84A2-FF6BAA566D89}" srcOrd="0" destOrd="0" presId="urn:microsoft.com/office/officeart/2005/8/layout/radial6"/>
    <dgm:cxn modelId="{B86A6445-6C99-44C3-A2AF-D6E14BECC675}" type="presOf" srcId="{82948305-2928-45D0-8587-94D754DB160E}" destId="{CFA29A5D-5EDA-4A4A-B89E-5D7FB0F3788A}" srcOrd="0" destOrd="0" presId="urn:microsoft.com/office/officeart/2005/8/layout/radial6"/>
    <dgm:cxn modelId="{56131547-1FBD-44C3-8BCC-655750120D75}" type="presOf" srcId="{3B0A1E61-B13C-43D6-A077-9308B9FF4E25}" destId="{68CCF19C-442E-4E05-8CF9-DA1B9E2DDF74}" srcOrd="0" destOrd="0" presId="urn:microsoft.com/office/officeart/2005/8/layout/radial6"/>
    <dgm:cxn modelId="{A8BCA36C-E24C-4E35-B0F1-C67DC9AFCED9}" srcId="{3B0A1E61-B13C-43D6-A077-9308B9FF4E25}" destId="{A58C0C52-C4E4-4B77-B691-989FD935DAA0}" srcOrd="5" destOrd="0" parTransId="{E5AA420F-B8DE-47F5-82E1-B37B9A52B2BB}" sibTransId="{069F2FFC-1621-481B-8868-CA568877CE88}"/>
    <dgm:cxn modelId="{69844850-26DB-4F74-BB2C-BAF90EA212BB}" type="presOf" srcId="{C32EDB3C-1AB9-4715-A75E-79566B9350B8}" destId="{17388E66-98B8-4965-A152-49057F29840B}" srcOrd="0" destOrd="0" presId="urn:microsoft.com/office/officeart/2005/8/layout/radial6"/>
    <dgm:cxn modelId="{E3603E71-02BC-4FEE-840B-14B3EA5556C5}" type="presOf" srcId="{D947184B-117E-4950-A903-807867158578}" destId="{8ADA9A3F-2121-4FDE-8371-C24063A8D859}" srcOrd="0" destOrd="0" presId="urn:microsoft.com/office/officeart/2005/8/layout/radial6"/>
    <dgm:cxn modelId="{ADE4768D-AC2F-47DC-B1F6-62519F32C634}" type="presOf" srcId="{07F0389E-E65C-4638-BDDA-ECE3BA67C13C}" destId="{A151FABE-04EB-4113-8DE6-22FA98FC03C0}" srcOrd="0" destOrd="0" presId="urn:microsoft.com/office/officeart/2005/8/layout/radial6"/>
    <dgm:cxn modelId="{9A9D85AE-D9C7-450E-879F-AC144D3B69CE}" srcId="{3B0A1E61-B13C-43D6-A077-9308B9FF4E25}" destId="{114ABAD4-047C-49E4-A4C5-6B157CEFB7A1}" srcOrd="3" destOrd="0" parTransId="{70D0DC29-52BE-4972-8DAA-78B7FF42AB13}" sibTransId="{790F3492-D41C-4E77-BAA7-148BB4BABD16}"/>
    <dgm:cxn modelId="{C104CAB4-AC6B-424C-A7EA-8181DBFB1F53}" type="presOf" srcId="{114ABAD4-047C-49E4-A4C5-6B157CEFB7A1}" destId="{1B467276-DD8B-4991-9D82-822A3967DE08}" srcOrd="0" destOrd="0" presId="urn:microsoft.com/office/officeart/2005/8/layout/radial6"/>
    <dgm:cxn modelId="{E76437B6-6ADE-4851-BAF9-87FFA73077C8}" srcId="{69168B82-A711-4FF1-B4DB-E6632591D2C4}" destId="{AC60693D-B8B8-48CF-8629-E0FAB1ECA6DC}" srcOrd="1" destOrd="0" parTransId="{A037F6AA-B8CF-4636-B707-835D8D9DA7DC}" sibTransId="{905EE988-26BC-4A56-86D9-6197547CFBB0}"/>
    <dgm:cxn modelId="{ABE4FABF-462D-4D0B-8BFD-900EEF7B4D91}" srcId="{3B0A1E61-B13C-43D6-A077-9308B9FF4E25}" destId="{64010188-C97E-46AB-AF66-DF358E217259}" srcOrd="1" destOrd="0" parTransId="{047110EA-77E8-4D6D-8697-40E8672043BC}" sibTransId="{D947184B-117E-4950-A903-807867158578}"/>
    <dgm:cxn modelId="{72D3DFC5-10B2-4F4A-9111-AE94FD09EFC0}" srcId="{3B0A1E61-B13C-43D6-A077-9308B9FF4E25}" destId="{DE545655-2A71-48E5-ABEC-E9C9D2C22040}" srcOrd="4" destOrd="0" parTransId="{E4AE5213-184E-4990-A0B2-3F6B81763C4F}" sibTransId="{82948305-2928-45D0-8587-94D754DB160E}"/>
    <dgm:cxn modelId="{4C89ACC7-B9F0-4707-ABCA-41F4E37E228D}" srcId="{3B0A1E61-B13C-43D6-A077-9308B9FF4E25}" destId="{C32EDB3C-1AB9-4715-A75E-79566B9350B8}" srcOrd="2" destOrd="0" parTransId="{7422AC97-CA06-40CA-B8B6-826ED07D91E9}" sibTransId="{4AC456C3-D5B7-4F19-99F4-2E94787FE22D}"/>
    <dgm:cxn modelId="{CF4318D4-9692-48EA-BD71-1A2C2F60FB90}" type="presOf" srcId="{64010188-C97E-46AB-AF66-DF358E217259}" destId="{9C4EA9E5-2A53-41B8-BC2A-031326C63500}" srcOrd="0" destOrd="0" presId="urn:microsoft.com/office/officeart/2005/8/layout/radial6"/>
    <dgm:cxn modelId="{AA1DBAF1-9F89-4972-BD1D-8FA917D787BB}" srcId="{69168B82-A711-4FF1-B4DB-E6632591D2C4}" destId="{3B0A1E61-B13C-43D6-A077-9308B9FF4E25}" srcOrd="0" destOrd="0" parTransId="{3BABD166-5A4F-4B57-A3B9-20992FCE863B}" sibTransId="{011C0197-604B-458C-8481-D7E8011B6C10}"/>
    <dgm:cxn modelId="{5B5F82F5-C6F5-4506-8E9E-2A4764350E87}" srcId="{3B0A1E61-B13C-43D6-A077-9308B9FF4E25}" destId="{4A985714-A7A8-420D-A608-47C7C475E028}" srcOrd="0" destOrd="0" parTransId="{8D18B8FF-B782-49C9-BD1F-308FC88E3ABF}" sibTransId="{07F0389E-E65C-4638-BDDA-ECE3BA67C13C}"/>
    <dgm:cxn modelId="{53C024F7-0C7C-4D8D-8290-14338510FF3D}" type="presOf" srcId="{4A985714-A7A8-420D-A608-47C7C475E028}" destId="{B4EE9724-9902-4C62-AC5C-C33D16195096}" srcOrd="0" destOrd="0" presId="urn:microsoft.com/office/officeart/2005/8/layout/radial6"/>
    <dgm:cxn modelId="{7620CBF7-4951-445E-9FD6-0855F6533EB2}" type="presOf" srcId="{790F3492-D41C-4E77-BAA7-148BB4BABD16}" destId="{8B6BBADE-8FEA-4A54-96CD-9F7A43311683}" srcOrd="0" destOrd="0" presId="urn:microsoft.com/office/officeart/2005/8/layout/radial6"/>
    <dgm:cxn modelId="{254D4CF9-EA83-4BCC-B22C-B0F029DDD85C}" type="presOf" srcId="{A58C0C52-C4E4-4B77-B691-989FD935DAA0}" destId="{B5E3C351-F55D-47FB-B391-E9E3BE14F842}" srcOrd="0" destOrd="0" presId="urn:microsoft.com/office/officeart/2005/8/layout/radial6"/>
    <dgm:cxn modelId="{93669DA4-E3A1-4F2B-A46B-44E65BAE46B1}" type="presParOf" srcId="{E2F95EF2-71B4-4D60-9DFC-16601EF0A621}" destId="{68CCF19C-442E-4E05-8CF9-DA1B9E2DDF74}" srcOrd="0" destOrd="0" presId="urn:microsoft.com/office/officeart/2005/8/layout/radial6"/>
    <dgm:cxn modelId="{E1545FCD-E2BD-4922-A0AF-ABB7B6AAD4A4}" type="presParOf" srcId="{E2F95EF2-71B4-4D60-9DFC-16601EF0A621}" destId="{B4EE9724-9902-4C62-AC5C-C33D16195096}" srcOrd="1" destOrd="0" presId="urn:microsoft.com/office/officeart/2005/8/layout/radial6"/>
    <dgm:cxn modelId="{C37A9E4E-A9F0-467C-8059-4FC7AF86CDB9}" type="presParOf" srcId="{E2F95EF2-71B4-4D60-9DFC-16601EF0A621}" destId="{333FA720-3D36-4E14-97F1-2610E9248E02}" srcOrd="2" destOrd="0" presId="urn:microsoft.com/office/officeart/2005/8/layout/radial6"/>
    <dgm:cxn modelId="{11319347-1DC5-431D-9F7C-8C905B4BF07E}" type="presParOf" srcId="{E2F95EF2-71B4-4D60-9DFC-16601EF0A621}" destId="{A151FABE-04EB-4113-8DE6-22FA98FC03C0}" srcOrd="3" destOrd="0" presId="urn:microsoft.com/office/officeart/2005/8/layout/radial6"/>
    <dgm:cxn modelId="{D2ABB6F3-908F-4DF0-94DD-8CD21851620C}" type="presParOf" srcId="{E2F95EF2-71B4-4D60-9DFC-16601EF0A621}" destId="{9C4EA9E5-2A53-41B8-BC2A-031326C63500}" srcOrd="4" destOrd="0" presId="urn:microsoft.com/office/officeart/2005/8/layout/radial6"/>
    <dgm:cxn modelId="{200FE1F3-3ECE-4426-B816-EC8EFFA1E425}" type="presParOf" srcId="{E2F95EF2-71B4-4D60-9DFC-16601EF0A621}" destId="{D62C20C4-9CC1-4648-8D09-15EC104858E7}" srcOrd="5" destOrd="0" presId="urn:microsoft.com/office/officeart/2005/8/layout/radial6"/>
    <dgm:cxn modelId="{8E32992A-F23E-495E-B3B4-37AE93442C8C}" type="presParOf" srcId="{E2F95EF2-71B4-4D60-9DFC-16601EF0A621}" destId="{8ADA9A3F-2121-4FDE-8371-C24063A8D859}" srcOrd="6" destOrd="0" presId="urn:microsoft.com/office/officeart/2005/8/layout/radial6"/>
    <dgm:cxn modelId="{A9CEA3B1-C17E-4D07-99AE-A4B324DC333C}" type="presParOf" srcId="{E2F95EF2-71B4-4D60-9DFC-16601EF0A621}" destId="{17388E66-98B8-4965-A152-49057F29840B}" srcOrd="7" destOrd="0" presId="urn:microsoft.com/office/officeart/2005/8/layout/radial6"/>
    <dgm:cxn modelId="{B61C63CA-6892-41D5-ABA7-73E189F7C3C2}" type="presParOf" srcId="{E2F95EF2-71B4-4D60-9DFC-16601EF0A621}" destId="{440E3543-3B70-4351-BA3A-8897F480B153}" srcOrd="8" destOrd="0" presId="urn:microsoft.com/office/officeart/2005/8/layout/radial6"/>
    <dgm:cxn modelId="{5D27D9F2-D003-400D-8147-D2D9C4B6F48B}" type="presParOf" srcId="{E2F95EF2-71B4-4D60-9DFC-16601EF0A621}" destId="{ADB6D102-6396-44C9-B996-EACDDBC03B6C}" srcOrd="9" destOrd="0" presId="urn:microsoft.com/office/officeart/2005/8/layout/radial6"/>
    <dgm:cxn modelId="{73C135A4-05F7-4A0E-80F5-B0767C0C7B4D}" type="presParOf" srcId="{E2F95EF2-71B4-4D60-9DFC-16601EF0A621}" destId="{1B467276-DD8B-4991-9D82-822A3967DE08}" srcOrd="10" destOrd="0" presId="urn:microsoft.com/office/officeart/2005/8/layout/radial6"/>
    <dgm:cxn modelId="{D128166F-FB0A-4D81-8AED-C6833DCA8CDE}" type="presParOf" srcId="{E2F95EF2-71B4-4D60-9DFC-16601EF0A621}" destId="{B22C210E-017D-4ADF-B4E6-2073B5B6CFA5}" srcOrd="11" destOrd="0" presId="urn:microsoft.com/office/officeart/2005/8/layout/radial6"/>
    <dgm:cxn modelId="{53BEF6E2-16AA-40E2-96A5-BF68C6740264}" type="presParOf" srcId="{E2F95EF2-71B4-4D60-9DFC-16601EF0A621}" destId="{8B6BBADE-8FEA-4A54-96CD-9F7A43311683}" srcOrd="12" destOrd="0" presId="urn:microsoft.com/office/officeart/2005/8/layout/radial6"/>
    <dgm:cxn modelId="{5C05E8C6-D819-4892-BC7C-89087D458784}" type="presParOf" srcId="{E2F95EF2-71B4-4D60-9DFC-16601EF0A621}" destId="{EA9174CD-6FA4-4509-8F2B-235BE5512201}" srcOrd="13" destOrd="0" presId="urn:microsoft.com/office/officeart/2005/8/layout/radial6"/>
    <dgm:cxn modelId="{DE4BA26A-1529-4E6D-8B5F-EA0D44838605}" type="presParOf" srcId="{E2F95EF2-71B4-4D60-9DFC-16601EF0A621}" destId="{CA618964-3E59-4027-9F52-F8AF07865522}" srcOrd="14" destOrd="0" presId="urn:microsoft.com/office/officeart/2005/8/layout/radial6"/>
    <dgm:cxn modelId="{33ACF4B4-8A89-482B-B14B-CD8A812CB4D3}" type="presParOf" srcId="{E2F95EF2-71B4-4D60-9DFC-16601EF0A621}" destId="{CFA29A5D-5EDA-4A4A-B89E-5D7FB0F3788A}" srcOrd="15" destOrd="0" presId="urn:microsoft.com/office/officeart/2005/8/layout/radial6"/>
    <dgm:cxn modelId="{09572447-CA14-4A29-A893-37611E001316}" type="presParOf" srcId="{E2F95EF2-71B4-4D60-9DFC-16601EF0A621}" destId="{B5E3C351-F55D-47FB-B391-E9E3BE14F842}" srcOrd="16" destOrd="0" presId="urn:microsoft.com/office/officeart/2005/8/layout/radial6"/>
    <dgm:cxn modelId="{5C72D3E5-7FD4-4FAB-B57D-629F8E031FD5}" type="presParOf" srcId="{E2F95EF2-71B4-4D60-9DFC-16601EF0A621}" destId="{7EDD3815-A8E6-46E3-86C3-4BA5EF35094D}" srcOrd="17" destOrd="0" presId="urn:microsoft.com/office/officeart/2005/8/layout/radial6"/>
    <dgm:cxn modelId="{79CCFC19-A6C0-4796-9221-822081F62B7F}" type="presParOf" srcId="{E2F95EF2-71B4-4D60-9DFC-16601EF0A621}" destId="{F37117B8-59FC-4216-84A2-FF6BAA566D89}" srcOrd="18" destOrd="0" presId="urn:microsoft.com/office/officeart/2005/8/layout/radial6"/>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3BFA5-6DBE-48AD-A8D8-D70291B8678A}">
      <dsp:nvSpPr>
        <dsp:cNvPr id="0" name=""/>
        <dsp:cNvSpPr/>
      </dsp:nvSpPr>
      <dsp:spPr>
        <a:xfrm>
          <a:off x="1283978" y="494286"/>
          <a:ext cx="3865725" cy="3865725"/>
        </a:xfrm>
        <a:prstGeom prst="blockArc">
          <a:avLst>
            <a:gd name="adj1" fmla="val 13114285"/>
            <a:gd name="adj2" fmla="val 16199991"/>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F37117B8-59FC-4216-84A2-FF6BAA566D89}">
      <dsp:nvSpPr>
        <dsp:cNvPr id="0" name=""/>
        <dsp:cNvSpPr/>
      </dsp:nvSpPr>
      <dsp:spPr>
        <a:xfrm>
          <a:off x="1257101" y="527225"/>
          <a:ext cx="3865725" cy="3865725"/>
        </a:xfrm>
        <a:prstGeom prst="blockArc">
          <a:avLst>
            <a:gd name="adj1" fmla="val 10103524"/>
            <a:gd name="adj2" fmla="val 13191402"/>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CFA29A5D-5EDA-4A4A-B89E-5D7FB0F3788A}">
      <dsp:nvSpPr>
        <dsp:cNvPr id="0" name=""/>
        <dsp:cNvSpPr/>
      </dsp:nvSpPr>
      <dsp:spPr>
        <a:xfrm>
          <a:off x="1248346" y="486843"/>
          <a:ext cx="3865725" cy="3865725"/>
        </a:xfrm>
        <a:prstGeom prst="blockArc">
          <a:avLst>
            <a:gd name="adj1" fmla="val 6942857"/>
            <a:gd name="adj2" fmla="val 10028571"/>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B6BBADE-8FEA-4A54-96CD-9F7A43311683}">
      <dsp:nvSpPr>
        <dsp:cNvPr id="0" name=""/>
        <dsp:cNvSpPr/>
      </dsp:nvSpPr>
      <dsp:spPr>
        <a:xfrm>
          <a:off x="1248346" y="486843"/>
          <a:ext cx="3865725" cy="3865725"/>
        </a:xfrm>
        <a:prstGeom prst="blockArc">
          <a:avLst>
            <a:gd name="adj1" fmla="val 3857143"/>
            <a:gd name="adj2" fmla="val 6942857"/>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DB6D102-6396-44C9-B996-EACDDBC03B6C}">
      <dsp:nvSpPr>
        <dsp:cNvPr id="0" name=""/>
        <dsp:cNvSpPr/>
      </dsp:nvSpPr>
      <dsp:spPr>
        <a:xfrm>
          <a:off x="1290352" y="467243"/>
          <a:ext cx="3865725" cy="3865725"/>
        </a:xfrm>
        <a:prstGeom prst="blockArc">
          <a:avLst>
            <a:gd name="adj1" fmla="val 821820"/>
            <a:gd name="adj2" fmla="val 3941227"/>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ADA9A3F-2121-4FDE-8371-C24063A8D859}">
      <dsp:nvSpPr>
        <dsp:cNvPr id="0" name=""/>
        <dsp:cNvSpPr/>
      </dsp:nvSpPr>
      <dsp:spPr>
        <a:xfrm>
          <a:off x="1201595" y="474445"/>
          <a:ext cx="3865725" cy="3865725"/>
        </a:xfrm>
        <a:prstGeom prst="blockArc">
          <a:avLst>
            <a:gd name="adj1" fmla="val 19285724"/>
            <a:gd name="adj2" fmla="val 771438"/>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151FABE-04EB-4113-8DE6-22FA98FC03C0}">
      <dsp:nvSpPr>
        <dsp:cNvPr id="0" name=""/>
        <dsp:cNvSpPr/>
      </dsp:nvSpPr>
      <dsp:spPr>
        <a:xfrm>
          <a:off x="1283981" y="494286"/>
          <a:ext cx="3865725" cy="3865725"/>
        </a:xfrm>
        <a:prstGeom prst="blockArc">
          <a:avLst>
            <a:gd name="adj1" fmla="val 16199986"/>
            <a:gd name="adj2" fmla="val 19285701"/>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68CCF19C-442E-4E05-8CF9-DA1B9E2DDF74}">
      <dsp:nvSpPr>
        <dsp:cNvPr id="0" name=""/>
        <dsp:cNvSpPr/>
      </dsp:nvSpPr>
      <dsp:spPr>
        <a:xfrm>
          <a:off x="2434060" y="1672556"/>
          <a:ext cx="1494298" cy="1494298"/>
        </a:xfrm>
        <a:prstGeom prst="ellipse">
          <a:avLst/>
        </a:prstGeom>
        <a:solidFill>
          <a:srgbClr val="00D639"/>
        </a:solidFill>
        <a:ln w="12700" cap="flat" cmpd="sng" algn="ctr">
          <a:solidFill>
            <a:srgbClr val="00D63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sz="4600" b="1" kern="1200" dirty="0">
              <a:solidFill>
                <a:schemeClr val="tx1"/>
              </a:solidFill>
            </a:rPr>
            <a:t>API</a:t>
          </a:r>
        </a:p>
      </dsp:txBody>
      <dsp:txXfrm>
        <a:off x="2652895" y="1891391"/>
        <a:ext cx="1056628" cy="1056628"/>
      </dsp:txXfrm>
    </dsp:sp>
    <dsp:sp modelId="{B4EE9724-9902-4C62-AC5C-C33D16195096}">
      <dsp:nvSpPr>
        <dsp:cNvPr id="0" name=""/>
        <dsp:cNvSpPr/>
      </dsp:nvSpPr>
      <dsp:spPr>
        <a:xfrm>
          <a:off x="2693832" y="8938"/>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0D639"/>
              </a:solidFill>
            </a:rPr>
            <a:t>REST</a:t>
          </a:r>
        </a:p>
      </dsp:txBody>
      <dsp:txXfrm>
        <a:off x="2847016" y="162122"/>
        <a:ext cx="739641" cy="739641"/>
      </dsp:txXfrm>
    </dsp:sp>
    <dsp:sp modelId="{9C4EA9E5-2A53-41B8-BC2A-031326C63500}">
      <dsp:nvSpPr>
        <dsp:cNvPr id="0" name=""/>
        <dsp:cNvSpPr/>
      </dsp:nvSpPr>
      <dsp:spPr>
        <a:xfrm>
          <a:off x="4175567" y="722497"/>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0D639"/>
              </a:solidFill>
            </a:rPr>
            <a:t>OData</a:t>
          </a:r>
        </a:p>
      </dsp:txBody>
      <dsp:txXfrm>
        <a:off x="4328751" y="875681"/>
        <a:ext cx="739641" cy="739641"/>
      </dsp:txXfrm>
    </dsp:sp>
    <dsp:sp modelId="{17388E66-98B8-4965-A152-49057F29840B}">
      <dsp:nvSpPr>
        <dsp:cNvPr id="0" name=""/>
        <dsp:cNvSpPr/>
      </dsp:nvSpPr>
      <dsp:spPr>
        <a:xfrm>
          <a:off x="4541520" y="2325862"/>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0D639"/>
              </a:solidFill>
            </a:rPr>
            <a:t>Install</a:t>
          </a:r>
        </a:p>
      </dsp:txBody>
      <dsp:txXfrm>
        <a:off x="4694704" y="2479046"/>
        <a:ext cx="739641" cy="739641"/>
      </dsp:txXfrm>
    </dsp:sp>
    <dsp:sp modelId="{1B467276-DD8B-4991-9D82-822A3967DE08}">
      <dsp:nvSpPr>
        <dsp:cNvPr id="0" name=""/>
        <dsp:cNvSpPr/>
      </dsp:nvSpPr>
      <dsp:spPr>
        <a:xfrm>
          <a:off x="3480504" y="3604223"/>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D639"/>
              </a:solidFill>
            </a:rPr>
            <a:t>Payloads</a:t>
          </a:r>
        </a:p>
      </dsp:txBody>
      <dsp:txXfrm>
        <a:off x="3633688" y="3757407"/>
        <a:ext cx="739641" cy="739641"/>
      </dsp:txXfrm>
    </dsp:sp>
    <dsp:sp modelId="{EA9174CD-6FA4-4509-8F2B-235BE5512201}">
      <dsp:nvSpPr>
        <dsp:cNvPr id="0" name=""/>
        <dsp:cNvSpPr/>
      </dsp:nvSpPr>
      <dsp:spPr>
        <a:xfrm>
          <a:off x="1835905" y="3604223"/>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D639"/>
              </a:solidFill>
            </a:rPr>
            <a:t>OpenAPI</a:t>
          </a:r>
        </a:p>
      </dsp:txBody>
      <dsp:txXfrm>
        <a:off x="1989089" y="3757407"/>
        <a:ext cx="739641" cy="739641"/>
      </dsp:txXfrm>
    </dsp:sp>
    <dsp:sp modelId="{B5E3C351-F55D-47FB-B391-E9E3BE14F842}">
      <dsp:nvSpPr>
        <dsp:cNvPr id="0" name=""/>
        <dsp:cNvSpPr/>
      </dsp:nvSpPr>
      <dsp:spPr>
        <a:xfrm>
          <a:off x="810515" y="2318424"/>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D639"/>
              </a:solidFill>
            </a:rPr>
            <a:t>Access</a:t>
          </a:r>
        </a:p>
      </dsp:txBody>
      <dsp:txXfrm>
        <a:off x="963699" y="2471608"/>
        <a:ext cx="739641" cy="739641"/>
      </dsp:txXfrm>
    </dsp:sp>
    <dsp:sp modelId="{EA80E518-9CCD-4EBA-95EB-C5085A87AF73}">
      <dsp:nvSpPr>
        <dsp:cNvPr id="0" name=""/>
        <dsp:cNvSpPr/>
      </dsp:nvSpPr>
      <dsp:spPr>
        <a:xfrm>
          <a:off x="1212105" y="722503"/>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D639"/>
              </a:solidFill>
            </a:rPr>
            <a:t>Security</a:t>
          </a:r>
        </a:p>
      </dsp:txBody>
      <dsp:txXfrm>
        <a:off x="1365289" y="875687"/>
        <a:ext cx="739641" cy="7396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117B8-59FC-4216-84A2-FF6BAA566D89}">
      <dsp:nvSpPr>
        <dsp:cNvPr id="0" name=""/>
        <dsp:cNvSpPr/>
      </dsp:nvSpPr>
      <dsp:spPr>
        <a:xfrm>
          <a:off x="1465653" y="557124"/>
          <a:ext cx="3770576" cy="3770576"/>
        </a:xfrm>
        <a:prstGeom prst="blockArc">
          <a:avLst>
            <a:gd name="adj1" fmla="val 12614712"/>
            <a:gd name="adj2" fmla="val 16282785"/>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CFA29A5D-5EDA-4A4A-B89E-5D7FB0F3788A}">
      <dsp:nvSpPr>
        <dsp:cNvPr id="0" name=""/>
        <dsp:cNvSpPr/>
      </dsp:nvSpPr>
      <dsp:spPr>
        <a:xfrm>
          <a:off x="1469610" y="550303"/>
          <a:ext cx="3770576" cy="3770576"/>
        </a:xfrm>
        <a:prstGeom prst="blockArc">
          <a:avLst>
            <a:gd name="adj1" fmla="val 9000000"/>
            <a:gd name="adj2" fmla="val 12600000"/>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B6BBADE-8FEA-4A54-96CD-9F7A43311683}">
      <dsp:nvSpPr>
        <dsp:cNvPr id="0" name=""/>
        <dsp:cNvSpPr/>
      </dsp:nvSpPr>
      <dsp:spPr>
        <a:xfrm>
          <a:off x="1469610" y="550303"/>
          <a:ext cx="3770576" cy="3770576"/>
        </a:xfrm>
        <a:prstGeom prst="blockArc">
          <a:avLst>
            <a:gd name="adj1" fmla="val 5400000"/>
            <a:gd name="adj2" fmla="val 9000000"/>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DB6D102-6396-44C9-B996-EACDDBC03B6C}">
      <dsp:nvSpPr>
        <dsp:cNvPr id="0" name=""/>
        <dsp:cNvSpPr/>
      </dsp:nvSpPr>
      <dsp:spPr>
        <a:xfrm>
          <a:off x="1510319" y="550753"/>
          <a:ext cx="3770576" cy="3770576"/>
        </a:xfrm>
        <a:prstGeom prst="blockArc">
          <a:avLst>
            <a:gd name="adj1" fmla="val 1835816"/>
            <a:gd name="adj2" fmla="val 5475953"/>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ADA9A3F-2121-4FDE-8371-C24063A8D859}">
      <dsp:nvSpPr>
        <dsp:cNvPr id="0" name=""/>
        <dsp:cNvSpPr/>
      </dsp:nvSpPr>
      <dsp:spPr>
        <a:xfrm>
          <a:off x="1422685" y="543837"/>
          <a:ext cx="3770576" cy="3770576"/>
        </a:xfrm>
        <a:prstGeom prst="blockArc">
          <a:avLst>
            <a:gd name="adj1" fmla="val 19807333"/>
            <a:gd name="adj2" fmla="val 1808944"/>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151FABE-04EB-4113-8DE6-22FA98FC03C0}">
      <dsp:nvSpPr>
        <dsp:cNvPr id="0" name=""/>
        <dsp:cNvSpPr/>
      </dsp:nvSpPr>
      <dsp:spPr>
        <a:xfrm>
          <a:off x="1499860" y="557630"/>
          <a:ext cx="3770576" cy="3770576"/>
        </a:xfrm>
        <a:prstGeom prst="blockArc">
          <a:avLst>
            <a:gd name="adj1" fmla="val 16218960"/>
            <a:gd name="adj2" fmla="val 19819262"/>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68CCF19C-442E-4E05-8CF9-DA1B9E2DDF74}">
      <dsp:nvSpPr>
        <dsp:cNvPr id="0" name=""/>
        <dsp:cNvSpPr/>
      </dsp:nvSpPr>
      <dsp:spPr>
        <a:xfrm>
          <a:off x="2509621" y="1590314"/>
          <a:ext cx="1690554" cy="1690554"/>
        </a:xfrm>
        <a:prstGeom prst="ellipse">
          <a:avLst/>
        </a:prstGeom>
        <a:solidFill>
          <a:srgbClr val="00D639"/>
        </a:solidFill>
        <a:ln w="12700" cap="flat" cmpd="sng" algn="ctr">
          <a:solidFill>
            <a:srgbClr val="00D63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2311400">
            <a:lnSpc>
              <a:spcPct val="90000"/>
            </a:lnSpc>
            <a:spcBef>
              <a:spcPct val="0"/>
            </a:spcBef>
            <a:spcAft>
              <a:spcPct val="35000"/>
            </a:spcAft>
            <a:buNone/>
          </a:pPr>
          <a:r>
            <a:rPr lang="en-US" sz="5200" b="1" kern="1200" dirty="0">
              <a:solidFill>
                <a:schemeClr val="tx1"/>
              </a:solidFill>
            </a:rPr>
            <a:t>API</a:t>
          </a:r>
        </a:p>
      </dsp:txBody>
      <dsp:txXfrm>
        <a:off x="2757197" y="1837890"/>
        <a:ext cx="1195402" cy="1195402"/>
      </dsp:txXfrm>
    </dsp:sp>
    <dsp:sp modelId="{B4EE9724-9902-4C62-AC5C-C33D16195096}">
      <dsp:nvSpPr>
        <dsp:cNvPr id="0" name=""/>
        <dsp:cNvSpPr/>
      </dsp:nvSpPr>
      <dsp:spPr>
        <a:xfrm>
          <a:off x="2803617" y="8566"/>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Easy to use</a:t>
          </a:r>
        </a:p>
      </dsp:txBody>
      <dsp:txXfrm>
        <a:off x="2976920" y="181869"/>
        <a:ext cx="836782" cy="836782"/>
      </dsp:txXfrm>
    </dsp:sp>
    <dsp:sp modelId="{9C4EA9E5-2A53-41B8-BC2A-031326C63500}">
      <dsp:nvSpPr>
        <dsp:cNvPr id="0" name=""/>
        <dsp:cNvSpPr/>
      </dsp:nvSpPr>
      <dsp:spPr>
        <a:xfrm>
          <a:off x="4394405" y="938837"/>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Less data transfer</a:t>
          </a:r>
        </a:p>
      </dsp:txBody>
      <dsp:txXfrm>
        <a:off x="4567708" y="1112140"/>
        <a:ext cx="836782" cy="836782"/>
      </dsp:txXfrm>
    </dsp:sp>
    <dsp:sp modelId="{17388E66-98B8-4965-A152-49057F29840B}">
      <dsp:nvSpPr>
        <dsp:cNvPr id="0" name=""/>
        <dsp:cNvSpPr/>
      </dsp:nvSpPr>
      <dsp:spPr>
        <a:xfrm>
          <a:off x="4390040" y="2782266"/>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Consistent</a:t>
          </a:r>
        </a:p>
      </dsp:txBody>
      <dsp:txXfrm>
        <a:off x="4563343" y="2955569"/>
        <a:ext cx="836782" cy="836782"/>
      </dsp:txXfrm>
    </dsp:sp>
    <dsp:sp modelId="{1B467276-DD8B-4991-9D82-822A3967DE08}">
      <dsp:nvSpPr>
        <dsp:cNvPr id="0" name=""/>
        <dsp:cNvSpPr/>
      </dsp:nvSpPr>
      <dsp:spPr>
        <a:xfrm>
          <a:off x="2763204" y="3686584"/>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No UI</a:t>
          </a:r>
        </a:p>
      </dsp:txBody>
      <dsp:txXfrm>
        <a:off x="2936507" y="3859887"/>
        <a:ext cx="836782" cy="836782"/>
      </dsp:txXfrm>
    </dsp:sp>
    <dsp:sp modelId="{EA9174CD-6FA4-4509-8F2B-235BE5512201}">
      <dsp:nvSpPr>
        <dsp:cNvPr id="0" name=""/>
        <dsp:cNvSpPr/>
      </dsp:nvSpPr>
      <dsp:spPr>
        <a:xfrm>
          <a:off x="1167391" y="2765241"/>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JSON</a:t>
          </a:r>
        </a:p>
      </dsp:txBody>
      <dsp:txXfrm>
        <a:off x="1340694" y="2938544"/>
        <a:ext cx="836782" cy="836782"/>
      </dsp:txXfrm>
    </dsp:sp>
    <dsp:sp modelId="{B5E3C351-F55D-47FB-B391-E9E3BE14F842}">
      <dsp:nvSpPr>
        <dsp:cNvPr id="0" name=""/>
        <dsp:cNvSpPr/>
      </dsp:nvSpPr>
      <dsp:spPr>
        <a:xfrm>
          <a:off x="1167391" y="922554"/>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Integration</a:t>
          </a:r>
        </a:p>
      </dsp:txBody>
      <dsp:txXfrm>
        <a:off x="1340694" y="1095857"/>
        <a:ext cx="836782" cy="836782"/>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ECC91-7099-9546-9775-79C77D0DA930}" type="datetimeFigureOut">
              <a:rPr lang="en-US" smtClean="0"/>
              <a:t>10/18/2024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92A93-8262-254D-8F5A-CE19795D22F6}" type="slidenum">
              <a:rPr lang="en-US" smtClean="0"/>
              <a:t>‹#›</a:t>
            </a:fld>
            <a:endParaRPr lang="en-US"/>
          </a:p>
        </p:txBody>
      </p:sp>
    </p:spTree>
    <p:extLst>
      <p:ext uri="{BB962C8B-B14F-4D97-AF65-F5344CB8AC3E}">
        <p14:creationId xmlns:p14="http://schemas.microsoft.com/office/powerpoint/2010/main" val="266224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a:t>
            </a:fld>
            <a:endParaRPr lang="en-US"/>
          </a:p>
        </p:txBody>
      </p:sp>
    </p:spTree>
    <p:extLst>
      <p:ext uri="{BB962C8B-B14F-4D97-AF65-F5344CB8AC3E}">
        <p14:creationId xmlns:p14="http://schemas.microsoft.com/office/powerpoint/2010/main" val="100764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49AA7-6A9F-887D-62D7-2C594F1882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FE6131-50FE-92FB-EBC0-D7007B1994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E18C6D-2DA1-B2CF-1AA2-08F21F5B31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D8039F-B1A6-534D-18F5-76ACAF610197}"/>
              </a:ext>
            </a:extLst>
          </p:cNvPr>
          <p:cNvSpPr>
            <a:spLocks noGrp="1"/>
          </p:cNvSpPr>
          <p:nvPr>
            <p:ph type="sldNum" sz="quarter" idx="5"/>
          </p:nvPr>
        </p:nvSpPr>
        <p:spPr/>
        <p:txBody>
          <a:bodyPr/>
          <a:lstStyle/>
          <a:p>
            <a:fld id="{E1B92A93-8262-254D-8F5A-CE19795D22F6}" type="slidenum">
              <a:rPr lang="en-US" smtClean="0"/>
              <a:t>10</a:t>
            </a:fld>
            <a:endParaRPr lang="en-US"/>
          </a:p>
        </p:txBody>
      </p:sp>
    </p:spTree>
    <p:extLst>
      <p:ext uri="{BB962C8B-B14F-4D97-AF65-F5344CB8AC3E}">
        <p14:creationId xmlns:p14="http://schemas.microsoft.com/office/powerpoint/2010/main" val="1110073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Helvetica Neue"/>
                <a:ea typeface="Helvetica Neue"/>
                <a:cs typeface="Helvetica Neue"/>
                <a:sym typeface="Helvetica Neue"/>
              </a:rPr>
              <a:t>The </a:t>
            </a:r>
            <a:r>
              <a:rPr lang="en-US" sz="1200" b="1" kern="1200" dirty="0">
                <a:solidFill>
                  <a:schemeClr val="tx1"/>
                </a:solidFill>
                <a:effectLst/>
                <a:latin typeface="Helvetica Neue"/>
                <a:ea typeface="Helvetica Neue"/>
                <a:cs typeface="Helvetica Neue"/>
                <a:sym typeface="Helvetica Neue"/>
              </a:rPr>
              <a:t>Web Subclassing Configurations Wizard, </a:t>
            </a:r>
            <a:r>
              <a:rPr lang="en-US" sz="1200" b="0" kern="1200" dirty="0">
                <a:solidFill>
                  <a:schemeClr val="tx1"/>
                </a:solidFill>
                <a:effectLst/>
                <a:latin typeface="Helvetica Neue"/>
                <a:ea typeface="Helvetica Neue"/>
                <a:cs typeface="Helvetica Neue"/>
                <a:sym typeface="Helvetica Neue"/>
              </a:rPr>
              <a:t>which is a standalone executable, is delivered as a binary in the Web SDK’s bin\wizards folder. </a:t>
            </a:r>
          </a:p>
          <a:p>
            <a:endParaRPr lang="en-US" sz="1200" b="0" kern="1200" dirty="0">
              <a:solidFill>
                <a:schemeClr val="tx1"/>
              </a:solidFill>
              <a:effectLst/>
              <a:latin typeface="Helvetica Neue"/>
              <a:ea typeface="Helvetica Neue"/>
              <a:cs typeface="Helvetica Neue"/>
              <a:sym typeface="Helvetica Neue"/>
            </a:endParaRPr>
          </a:p>
          <a:p>
            <a:r>
              <a:rPr lang="en-US" sz="1200" b="0" kern="1200" dirty="0">
                <a:solidFill>
                  <a:schemeClr val="tx1"/>
                </a:solidFill>
                <a:effectLst/>
                <a:latin typeface="Helvetica Neue"/>
                <a:ea typeface="Helvetica Neue"/>
                <a:cs typeface="Helvetica Neue"/>
                <a:sym typeface="Helvetica Neue"/>
              </a:rPr>
              <a:t>This wizard will create JSON configurations that will be used to extend the MVC models in the web screens to expose subclassed fields in the business view.</a:t>
            </a:r>
          </a:p>
          <a:p>
            <a:endParaRPr lang="en-US" sz="1200" b="0" kern="1200" dirty="0">
              <a:solidFill>
                <a:schemeClr val="tx1"/>
              </a:solidFill>
              <a:effectLst/>
              <a:latin typeface="Helvetica Neue"/>
              <a:ea typeface="Helvetica Neue"/>
              <a:cs typeface="Helvetica Neue"/>
              <a:sym typeface="Helvetica Neue"/>
            </a:endParaRPr>
          </a:p>
          <a:p>
            <a:endParaRPr lang="en-US" sz="1200" kern="1200" dirty="0">
              <a:solidFill>
                <a:schemeClr val="tx1"/>
              </a:solidFill>
              <a:effectLst/>
              <a:latin typeface="Helvetica Neue"/>
              <a:ea typeface="Helvetica Neue"/>
              <a:cs typeface="Helvetica Neue"/>
              <a:sym typeface="Helvetica Neue"/>
            </a:endParaRPr>
          </a:p>
          <a:p>
            <a:pPr marL="0" marR="0" lvl="0" indent="0" defTabSz="228554" eaLnBrk="1" fontAlgn="auto" latinLnBrk="0" hangingPunct="1">
              <a:lnSpc>
                <a:spcPct val="117999"/>
              </a:lnSpc>
              <a:spcBef>
                <a:spcPts val="0"/>
              </a:spcBef>
              <a:spcAft>
                <a:spcPts val="0"/>
              </a:spcAft>
              <a:buClrTx/>
              <a:buSzTx/>
              <a:buFontTx/>
              <a:buNone/>
              <a:tabLst/>
              <a:defRPr/>
            </a:pPr>
            <a:r>
              <a:rPr lang="en-US" sz="1200" kern="1200" dirty="0">
                <a:solidFill>
                  <a:schemeClr val="tx1"/>
                </a:solidFill>
                <a:effectLst/>
                <a:latin typeface="Helvetica Neue"/>
                <a:ea typeface="Helvetica Neue"/>
                <a:cs typeface="Helvetica Neue"/>
                <a:sym typeface="Helvetica Neue"/>
              </a:rPr>
              <a:t>Refer to the SDK for doc on this wizard</a:t>
            </a:r>
          </a:p>
          <a:p>
            <a:endParaRPr lang="en-US" sz="1200" b="0" kern="1200" dirty="0">
              <a:solidFill>
                <a:schemeClr val="tx1"/>
              </a:solidFill>
              <a:effectLst/>
              <a:latin typeface="Helvetica Neue"/>
              <a:ea typeface="Helvetica Neue"/>
              <a:cs typeface="Helvetica Neue"/>
              <a:sym typeface="Helvetica Neue"/>
            </a:endParaRP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11</a:t>
            </a:fld>
            <a:endParaRPr lang="en-US"/>
          </a:p>
        </p:txBody>
      </p:sp>
    </p:spTree>
    <p:extLst>
      <p:ext uri="{BB962C8B-B14F-4D97-AF65-F5344CB8AC3E}">
        <p14:creationId xmlns:p14="http://schemas.microsoft.com/office/powerpoint/2010/main" val="4122025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Helvetica Neue"/>
                <a:ea typeface="Helvetica Neue"/>
                <a:cs typeface="Helvetica Neue"/>
                <a:sym typeface="Helvetica Neue"/>
              </a:rPr>
              <a:t>The </a:t>
            </a:r>
            <a:r>
              <a:rPr lang="en-US" sz="1200" b="1" kern="1200" dirty="0">
                <a:solidFill>
                  <a:schemeClr val="tx1"/>
                </a:solidFill>
                <a:effectLst/>
                <a:latin typeface="Helvetica Neue"/>
                <a:ea typeface="Helvetica Neue"/>
                <a:cs typeface="Helvetica Neue"/>
                <a:sym typeface="Helvetica Neue"/>
              </a:rPr>
              <a:t>Web Subclassing Compilation and Deployment Wizard, </a:t>
            </a:r>
            <a:r>
              <a:rPr lang="en-US" sz="1200" b="0" kern="1200" dirty="0">
                <a:solidFill>
                  <a:schemeClr val="tx1"/>
                </a:solidFill>
                <a:effectLst/>
                <a:latin typeface="Helvetica Neue"/>
                <a:ea typeface="Helvetica Neue"/>
                <a:cs typeface="Helvetica Neue"/>
                <a:sym typeface="Helvetica Neue"/>
              </a:rPr>
              <a:t>which is a standalone executable, is delivered as a binary in the Web SDK’s bin\wizards folder. </a:t>
            </a:r>
          </a:p>
          <a:p>
            <a:endParaRPr lang="en-US" sz="1200" b="0" kern="1200" dirty="0">
              <a:solidFill>
                <a:schemeClr val="tx1"/>
              </a:solidFill>
              <a:effectLst/>
              <a:latin typeface="Helvetica Neue"/>
              <a:ea typeface="Helvetica Neue"/>
              <a:cs typeface="Helvetica Neue"/>
              <a:sym typeface="Helvetica Neue"/>
            </a:endParaRPr>
          </a:p>
          <a:p>
            <a:r>
              <a:rPr lang="en-US" sz="1200" b="0" kern="1200" dirty="0">
                <a:solidFill>
                  <a:schemeClr val="tx1"/>
                </a:solidFill>
                <a:effectLst/>
                <a:latin typeface="Helvetica Neue"/>
                <a:ea typeface="Helvetica Neue"/>
                <a:cs typeface="Helvetica Neue"/>
                <a:sym typeface="Helvetica Neue"/>
              </a:rPr>
              <a:t>This wizard will discover any JSON configurations created by the Web Subclassing Configurations Wizard to add these extended properties to the MVC models and then recompile the MVC models which can then be delivered to a customer site.</a:t>
            </a:r>
          </a:p>
          <a:p>
            <a:endParaRPr lang="en-US" sz="1200" b="0" kern="1200" dirty="0">
              <a:solidFill>
                <a:schemeClr val="tx1"/>
              </a:solidFill>
              <a:effectLst/>
              <a:latin typeface="Helvetica Neue"/>
              <a:ea typeface="Helvetica Neue"/>
              <a:cs typeface="Helvetica Neue"/>
              <a:sym typeface="Helvetica Neue"/>
            </a:endParaRPr>
          </a:p>
          <a:p>
            <a:pPr marL="0" marR="0" lvl="0" indent="0" defTabSz="228554" eaLnBrk="1" fontAlgn="auto" latinLnBrk="0" hangingPunct="1">
              <a:lnSpc>
                <a:spcPct val="117999"/>
              </a:lnSpc>
              <a:spcBef>
                <a:spcPts val="0"/>
              </a:spcBef>
              <a:spcAft>
                <a:spcPts val="0"/>
              </a:spcAft>
              <a:buClrTx/>
              <a:buSzTx/>
              <a:buFontTx/>
              <a:buNone/>
              <a:tabLst/>
              <a:defRPr/>
            </a:pPr>
            <a:r>
              <a:rPr lang="en-US" sz="1200" kern="1200" dirty="0">
                <a:solidFill>
                  <a:schemeClr val="tx1"/>
                </a:solidFill>
                <a:effectLst/>
                <a:latin typeface="Helvetica Neue"/>
                <a:ea typeface="Helvetica Neue"/>
                <a:cs typeface="Helvetica Neue"/>
                <a:sym typeface="Helvetica Neue"/>
              </a:rPr>
              <a:t>Refer to the SDK for doc on this wizard</a:t>
            </a:r>
          </a:p>
          <a:p>
            <a:endParaRPr lang="en-US" sz="1200" b="0" kern="1200" dirty="0">
              <a:solidFill>
                <a:schemeClr val="tx1"/>
              </a:solidFill>
              <a:effectLst/>
              <a:latin typeface="Helvetica Neue"/>
              <a:ea typeface="Helvetica Neue"/>
              <a:cs typeface="Helvetica Neue"/>
              <a:sym typeface="Helvetica Neue"/>
            </a:endParaRP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12</a:t>
            </a:fld>
            <a:endParaRPr lang="en-US"/>
          </a:p>
        </p:txBody>
      </p:sp>
    </p:spTree>
    <p:extLst>
      <p:ext uri="{BB962C8B-B14F-4D97-AF65-F5344CB8AC3E}">
        <p14:creationId xmlns:p14="http://schemas.microsoft.com/office/powerpoint/2010/main" val="1490686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25</a:t>
            </a:fld>
            <a:endParaRPr lang="en-US"/>
          </a:p>
        </p:txBody>
      </p:sp>
    </p:spTree>
    <p:extLst>
      <p:ext uri="{BB962C8B-B14F-4D97-AF65-F5344CB8AC3E}">
        <p14:creationId xmlns:p14="http://schemas.microsoft.com/office/powerpoint/2010/main" val="1227856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questions, suggestions and feedback are valuable for delivering an API and an SDK that meets as many needs, and requirements of the developer community as possible. So, please let your voice be heard!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a:t>
            </a:fld>
            <a:endParaRPr lang="en-US"/>
          </a:p>
        </p:txBody>
      </p:sp>
    </p:spTree>
    <p:extLst>
      <p:ext uri="{BB962C8B-B14F-4D97-AF65-F5344CB8AC3E}">
        <p14:creationId xmlns:p14="http://schemas.microsoft.com/office/powerpoint/2010/main" val="1155497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Sage 300 desktop has been around for decades, and its architecture is solid and fundamentally sound.</a:t>
            </a:r>
          </a:p>
          <a:p>
            <a:endParaRPr lang="en-US" dirty="0"/>
          </a:p>
          <a:p>
            <a:r>
              <a:rPr lang="en-US" dirty="0"/>
              <a:t>The Sage 300 web screens have been around since 2015 and leverages the business and database components of the Sage 300 application. The web screens are architected with the same level of integrity as the other Sage 300 components.</a:t>
            </a:r>
          </a:p>
          <a:p>
            <a:endParaRPr lang="en-US" dirty="0"/>
          </a:p>
          <a:p>
            <a:r>
              <a:rPr lang="en-US" dirty="0"/>
              <a:t>A superior software architecture enables products built within its framework to adapt to fast changing technology and stand the test of time. Sage has made a substantial investment in developing the Sage 300 architectural framework—and this investment continues with the web-based framework for Sage 300 web screens. </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a:t>
            </a:fld>
            <a:endParaRPr lang="en-US"/>
          </a:p>
        </p:txBody>
      </p:sp>
    </p:spTree>
    <p:extLst>
      <p:ext uri="{BB962C8B-B14F-4D97-AF65-F5344CB8AC3E}">
        <p14:creationId xmlns:p14="http://schemas.microsoft.com/office/powerpoint/2010/main" val="37629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off with the API, the goal of the API is to provide a simple and effective way to interact with Sage 300 data. </a:t>
            </a:r>
          </a:p>
          <a:p>
            <a:endParaRPr lang="en-US" dirty="0"/>
          </a:p>
          <a:p>
            <a:r>
              <a:rPr lang="en-US" dirty="0"/>
              <a:t>An API, if done correctly, standardizes the exchange of data. Differing technologies or programming languages may have gathered or will receive the data, but the API strategy will allow for seamless communication.</a:t>
            </a:r>
          </a:p>
          <a:p>
            <a:endParaRPr lang="en-US" dirty="0"/>
          </a:p>
          <a:p>
            <a:r>
              <a:rPr lang="en-US" dirty="0"/>
              <a:t>So, let’s see how this is accomplished.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a:t>
            </a:fld>
            <a:endParaRPr lang="en-US"/>
          </a:p>
        </p:txBody>
      </p:sp>
    </p:spTree>
    <p:extLst>
      <p:ext uri="{BB962C8B-B14F-4D97-AF65-F5344CB8AC3E}">
        <p14:creationId xmlns:p14="http://schemas.microsoft.com/office/powerpoint/2010/main" val="1355236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dirty="0"/>
              <a:t>The API consists of RESTful web services that use a lightweight MVC model to communicate with the Sage 300 .NET API. This lightweight model is generated by a wizard which generates these models from the Accpac Business Views. Thus, the API does not use the same models as the Web Screens since those models are decorated with attributes and use a mapping layer to move data in and out of the model. The models in the API use reflection to move data in and out.</a:t>
            </a:r>
          </a:p>
          <a:p>
            <a:pPr marL="0" marR="0" lvl="0" indent="0" defTabSz="228554" eaLnBrk="1" fontAlgn="auto" latinLnBrk="0" hangingPunct="1">
              <a:lnSpc>
                <a:spcPct val="117999"/>
              </a:lnSpc>
              <a:spcBef>
                <a:spcPts val="0"/>
              </a:spcBef>
              <a:spcAft>
                <a:spcPts val="0"/>
              </a:spcAft>
              <a:buClrTx/>
              <a:buSzTx/>
              <a:buFontTx/>
              <a:buNone/>
              <a:tabLst/>
              <a:defRPr/>
            </a:pPr>
            <a:endParaRPr lang="en-US" dirty="0"/>
          </a:p>
          <a:p>
            <a:pPr marL="0" marR="0" lvl="0" indent="0" defTabSz="228554" eaLnBrk="1" fontAlgn="auto" latinLnBrk="0" hangingPunct="1">
              <a:lnSpc>
                <a:spcPct val="117999"/>
              </a:lnSpc>
              <a:spcBef>
                <a:spcPts val="0"/>
              </a:spcBef>
              <a:spcAft>
                <a:spcPts val="0"/>
              </a:spcAft>
              <a:buClrTx/>
              <a:buSzTx/>
              <a:buFontTx/>
              <a:buNone/>
              <a:tabLst/>
              <a:defRPr/>
            </a:pPr>
            <a:r>
              <a:rPr lang="en-US" dirty="0"/>
              <a:t>For those of you who have worked with the .NET API, the web services are a wrapper around this .NET API, which in turn is a wrapper around our COM API. That’s great news since whether data is being accessed via COM, or the .NET API or the web services, the same business logic – validations, restrictions, assumptions, etc., are executed. This API while having a different interface, access and other features will access data with the same integrity as the other APIs.</a:t>
            </a:r>
          </a:p>
          <a:p>
            <a:pPr marL="0" marR="0" lvl="0" indent="0" defTabSz="228554" eaLnBrk="1" fontAlgn="auto" latinLnBrk="0" hangingPunct="1">
              <a:lnSpc>
                <a:spcPct val="117999"/>
              </a:lnSpc>
              <a:spcBef>
                <a:spcPts val="0"/>
              </a:spcBef>
              <a:spcAft>
                <a:spcPts val="0"/>
              </a:spcAft>
              <a:buClrTx/>
              <a:buSzTx/>
              <a:buFontTx/>
              <a:buNone/>
              <a:tabLst/>
              <a:defRPr/>
            </a:pPr>
            <a:endParaRPr lang="en-US" dirty="0"/>
          </a:p>
          <a:p>
            <a:pPr marL="0" marR="0" lvl="0" indent="0" defTabSz="228554" eaLnBrk="1" fontAlgn="auto" latinLnBrk="0" hangingPunct="1">
              <a:lnSpc>
                <a:spcPct val="117999"/>
              </a:lnSpc>
              <a:spcBef>
                <a:spcPts val="0"/>
              </a:spcBef>
              <a:spcAft>
                <a:spcPts val="0"/>
              </a:spcAft>
              <a:buClrTx/>
              <a:buSzTx/>
              <a:buFontTx/>
              <a:buNone/>
              <a:tabLst/>
              <a:defRPr/>
            </a:pPr>
            <a:r>
              <a:rPr lang="en-US" dirty="0"/>
              <a:t>As you can see, APIs are at the heart of Sage 300.</a:t>
            </a:r>
          </a:p>
          <a:p>
            <a:endParaRPr lang="en-US" dirty="0"/>
          </a:p>
          <a:p>
            <a:r>
              <a:rPr lang="en-US" dirty="0"/>
              <a:t>Let’s consider OData.</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a:t>
            </a:fld>
            <a:endParaRPr lang="en-US"/>
          </a:p>
        </p:txBody>
      </p:sp>
    </p:spTree>
    <p:extLst>
      <p:ext uri="{BB962C8B-B14F-4D97-AF65-F5344CB8AC3E}">
        <p14:creationId xmlns:p14="http://schemas.microsoft.com/office/powerpoint/2010/main" val="2450938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dirty="0"/>
              <a:t>The API is installed when the Sage 300 Web Screens are installed and are part of the application, not the SDK. Although users of the API will typically be SDK users, this is not a requirement. Because of the OData protocol, the OpenAPI implementation (Swagger), the simple to understand URL segments, and simply the technical ability of our partners and customers, using the API is intuitive. The API is installed with the web screens option, and they are ready to use!</a:t>
            </a:r>
          </a:p>
          <a:p>
            <a:pPr marL="0" marR="0" lvl="0" indent="0" defTabSz="228554" eaLnBrk="1" fontAlgn="auto" latinLnBrk="0" hangingPunct="1">
              <a:lnSpc>
                <a:spcPct val="117999"/>
              </a:lnSpc>
              <a:spcBef>
                <a:spcPts val="0"/>
              </a:spcBef>
              <a:spcAft>
                <a:spcPts val="0"/>
              </a:spcAft>
              <a:buClrTx/>
              <a:buSzTx/>
              <a:buFontTx/>
              <a:buNone/>
              <a:tabLst/>
              <a:defRPr/>
            </a:pPr>
            <a:endParaRPr lang="en-US" dirty="0"/>
          </a:p>
          <a:p>
            <a:pPr marL="0" marR="0" lvl="0" indent="0" defTabSz="228554" eaLnBrk="1" fontAlgn="auto" latinLnBrk="0" hangingPunct="1">
              <a:lnSpc>
                <a:spcPct val="117999"/>
              </a:lnSpc>
              <a:spcBef>
                <a:spcPts val="0"/>
              </a:spcBef>
              <a:spcAft>
                <a:spcPts val="0"/>
              </a:spcAft>
              <a:buClrTx/>
              <a:buSzTx/>
              <a:buFontTx/>
              <a:buNone/>
              <a:tabLst/>
              <a:defRPr/>
            </a:pPr>
            <a:r>
              <a:rPr lang="en-US" dirty="0"/>
              <a:t>There have been some discussions that this API should be a separate installation and not tied to the web screen installation. I’d be interested to hear your thoughts on this!</a:t>
            </a:r>
          </a:p>
          <a:p>
            <a:pPr marL="0" marR="0" lvl="0" indent="0" defTabSz="228554" eaLnBrk="1" fontAlgn="auto" latinLnBrk="0" hangingPunct="1">
              <a:lnSpc>
                <a:spcPct val="117999"/>
              </a:lnSpc>
              <a:spcBef>
                <a:spcPts val="0"/>
              </a:spcBef>
              <a:spcAft>
                <a:spcPts val="0"/>
              </a:spcAft>
              <a:buClrTx/>
              <a:buSzTx/>
              <a:buFontTx/>
              <a:buNone/>
              <a:tabLst/>
              <a:defRPr/>
            </a:pPr>
            <a:endParaRPr lang="en-US" dirty="0"/>
          </a:p>
          <a:p>
            <a:r>
              <a:rPr lang="en-US" dirty="0"/>
              <a:t>The Sage 300 web screens even use the API internally to support our integrations with Sage Intelligence Reporting Cloud (SIRC) and Sage CRM. The security groups for the module’s resources must be enabled otherwise access will be denied. I’ll talk about this more when we cover security for the API.</a:t>
            </a:r>
          </a:p>
          <a:p>
            <a:endParaRPr lang="en-US" dirty="0"/>
          </a:p>
          <a:p>
            <a:r>
              <a:rPr lang="en-US" dirty="0"/>
              <a:t>Note, unlike our other APIs, this API does not consume a LanPak license! Let me repeat that. The usage of this API does not consume a LanPak license.</a:t>
            </a:r>
          </a:p>
          <a:p>
            <a:endParaRPr lang="en-US" dirty="0"/>
          </a:p>
          <a:p>
            <a:r>
              <a:rPr lang="en-US" dirty="0"/>
              <a:t>Let’s now talk payloads.</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6</a:t>
            </a:fld>
            <a:endParaRPr lang="en-US"/>
          </a:p>
        </p:txBody>
      </p:sp>
    </p:spTree>
    <p:extLst>
      <p:ext uri="{BB962C8B-B14F-4D97-AF65-F5344CB8AC3E}">
        <p14:creationId xmlns:p14="http://schemas.microsoft.com/office/powerpoint/2010/main" val="3662014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Sage 300 provides a landing page where the consumer of the API can go for useful links and resources. The “Open Swagger UI” button will display the Swagger UI for codeless and untethered access to Sage 300 data. </a:t>
            </a:r>
          </a:p>
          <a:p>
            <a:endParaRPr lang="en-US" dirty="0"/>
          </a:p>
          <a:p>
            <a:r>
              <a:rPr lang="en-US" dirty="0"/>
              <a:t>The OpenAPI or Swagger is a specification for machine-readable interface files for describing, producing, consuming and visualizing RESTful web services and Sage 300 has leveraged Swagger to provide a collection of HTML, JavaScript, and CSS assets that dynamically generate beautiful documentation from a Swagger-compliant API. This dynamic documentation feature eliminates the need for static documentation and at the same time offers an intuitive and robust UI for driving the API.</a:t>
            </a:r>
          </a:p>
          <a:p>
            <a:endParaRPr lang="en-US" dirty="0"/>
          </a:p>
          <a:p>
            <a:r>
              <a:rPr lang="en-US" dirty="0"/>
              <a:t>Once in Swagger, the resources  are displayed in a summary format and a simple click on a resource will display the various actions or verbs supported by the resource. Note that not all actions are supported by every resource, and we’ve had to decide if a resource should even be exposed (i.e., payroll or users, etc.)). The SDK has documentation for our resources (although Swagger also provides this documentation) as well as a developer reference guide.</a:t>
            </a:r>
          </a:p>
          <a:p>
            <a:endParaRPr lang="en-US" dirty="0"/>
          </a:p>
          <a:p>
            <a:r>
              <a:rPr lang="en-US" dirty="0"/>
              <a:t>What about coded access?</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7</a:t>
            </a:fld>
            <a:endParaRPr lang="en-US"/>
          </a:p>
        </p:txBody>
      </p:sp>
    </p:spTree>
    <p:extLst>
      <p:ext uri="{BB962C8B-B14F-4D97-AF65-F5344CB8AC3E}">
        <p14:creationId xmlns:p14="http://schemas.microsoft.com/office/powerpoint/2010/main" val="477064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language of your choice for coded access.</a:t>
            </a:r>
          </a:p>
          <a:p>
            <a:endParaRPr lang="en-US" dirty="0"/>
          </a:p>
          <a:p>
            <a:r>
              <a:rPr lang="en-US" dirty="0"/>
              <a:t>In the SDK you will find multiple completed samples along with documentation with step-by-step instructions for creating the samples from scratch.</a:t>
            </a:r>
          </a:p>
          <a:p>
            <a:r>
              <a:rPr lang="en-US" dirty="0"/>
              <a:t>For example, the </a:t>
            </a:r>
            <a:r>
              <a:rPr lang="en-US" b="1" dirty="0"/>
              <a:t>Integration Sample </a:t>
            </a:r>
            <a:r>
              <a:rPr lang="en-US" b="0" dirty="0"/>
              <a:t>uses a C# console program to illustrate how easy it is to make API calls and </a:t>
            </a:r>
            <a:r>
              <a:rPr lang="en-US" sz="1200" kern="1200" dirty="0">
                <a:solidFill>
                  <a:schemeClr val="tx1"/>
                </a:solidFill>
                <a:effectLst/>
                <a:latin typeface="Helvetica Neue"/>
                <a:ea typeface="Helvetica Neue"/>
                <a:cs typeface="Helvetica Neue"/>
                <a:sym typeface="Helvetica Neue"/>
              </a:rPr>
              <a:t>you will programmatically create a customer, update the customer, create an order, invoke the inventory control’s day end, post an invoice and finally create a batch all through the API. This is a great sample for getting used to the API and programmatically driving it as well. </a:t>
            </a:r>
          </a:p>
          <a:p>
            <a:r>
              <a:rPr lang="en-US" sz="1200" kern="1200" dirty="0">
                <a:solidFill>
                  <a:schemeClr val="tx1"/>
                </a:solidFill>
                <a:effectLst/>
                <a:latin typeface="Helvetica Neue"/>
                <a:ea typeface="Helvetica Neue"/>
                <a:cs typeface="Helvetica Neue"/>
                <a:sym typeface="Helvetica Neue"/>
              </a:rPr>
              <a:t>There are a couple of other samples that invoke other functionalities such as retrieving a range of customers, retrieving a customer with a key, deleting a customer, and creating an invoice. </a:t>
            </a:r>
          </a:p>
          <a:p>
            <a:r>
              <a:rPr lang="en-US" sz="1200" kern="1200" dirty="0">
                <a:solidFill>
                  <a:schemeClr val="tx1"/>
                </a:solidFill>
                <a:effectLst/>
                <a:latin typeface="Helvetica Neue"/>
                <a:ea typeface="Helvetica Neue"/>
                <a:cs typeface="Helvetica Neue"/>
                <a:sym typeface="Helvetica Neue"/>
              </a:rPr>
              <a:t>There is even a sample that uses Chrome’s Postman Utility to load an execute Postman scripts. This sample was created prior to the adoption of Swagger, and we feel that Swagger is more intuitive, provides better documentation and is easier to use than Postman. However, for the postman users, this sample is still valid and handy!</a:t>
            </a:r>
            <a:endParaRPr lang="en-US" dirty="0"/>
          </a:p>
          <a:p>
            <a:endParaRPr lang="en-US" dirty="0"/>
          </a:p>
          <a:p>
            <a:r>
              <a:rPr lang="en-US" dirty="0"/>
              <a:t>How about security?</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8</a:t>
            </a:fld>
            <a:endParaRPr lang="en-US"/>
          </a:p>
        </p:txBody>
      </p:sp>
    </p:spTree>
    <p:extLst>
      <p:ext uri="{BB962C8B-B14F-4D97-AF65-F5344CB8AC3E}">
        <p14:creationId xmlns:p14="http://schemas.microsoft.com/office/powerpoint/2010/main" val="1662490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our Sage 300 Web API!</a:t>
            </a:r>
          </a:p>
          <a:p>
            <a:r>
              <a:rPr lang="en-US" dirty="0"/>
              <a:t>There are numerous benefits to using it, such as:</a:t>
            </a:r>
          </a:p>
          <a:p>
            <a:pPr marL="171450" indent="-171450">
              <a:buFont typeface="Arial" panose="020B0604020202020204" pitchFamily="34" charset="0"/>
              <a:buChar char="•"/>
            </a:pPr>
            <a:r>
              <a:rPr lang="en-US" dirty="0"/>
              <a:t>It is quick and easy to use whether you are using Swagger to access it or have written a coded access</a:t>
            </a:r>
          </a:p>
          <a:p>
            <a:pPr marL="171450" indent="-171450">
              <a:buFont typeface="Arial" panose="020B0604020202020204" pitchFamily="34" charset="0"/>
              <a:buChar char="•"/>
            </a:pPr>
            <a:r>
              <a:rPr lang="en-US" dirty="0"/>
              <a:t>The structured nature of the endpoints (segments, version, resources, naming conventions, etc.) along with the OData implementation makes for a consistent experience. And consistency is the key!</a:t>
            </a:r>
          </a:p>
          <a:p>
            <a:pPr marL="171450" indent="-171450">
              <a:buFont typeface="Arial" panose="020B0604020202020204" pitchFamily="34" charset="0"/>
              <a:buChar char="•"/>
            </a:pPr>
            <a:r>
              <a:rPr lang="en-US" dirty="0"/>
              <a:t>It supports JSON for a smaller and faster payload plus the payloads can even be minimized to only require requested and/or required fields</a:t>
            </a:r>
          </a:p>
          <a:p>
            <a:pPr marL="171450" indent="-171450">
              <a:buFont typeface="Arial" panose="020B0604020202020204" pitchFamily="34" charset="0"/>
              <a:buChar char="•"/>
            </a:pPr>
            <a:r>
              <a:rPr lang="en-US" dirty="0"/>
              <a:t>Finally, the API can play an important role in any integration, testing, debugging, or validation story</a:t>
            </a:r>
          </a:p>
          <a:p>
            <a:endParaRPr lang="en-US" dirty="0"/>
          </a:p>
          <a:p>
            <a:r>
              <a:rPr lang="en-US" dirty="0"/>
              <a:t>Let’s move on to the SDK.</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9</a:t>
            </a:fld>
            <a:endParaRPr lang="en-US"/>
          </a:p>
        </p:txBody>
      </p:sp>
    </p:spTree>
    <p:extLst>
      <p:ext uri="{BB962C8B-B14F-4D97-AF65-F5344CB8AC3E}">
        <p14:creationId xmlns:p14="http://schemas.microsoft.com/office/powerpoint/2010/main" val="28550255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ingle photo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0451"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Picture Placeholder 9">
            <a:extLst>
              <a:ext uri="{FF2B5EF4-FFF2-40B4-BE49-F238E27FC236}">
                <a16:creationId xmlns:a16="http://schemas.microsoft.com/office/drawing/2014/main" id="{DE10C209-2232-EC46-8B57-AF4A25DD5CA4}"/>
              </a:ext>
            </a:extLst>
          </p:cNvPr>
          <p:cNvSpPr>
            <a:spLocks noGrp="1"/>
          </p:cNvSpPr>
          <p:nvPr>
            <p:ph type="pic" sz="quarter" idx="13"/>
          </p:nvPr>
        </p:nvSpPr>
        <p:spPr>
          <a:xfrm>
            <a:off x="6254749" y="0"/>
            <a:ext cx="5963085" cy="6858008"/>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10421"/>
              <a:gd name="connsiteY0" fmla="*/ 12 h 6848787"/>
              <a:gd name="connsiteX1" fmla="*/ 6002058 w 6010421"/>
              <a:gd name="connsiteY1" fmla="*/ 625251 h 6848787"/>
              <a:gd name="connsiteX2" fmla="*/ 6003938 w 6010421"/>
              <a:gd name="connsiteY2" fmla="*/ 6848787 h 6848787"/>
              <a:gd name="connsiteX3" fmla="*/ 1391658 w 6010421"/>
              <a:gd name="connsiteY3" fmla="*/ 6848787 h 6848787"/>
              <a:gd name="connsiteX4" fmla="*/ 4483 w 6010421"/>
              <a:gd name="connsiteY4" fmla="*/ 5213962 h 6848787"/>
              <a:gd name="connsiteX5" fmla="*/ 1308 w 6010421"/>
              <a:gd name="connsiteY5" fmla="*/ 12 h 6848787"/>
              <a:gd name="connsiteX0" fmla="*/ 1308 w 6009381"/>
              <a:gd name="connsiteY0" fmla="*/ 3411 h 6852186"/>
              <a:gd name="connsiteX1" fmla="*/ 5998874 w 6009381"/>
              <a:gd name="connsiteY1" fmla="*/ 0 h 6852186"/>
              <a:gd name="connsiteX2" fmla="*/ 6003938 w 6009381"/>
              <a:gd name="connsiteY2" fmla="*/ 6852186 h 6852186"/>
              <a:gd name="connsiteX3" fmla="*/ 1391658 w 6009381"/>
              <a:gd name="connsiteY3" fmla="*/ 6852186 h 6852186"/>
              <a:gd name="connsiteX4" fmla="*/ 4483 w 6009381"/>
              <a:gd name="connsiteY4" fmla="*/ 5217361 h 6852186"/>
              <a:gd name="connsiteX5" fmla="*/ 1308 w 6009381"/>
              <a:gd name="connsiteY5" fmla="*/ 3411 h 6852186"/>
              <a:gd name="connsiteX0" fmla="*/ 1308 w 6009381"/>
              <a:gd name="connsiteY0" fmla="*/ 3411 h 6852252"/>
              <a:gd name="connsiteX1" fmla="*/ 5998874 w 6009381"/>
              <a:gd name="connsiteY1" fmla="*/ 0 h 6852252"/>
              <a:gd name="connsiteX2" fmla="*/ 6003938 w 6009381"/>
              <a:gd name="connsiteY2" fmla="*/ 6852186 h 6852252"/>
              <a:gd name="connsiteX3" fmla="*/ 1391658 w 6009381"/>
              <a:gd name="connsiteY3" fmla="*/ 6852186 h 6852252"/>
              <a:gd name="connsiteX4" fmla="*/ 4483 w 6009381"/>
              <a:gd name="connsiteY4" fmla="*/ 5217361 h 6852252"/>
              <a:gd name="connsiteX5" fmla="*/ 1308 w 6009381"/>
              <a:gd name="connsiteY5" fmla="*/ 3411 h 6852252"/>
              <a:gd name="connsiteX0" fmla="*/ 1308 w 6009381"/>
              <a:gd name="connsiteY0" fmla="*/ 3411 h 6852194"/>
              <a:gd name="connsiteX1" fmla="*/ 5998874 w 6009381"/>
              <a:gd name="connsiteY1" fmla="*/ 0 h 6852194"/>
              <a:gd name="connsiteX2" fmla="*/ 6003938 w 6009381"/>
              <a:gd name="connsiteY2" fmla="*/ 6852186 h 6852194"/>
              <a:gd name="connsiteX3" fmla="*/ 1391658 w 6009381"/>
              <a:gd name="connsiteY3" fmla="*/ 6852186 h 6852194"/>
              <a:gd name="connsiteX4" fmla="*/ 4483 w 6009381"/>
              <a:gd name="connsiteY4" fmla="*/ 5217361 h 6852194"/>
              <a:gd name="connsiteX5" fmla="*/ 1308 w 6009381"/>
              <a:gd name="connsiteY5" fmla="*/ 3411 h 685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9381" h="6852194">
                <a:moveTo>
                  <a:pt x="1308" y="3411"/>
                </a:moveTo>
                <a:lnTo>
                  <a:pt x="5998874" y="0"/>
                </a:lnTo>
                <a:cubicBezTo>
                  <a:pt x="6006938" y="2835940"/>
                  <a:pt x="6015083" y="3744916"/>
                  <a:pt x="6003938" y="6852186"/>
                </a:cubicBezTo>
                <a:lnTo>
                  <a:pt x="1391658" y="6852186"/>
                </a:lnTo>
                <a:cubicBezTo>
                  <a:pt x="1101070" y="6853923"/>
                  <a:pt x="-62771" y="6593773"/>
                  <a:pt x="4483" y="5217361"/>
                </a:cubicBezTo>
                <a:cubicBezTo>
                  <a:pt x="-759" y="4021924"/>
                  <a:pt x="-809" y="1736103"/>
                  <a:pt x="1308" y="3411"/>
                </a:cubicBezTo>
                <a:close/>
              </a:path>
            </a:pathLst>
          </a:custGeom>
          <a:solidFill>
            <a:srgbClr val="CCCCCC">
              <a:alpha val="72170"/>
            </a:srgbClr>
          </a:solidFill>
        </p:spPr>
        <p:txBody>
          <a:bodyPr vert="horz" lIns="0" tIns="45720" rIns="0" bIns="0" rtlCol="0" anchor="ctr" anchorCtr="0">
            <a:noAutofit/>
          </a:bodyPr>
          <a:lstStyle>
            <a:lvl1pPr marL="0" indent="0" algn="ctr">
              <a:buNone/>
              <a:defRPr lang="en-US" sz="1801" dirty="0">
                <a:solidFill>
                  <a:schemeClr val="tx1"/>
                </a:solidFill>
              </a:defRPr>
            </a:lvl1pPr>
          </a:lstStyle>
          <a:p>
            <a:pPr lvl="0" algn="ctr"/>
            <a:r>
              <a:rPr lang="en-US"/>
              <a:t>Click icon to add picture</a:t>
            </a:r>
            <a:endParaRPr lang="en-US" dirty="0"/>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spTree>
    <p:extLst>
      <p:ext uri="{BB962C8B-B14F-4D97-AF65-F5344CB8AC3E}">
        <p14:creationId xmlns:p14="http://schemas.microsoft.com/office/powerpoint/2010/main" val="415205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divider - UNSTOPPAB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A2F28B-845B-229B-9C15-2F5971DC6BD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339535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End slide Hero_S_Symbol Handshak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5D66-11C8-6647-8537-B75B474DD1A5}"/>
              </a:ext>
            </a:extLst>
          </p:cNvPr>
          <p:cNvSpPr>
            <a:spLocks noGrp="1"/>
          </p:cNvSpPr>
          <p:nvPr>
            <p:ph type="title" hasCustomPrompt="1"/>
          </p:nvPr>
        </p:nvSpPr>
        <p:spPr>
          <a:xfrm>
            <a:off x="3311652" y="6028161"/>
            <a:ext cx="5568696" cy="594360"/>
          </a:xfrm>
        </p:spPr>
        <p:txBody>
          <a:bodyPr anchor="ctr" anchorCtr="0"/>
          <a:lstStyle>
            <a:lvl1pPr algn="ctr">
              <a:defRPr sz="2800"/>
            </a:lvl1pPr>
          </a:lstStyle>
          <a:p>
            <a:r>
              <a:rPr lang="en-US" dirty="0"/>
              <a:t>End slide</a:t>
            </a:r>
          </a:p>
        </p:txBody>
      </p:sp>
      <p:pic>
        <p:nvPicPr>
          <p:cNvPr id="4" name="Picture 3">
            <a:extLst>
              <a:ext uri="{FF2B5EF4-FFF2-40B4-BE49-F238E27FC236}">
                <a16:creationId xmlns:a16="http://schemas.microsoft.com/office/drawing/2014/main" id="{BAB36327-468E-2848-BC8A-8AFD4F423200}"/>
              </a:ext>
            </a:extLst>
          </p:cNvPr>
          <p:cNvPicPr>
            <a:picLocks noChangeAspect="1"/>
          </p:cNvPicPr>
          <p:nvPr userDrawn="1"/>
        </p:nvPicPr>
        <p:blipFill>
          <a:blip r:embed="rId2"/>
          <a:srcRect/>
          <a:stretch/>
        </p:blipFill>
        <p:spPr>
          <a:xfrm>
            <a:off x="414560" y="6104446"/>
            <a:ext cx="881063" cy="493204"/>
          </a:xfrm>
          <a:prstGeom prst="rect">
            <a:avLst/>
          </a:prstGeom>
        </p:spPr>
      </p:pic>
      <p:sp>
        <p:nvSpPr>
          <p:cNvPr id="5" name="TextBox 4">
            <a:extLst>
              <a:ext uri="{FF2B5EF4-FFF2-40B4-BE49-F238E27FC236}">
                <a16:creationId xmlns:a16="http://schemas.microsoft.com/office/drawing/2014/main" id="{28329689-EA49-7C4C-BF3C-7F760C953082}"/>
              </a:ext>
            </a:extLst>
          </p:cNvPr>
          <p:cNvSpPr txBox="1"/>
          <p:nvPr userDrawn="1"/>
        </p:nvSpPr>
        <p:spPr>
          <a:xfrm>
            <a:off x="9093200" y="6130925"/>
            <a:ext cx="2679700" cy="491596"/>
          </a:xfrm>
          <a:prstGeom prst="rect">
            <a:avLst/>
          </a:prstGeom>
          <a:noFill/>
        </p:spPr>
        <p:txBody>
          <a:bodyPr wrap="square" lIns="0" tIns="0" rIns="0" bIns="0" rtlCol="0" anchor="ctr" anchorCtr="0">
            <a:noAutofit/>
          </a:bodyPr>
          <a:lstStyle/>
          <a:p>
            <a:pPr algn="r"/>
            <a:r>
              <a:rPr lang="en-US" sz="700" b="0" i="0" dirty="0">
                <a:solidFill>
                  <a:schemeClr val="tx2"/>
                </a:solidFill>
                <a:latin typeface="Sage Text" panose="02010503040201060103" pitchFamily="2" charset="77"/>
              </a:rPr>
              <a:t>© 2024 The Sage Group plc or its licensors. All rights reserved. Sage, Sage logos, and Sage product and service names mentioned herein are the trademarks of Sage Global Services Limited or its licensors. All other trademarks are the property of their respective owners.</a:t>
            </a:r>
          </a:p>
        </p:txBody>
      </p:sp>
      <p:pic>
        <p:nvPicPr>
          <p:cNvPr id="7" name="Picture 6">
            <a:extLst>
              <a:ext uri="{FF2B5EF4-FFF2-40B4-BE49-F238E27FC236}">
                <a16:creationId xmlns:a16="http://schemas.microsoft.com/office/drawing/2014/main" id="{AD408D42-1C4C-EF8B-466E-E670309E1C8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6186" r="34325"/>
          <a:stretch/>
        </p:blipFill>
        <p:spPr>
          <a:xfrm>
            <a:off x="4838700" y="443060"/>
            <a:ext cx="2683890" cy="5119540"/>
          </a:xfrm>
          <a:prstGeom prst="rect">
            <a:avLst/>
          </a:prstGeom>
        </p:spPr>
      </p:pic>
    </p:spTree>
    <p:extLst>
      <p:ext uri="{BB962C8B-B14F-4D97-AF65-F5344CB8AC3E}">
        <p14:creationId xmlns:p14="http://schemas.microsoft.com/office/powerpoint/2010/main" val="1937698369"/>
      </p:ext>
    </p:extLst>
  </p:cSld>
  <p:clrMapOvr>
    <a:masterClrMapping/>
  </p:clrMapOvr>
  <p:extLst>
    <p:ext uri="{DCECCB84-F9BA-43D5-87BE-67443E8EF086}">
      <p15:sldGuideLst xmlns:p15="http://schemas.microsoft.com/office/powerpoint/2012/main">
        <p15:guide id="1" orient="horz" pos="1944" userDrawn="1">
          <p15:clr>
            <a:srgbClr val="FBAE40"/>
          </p15:clr>
        </p15:guide>
        <p15:guide id="2" orient="horz" pos="367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Left column content + illustration">
    <p:bg>
      <p:bgPr>
        <a:solidFill>
          <a:schemeClr val="tx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12" name="Title 1">
            <a:extLst>
              <a:ext uri="{FF2B5EF4-FFF2-40B4-BE49-F238E27FC236}">
                <a16:creationId xmlns:a16="http://schemas.microsoft.com/office/drawing/2014/main" id="{49407ADA-6986-4B48-A9AC-072C99F71421}"/>
              </a:ext>
            </a:extLst>
          </p:cNvPr>
          <p:cNvSpPr>
            <a:spLocks noGrp="1"/>
          </p:cNvSpPr>
          <p:nvPr>
            <p:ph type="title" hasCustomPrompt="1"/>
          </p:nvPr>
        </p:nvSpPr>
        <p:spPr>
          <a:xfrm>
            <a:off x="411479" y="587763"/>
            <a:ext cx="3238499" cy="594360"/>
          </a:xfrm>
        </p:spPr>
        <p:txBody>
          <a:bodyPr/>
          <a:lstStyle>
            <a:lvl1pPr>
              <a:defRPr sz="2000" b="1">
                <a:latin typeface="+mn-lt"/>
              </a:defRPr>
            </a:lvl1pPr>
          </a:lstStyle>
          <a:p>
            <a:r>
              <a:rPr lang="en-US" dirty="0"/>
              <a:t>Click to edit master title style</a:t>
            </a:r>
          </a:p>
        </p:txBody>
      </p:sp>
      <p:sp>
        <p:nvSpPr>
          <p:cNvPr id="6" name="Picture Placeholder 9">
            <a:extLst>
              <a:ext uri="{FF2B5EF4-FFF2-40B4-BE49-F238E27FC236}">
                <a16:creationId xmlns:a16="http://schemas.microsoft.com/office/drawing/2014/main" id="{3EAF1985-93E2-A444-BD0E-5986E92D0DF1}"/>
              </a:ext>
            </a:extLst>
          </p:cNvPr>
          <p:cNvSpPr>
            <a:spLocks noGrp="1"/>
          </p:cNvSpPr>
          <p:nvPr>
            <p:ph type="pic" sz="quarter" idx="14"/>
          </p:nvPr>
        </p:nvSpPr>
        <p:spPr>
          <a:xfrm>
            <a:off x="4503077" y="-11648"/>
            <a:ext cx="7702374" cy="6226711"/>
          </a:xfrm>
          <a:prstGeom prst="rect">
            <a:avLst/>
          </a:prstGeom>
          <a:noFill/>
        </p:spPr>
        <p:txBody>
          <a:bodyPr vert="horz" lIns="0" tIns="45720" rIns="0" bIns="0" rtlCol="0" anchor="ctr" anchorCtr="0">
            <a:noAutofit/>
          </a:bodyPr>
          <a:lstStyle>
            <a:lvl1pPr marL="0" indent="0" algn="ctr">
              <a:buNone/>
              <a:defRPr lang="en-US" sz="1801" dirty="0">
                <a:solidFill>
                  <a:schemeClr val="bg1"/>
                </a:solidFill>
              </a:defRPr>
            </a:lvl1pPr>
          </a:lstStyle>
          <a:p>
            <a:pPr lvl="0" algn="ctr"/>
            <a:r>
              <a:rPr lang="en-US"/>
              <a:t>Click icon to add picture</a:t>
            </a:r>
            <a:endParaRPr lang="en-US" dirty="0"/>
          </a:p>
        </p:txBody>
      </p:sp>
      <p:sp>
        <p:nvSpPr>
          <p:cNvPr id="7" name="Text Placeholder 3">
            <a:extLst>
              <a:ext uri="{FF2B5EF4-FFF2-40B4-BE49-F238E27FC236}">
                <a16:creationId xmlns:a16="http://schemas.microsoft.com/office/drawing/2014/main" id="{1D6B45BE-196F-6B43-8E72-C2AC9D40CA28}"/>
              </a:ext>
            </a:extLst>
          </p:cNvPr>
          <p:cNvSpPr>
            <a:spLocks noGrp="1"/>
          </p:cNvSpPr>
          <p:nvPr>
            <p:ph type="body" sz="quarter" idx="19"/>
          </p:nvPr>
        </p:nvSpPr>
        <p:spPr>
          <a:xfrm>
            <a:off x="419100" y="1714500"/>
            <a:ext cx="3238500" cy="4495800"/>
          </a:xfrm>
        </p:spPr>
        <p:txBody>
          <a:bodyPr/>
          <a:lstStyle>
            <a:lvl1pPr marL="0" indent="0">
              <a:buNone/>
              <a:defRPr/>
            </a:lvl1pPr>
            <a:lvl2pPr marL="171450" indent="-171450">
              <a:tabLst/>
              <a:defRPr/>
            </a:lvl2pPr>
            <a:lvl3pPr marL="517525" indent="-174625">
              <a:tabLst/>
              <a:defRPr/>
            </a:lvl3pPr>
            <a:lvl4pPr marL="863600" indent="-174625">
              <a:tabLst/>
              <a:defRPr/>
            </a:lvl4pPr>
            <a:lvl5pPr marL="1200150" indent="-17145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3031508"/>
      </p:ext>
    </p:extLst>
  </p:cSld>
  <p:clrMapOvr>
    <a:masterClrMapping/>
  </p:clrMapOvr>
  <p:extLst>
    <p:ext uri="{DCECCB84-F9BA-43D5-87BE-67443E8EF086}">
      <p15:sldGuideLst xmlns:p15="http://schemas.microsoft.com/office/powerpoint/2012/main">
        <p15:guide id="1" pos="3456">
          <p15:clr>
            <a:srgbClr val="FBAE40"/>
          </p15:clr>
        </p15:guide>
        <p15:guide id="2" pos="1848">
          <p15:clr>
            <a:srgbClr val="FBAE40"/>
          </p15:clr>
        </p15:guide>
        <p15:guide id="3" pos="2304">
          <p15:clr>
            <a:srgbClr val="FBAE40"/>
          </p15:clr>
        </p15:guide>
        <p15:guide id="4" pos="28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age symbol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9159"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grpSp>
        <p:nvGrpSpPr>
          <p:cNvPr id="71" name="Group 70">
            <a:extLst>
              <a:ext uri="{FF2B5EF4-FFF2-40B4-BE49-F238E27FC236}">
                <a16:creationId xmlns:a16="http://schemas.microsoft.com/office/drawing/2014/main" id="{82170310-FD02-B64E-9B02-F6DE13FED35F}"/>
              </a:ext>
            </a:extLst>
          </p:cNvPr>
          <p:cNvGrpSpPr/>
          <p:nvPr userDrawn="1"/>
        </p:nvGrpSpPr>
        <p:grpSpPr>
          <a:xfrm>
            <a:off x="6238877" y="393700"/>
            <a:ext cx="5535674" cy="6201405"/>
            <a:chOff x="6238877" y="393700"/>
            <a:chExt cx="5535674" cy="6201405"/>
          </a:xfrm>
        </p:grpSpPr>
        <p:grpSp>
          <p:nvGrpSpPr>
            <p:cNvPr id="72" name="Group 71">
              <a:extLst>
                <a:ext uri="{FF2B5EF4-FFF2-40B4-BE49-F238E27FC236}">
                  <a16:creationId xmlns:a16="http://schemas.microsoft.com/office/drawing/2014/main" id="{67E2ACF6-103A-9240-B587-BE5FE06EBC0B}"/>
                </a:ext>
              </a:extLst>
            </p:cNvPr>
            <p:cNvGrpSpPr/>
            <p:nvPr/>
          </p:nvGrpSpPr>
          <p:grpSpPr>
            <a:xfrm>
              <a:off x="6238877" y="2218467"/>
              <a:ext cx="5535674" cy="1647636"/>
              <a:chOff x="6238877" y="394369"/>
              <a:chExt cx="5535674" cy="1647636"/>
            </a:xfrm>
          </p:grpSpPr>
          <p:grpSp>
            <p:nvGrpSpPr>
              <p:cNvPr id="126" name="Group 125">
                <a:extLst>
                  <a:ext uri="{FF2B5EF4-FFF2-40B4-BE49-F238E27FC236}">
                    <a16:creationId xmlns:a16="http://schemas.microsoft.com/office/drawing/2014/main" id="{CFF69E0E-7085-234C-87BB-DD0C51C48865}"/>
                  </a:ext>
                </a:extLst>
              </p:cNvPr>
              <p:cNvGrpSpPr/>
              <p:nvPr/>
            </p:nvGrpSpPr>
            <p:grpSpPr>
              <a:xfrm>
                <a:off x="6238877" y="394369"/>
                <a:ext cx="5535674" cy="745936"/>
                <a:chOff x="6238877" y="394369"/>
                <a:chExt cx="5535674" cy="745936"/>
              </a:xfrm>
            </p:grpSpPr>
            <p:pic>
              <p:nvPicPr>
                <p:cNvPr id="136" name="Picture 135">
                  <a:extLst>
                    <a:ext uri="{FF2B5EF4-FFF2-40B4-BE49-F238E27FC236}">
                      <a16:creationId xmlns:a16="http://schemas.microsoft.com/office/drawing/2014/main" id="{E8EFAFCD-00A6-9944-9D85-582F05AB4CC7}"/>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37" name="Picture 136">
                  <a:extLst>
                    <a:ext uri="{FF2B5EF4-FFF2-40B4-BE49-F238E27FC236}">
                      <a16:creationId xmlns:a16="http://schemas.microsoft.com/office/drawing/2014/main" id="{54139528-DA1E-EA43-A13B-1E32EA0F26BD}"/>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38" name="Picture 137">
                  <a:extLst>
                    <a:ext uri="{FF2B5EF4-FFF2-40B4-BE49-F238E27FC236}">
                      <a16:creationId xmlns:a16="http://schemas.microsoft.com/office/drawing/2014/main" id="{B7D33F5B-D82D-0142-90F1-07AA0B50B37C}"/>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39" name="Picture 138">
                  <a:extLst>
                    <a:ext uri="{FF2B5EF4-FFF2-40B4-BE49-F238E27FC236}">
                      <a16:creationId xmlns:a16="http://schemas.microsoft.com/office/drawing/2014/main" id="{CC7AD683-CB26-ED45-9511-9DAB139064C6}"/>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40" name="Picture 139">
                  <a:extLst>
                    <a:ext uri="{FF2B5EF4-FFF2-40B4-BE49-F238E27FC236}">
                      <a16:creationId xmlns:a16="http://schemas.microsoft.com/office/drawing/2014/main" id="{EA30C539-5963-AA4D-82D2-61A134D908BA}"/>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41" name="Picture 140">
                  <a:extLst>
                    <a:ext uri="{FF2B5EF4-FFF2-40B4-BE49-F238E27FC236}">
                      <a16:creationId xmlns:a16="http://schemas.microsoft.com/office/drawing/2014/main" id="{E8537574-BF7A-604C-A711-4B1A3B6A05C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42" name="Picture 141">
                  <a:extLst>
                    <a:ext uri="{FF2B5EF4-FFF2-40B4-BE49-F238E27FC236}">
                      <a16:creationId xmlns:a16="http://schemas.microsoft.com/office/drawing/2014/main" id="{B1E3CB8C-01C0-474E-A26A-D42AD6EED683}"/>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43" name="Picture 142">
                  <a:extLst>
                    <a:ext uri="{FF2B5EF4-FFF2-40B4-BE49-F238E27FC236}">
                      <a16:creationId xmlns:a16="http://schemas.microsoft.com/office/drawing/2014/main" id="{8E04BC90-5CC4-0C46-A973-301FF1794751}"/>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127" name="Group 126">
                <a:extLst>
                  <a:ext uri="{FF2B5EF4-FFF2-40B4-BE49-F238E27FC236}">
                    <a16:creationId xmlns:a16="http://schemas.microsoft.com/office/drawing/2014/main" id="{DA868886-ACAA-F34B-9FCC-804244EBB8B5}"/>
                  </a:ext>
                </a:extLst>
              </p:cNvPr>
              <p:cNvGrpSpPr/>
              <p:nvPr/>
            </p:nvGrpSpPr>
            <p:grpSpPr>
              <a:xfrm>
                <a:off x="6238877" y="1296069"/>
                <a:ext cx="5535674" cy="745936"/>
                <a:chOff x="6238877" y="394369"/>
                <a:chExt cx="5535674" cy="745936"/>
              </a:xfrm>
            </p:grpSpPr>
            <p:pic>
              <p:nvPicPr>
                <p:cNvPr id="128" name="Picture 127">
                  <a:extLst>
                    <a:ext uri="{FF2B5EF4-FFF2-40B4-BE49-F238E27FC236}">
                      <a16:creationId xmlns:a16="http://schemas.microsoft.com/office/drawing/2014/main" id="{224F75AF-DC4B-C240-B749-E0F0EE02E58B}"/>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29" name="Picture 128">
                  <a:extLst>
                    <a:ext uri="{FF2B5EF4-FFF2-40B4-BE49-F238E27FC236}">
                      <a16:creationId xmlns:a16="http://schemas.microsoft.com/office/drawing/2014/main" id="{4F6BA2B4-18E9-E242-A319-FB6493EF1AC4}"/>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30" name="Picture 129">
                  <a:extLst>
                    <a:ext uri="{FF2B5EF4-FFF2-40B4-BE49-F238E27FC236}">
                      <a16:creationId xmlns:a16="http://schemas.microsoft.com/office/drawing/2014/main" id="{0B874B4F-A89A-E842-A609-F0C0DABC11EA}"/>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31" name="Picture 130">
                  <a:extLst>
                    <a:ext uri="{FF2B5EF4-FFF2-40B4-BE49-F238E27FC236}">
                      <a16:creationId xmlns:a16="http://schemas.microsoft.com/office/drawing/2014/main" id="{EB38761B-55DB-E243-A7A5-3AE503BCEA39}"/>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32" name="Picture 131">
                  <a:extLst>
                    <a:ext uri="{FF2B5EF4-FFF2-40B4-BE49-F238E27FC236}">
                      <a16:creationId xmlns:a16="http://schemas.microsoft.com/office/drawing/2014/main" id="{1DEE4301-B2B6-F841-B946-1BEC7626909C}"/>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33" name="Picture 132">
                  <a:extLst>
                    <a:ext uri="{FF2B5EF4-FFF2-40B4-BE49-F238E27FC236}">
                      <a16:creationId xmlns:a16="http://schemas.microsoft.com/office/drawing/2014/main" id="{2C85052E-798B-B14E-8BD2-F266CFCF2A3F}"/>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34" name="Picture 133">
                  <a:extLst>
                    <a:ext uri="{FF2B5EF4-FFF2-40B4-BE49-F238E27FC236}">
                      <a16:creationId xmlns:a16="http://schemas.microsoft.com/office/drawing/2014/main" id="{F771C328-43CE-934C-BFC8-6ED9A0A8788F}"/>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35" name="Picture 134">
                  <a:extLst>
                    <a:ext uri="{FF2B5EF4-FFF2-40B4-BE49-F238E27FC236}">
                      <a16:creationId xmlns:a16="http://schemas.microsoft.com/office/drawing/2014/main" id="{9D8C76E8-52C9-6548-AAE5-E472811F869B}"/>
                    </a:ext>
                  </a:extLst>
                </p:cNvPr>
                <p:cNvPicPr>
                  <a:picLocks noChangeAspect="1"/>
                </p:cNvPicPr>
                <p:nvPr/>
              </p:nvPicPr>
              <p:blipFill>
                <a:blip r:embed="rId3"/>
                <a:stretch>
                  <a:fillRect/>
                </a:stretch>
              </p:blipFill>
              <p:spPr>
                <a:xfrm>
                  <a:off x="6988177" y="718879"/>
                  <a:ext cx="244653" cy="421426"/>
                </a:xfrm>
                <a:prstGeom prst="rect">
                  <a:avLst/>
                </a:prstGeom>
              </p:spPr>
            </p:pic>
          </p:grpSp>
        </p:grpSp>
        <p:grpSp>
          <p:nvGrpSpPr>
            <p:cNvPr id="73" name="Group 72">
              <a:extLst>
                <a:ext uri="{FF2B5EF4-FFF2-40B4-BE49-F238E27FC236}">
                  <a16:creationId xmlns:a16="http://schemas.microsoft.com/office/drawing/2014/main" id="{DCB83AAF-ED35-A049-AABF-C9135D5DD78A}"/>
                </a:ext>
              </a:extLst>
            </p:cNvPr>
            <p:cNvGrpSpPr/>
            <p:nvPr/>
          </p:nvGrpSpPr>
          <p:grpSpPr>
            <a:xfrm>
              <a:off x="6238877" y="4040917"/>
              <a:ext cx="5535674" cy="1647636"/>
              <a:chOff x="6238877" y="394369"/>
              <a:chExt cx="5535674" cy="1647636"/>
            </a:xfrm>
          </p:grpSpPr>
          <p:grpSp>
            <p:nvGrpSpPr>
              <p:cNvPr id="108" name="Group 107">
                <a:extLst>
                  <a:ext uri="{FF2B5EF4-FFF2-40B4-BE49-F238E27FC236}">
                    <a16:creationId xmlns:a16="http://schemas.microsoft.com/office/drawing/2014/main" id="{9F2E5089-B14A-9742-9076-60522A230567}"/>
                  </a:ext>
                </a:extLst>
              </p:cNvPr>
              <p:cNvGrpSpPr/>
              <p:nvPr/>
            </p:nvGrpSpPr>
            <p:grpSpPr>
              <a:xfrm>
                <a:off x="6238877" y="394369"/>
                <a:ext cx="5535674" cy="745936"/>
                <a:chOff x="6238877" y="394369"/>
                <a:chExt cx="5535674" cy="745936"/>
              </a:xfrm>
            </p:grpSpPr>
            <p:pic>
              <p:nvPicPr>
                <p:cNvPr id="118" name="Picture 117">
                  <a:extLst>
                    <a:ext uri="{FF2B5EF4-FFF2-40B4-BE49-F238E27FC236}">
                      <a16:creationId xmlns:a16="http://schemas.microsoft.com/office/drawing/2014/main" id="{E307ACCD-BBCA-AE49-8895-8B05C679DF7E}"/>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19" name="Picture 118">
                  <a:extLst>
                    <a:ext uri="{FF2B5EF4-FFF2-40B4-BE49-F238E27FC236}">
                      <a16:creationId xmlns:a16="http://schemas.microsoft.com/office/drawing/2014/main" id="{A351233D-9CD6-6848-8852-F6F9175E0560}"/>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20" name="Picture 119">
                  <a:extLst>
                    <a:ext uri="{FF2B5EF4-FFF2-40B4-BE49-F238E27FC236}">
                      <a16:creationId xmlns:a16="http://schemas.microsoft.com/office/drawing/2014/main" id="{277C3285-4221-0E46-9C68-9E9756B39B21}"/>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21" name="Picture 120">
                  <a:extLst>
                    <a:ext uri="{FF2B5EF4-FFF2-40B4-BE49-F238E27FC236}">
                      <a16:creationId xmlns:a16="http://schemas.microsoft.com/office/drawing/2014/main" id="{34D9B167-B2D4-0441-B0D2-01D074A853E3}"/>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22" name="Picture 121">
                  <a:extLst>
                    <a:ext uri="{FF2B5EF4-FFF2-40B4-BE49-F238E27FC236}">
                      <a16:creationId xmlns:a16="http://schemas.microsoft.com/office/drawing/2014/main" id="{9CCDDCA1-DCC7-1F47-BF8B-DB65F0029CEE}"/>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23" name="Picture 122">
                  <a:extLst>
                    <a:ext uri="{FF2B5EF4-FFF2-40B4-BE49-F238E27FC236}">
                      <a16:creationId xmlns:a16="http://schemas.microsoft.com/office/drawing/2014/main" id="{AECD938B-175C-9442-BB8F-84775EBDFAAA}"/>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24" name="Picture 123">
                  <a:extLst>
                    <a:ext uri="{FF2B5EF4-FFF2-40B4-BE49-F238E27FC236}">
                      <a16:creationId xmlns:a16="http://schemas.microsoft.com/office/drawing/2014/main" id="{CC17190A-CBB2-1D46-9858-4011D7E31E6E}"/>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25" name="Picture 124">
                  <a:extLst>
                    <a:ext uri="{FF2B5EF4-FFF2-40B4-BE49-F238E27FC236}">
                      <a16:creationId xmlns:a16="http://schemas.microsoft.com/office/drawing/2014/main" id="{DB57266D-E7F2-6C41-9A2F-259C3330E910}"/>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109" name="Group 108">
                <a:extLst>
                  <a:ext uri="{FF2B5EF4-FFF2-40B4-BE49-F238E27FC236}">
                    <a16:creationId xmlns:a16="http://schemas.microsoft.com/office/drawing/2014/main" id="{23E64EBD-0CC7-4D49-ACA3-A47CB4725BCC}"/>
                  </a:ext>
                </a:extLst>
              </p:cNvPr>
              <p:cNvGrpSpPr/>
              <p:nvPr/>
            </p:nvGrpSpPr>
            <p:grpSpPr>
              <a:xfrm>
                <a:off x="6238877" y="1296069"/>
                <a:ext cx="5535674" cy="745936"/>
                <a:chOff x="6238877" y="394369"/>
                <a:chExt cx="5535674" cy="745936"/>
              </a:xfrm>
            </p:grpSpPr>
            <p:pic>
              <p:nvPicPr>
                <p:cNvPr id="110" name="Picture 109">
                  <a:extLst>
                    <a:ext uri="{FF2B5EF4-FFF2-40B4-BE49-F238E27FC236}">
                      <a16:creationId xmlns:a16="http://schemas.microsoft.com/office/drawing/2014/main" id="{1FF296B1-7A51-4B4A-B3A1-551F3A9713F6}"/>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11" name="Picture 110">
                  <a:extLst>
                    <a:ext uri="{FF2B5EF4-FFF2-40B4-BE49-F238E27FC236}">
                      <a16:creationId xmlns:a16="http://schemas.microsoft.com/office/drawing/2014/main" id="{AA29D605-CC41-A349-896C-A8D6479F9030}"/>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12" name="Picture 111">
                  <a:extLst>
                    <a:ext uri="{FF2B5EF4-FFF2-40B4-BE49-F238E27FC236}">
                      <a16:creationId xmlns:a16="http://schemas.microsoft.com/office/drawing/2014/main" id="{F114C4A5-23E3-A049-B69C-EF24A0F9F343}"/>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13" name="Picture 112">
                  <a:extLst>
                    <a:ext uri="{FF2B5EF4-FFF2-40B4-BE49-F238E27FC236}">
                      <a16:creationId xmlns:a16="http://schemas.microsoft.com/office/drawing/2014/main" id="{A3B29882-F403-DD4F-8208-A2A8236E0C18}"/>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14" name="Picture 113">
                  <a:extLst>
                    <a:ext uri="{FF2B5EF4-FFF2-40B4-BE49-F238E27FC236}">
                      <a16:creationId xmlns:a16="http://schemas.microsoft.com/office/drawing/2014/main" id="{05A10E24-E52A-C747-AD4D-40EF34531FF7}"/>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15" name="Picture 114">
                  <a:extLst>
                    <a:ext uri="{FF2B5EF4-FFF2-40B4-BE49-F238E27FC236}">
                      <a16:creationId xmlns:a16="http://schemas.microsoft.com/office/drawing/2014/main" id="{C632C53E-7600-F74B-8F21-4D13EB32381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16" name="Picture 115">
                  <a:extLst>
                    <a:ext uri="{FF2B5EF4-FFF2-40B4-BE49-F238E27FC236}">
                      <a16:creationId xmlns:a16="http://schemas.microsoft.com/office/drawing/2014/main" id="{467130D2-0288-FC41-95CB-AD693680B146}"/>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17" name="Picture 116">
                  <a:extLst>
                    <a:ext uri="{FF2B5EF4-FFF2-40B4-BE49-F238E27FC236}">
                      <a16:creationId xmlns:a16="http://schemas.microsoft.com/office/drawing/2014/main" id="{51D82F32-1082-6346-B416-BC0451498194}"/>
                    </a:ext>
                  </a:extLst>
                </p:cNvPr>
                <p:cNvPicPr>
                  <a:picLocks noChangeAspect="1"/>
                </p:cNvPicPr>
                <p:nvPr/>
              </p:nvPicPr>
              <p:blipFill>
                <a:blip r:embed="rId3"/>
                <a:stretch>
                  <a:fillRect/>
                </a:stretch>
              </p:blipFill>
              <p:spPr>
                <a:xfrm>
                  <a:off x="6988177" y="718879"/>
                  <a:ext cx="244653" cy="421426"/>
                </a:xfrm>
                <a:prstGeom prst="rect">
                  <a:avLst/>
                </a:prstGeom>
              </p:spPr>
            </p:pic>
          </p:grpSp>
        </p:grpSp>
        <p:grpSp>
          <p:nvGrpSpPr>
            <p:cNvPr id="94" name="Group 93">
              <a:extLst>
                <a:ext uri="{FF2B5EF4-FFF2-40B4-BE49-F238E27FC236}">
                  <a16:creationId xmlns:a16="http://schemas.microsoft.com/office/drawing/2014/main" id="{9A6ADF50-385A-BC42-835D-88DD173D0116}"/>
                </a:ext>
              </a:extLst>
            </p:cNvPr>
            <p:cNvGrpSpPr/>
            <p:nvPr/>
          </p:nvGrpSpPr>
          <p:grpSpPr>
            <a:xfrm>
              <a:off x="6238877" y="5849169"/>
              <a:ext cx="5535674" cy="745936"/>
              <a:chOff x="6238877" y="394369"/>
              <a:chExt cx="5535674" cy="745936"/>
            </a:xfrm>
          </p:grpSpPr>
          <p:pic>
            <p:nvPicPr>
              <p:cNvPr id="100" name="Picture 99">
                <a:extLst>
                  <a:ext uri="{FF2B5EF4-FFF2-40B4-BE49-F238E27FC236}">
                    <a16:creationId xmlns:a16="http://schemas.microsoft.com/office/drawing/2014/main" id="{7216A813-9927-474A-9346-22AD4166DF38}"/>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01" name="Picture 100">
                <a:extLst>
                  <a:ext uri="{FF2B5EF4-FFF2-40B4-BE49-F238E27FC236}">
                    <a16:creationId xmlns:a16="http://schemas.microsoft.com/office/drawing/2014/main" id="{C833EEB0-8A54-8C4F-9F31-095D65E5F921}"/>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02" name="Picture 101">
                <a:extLst>
                  <a:ext uri="{FF2B5EF4-FFF2-40B4-BE49-F238E27FC236}">
                    <a16:creationId xmlns:a16="http://schemas.microsoft.com/office/drawing/2014/main" id="{0E3CE198-FFF3-0148-8E3C-8C8C97BF7302}"/>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03" name="Picture 102">
                <a:extLst>
                  <a:ext uri="{FF2B5EF4-FFF2-40B4-BE49-F238E27FC236}">
                    <a16:creationId xmlns:a16="http://schemas.microsoft.com/office/drawing/2014/main" id="{F1A5920D-F829-9F4A-9F11-10A18A2AC19F}"/>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04" name="Picture 103">
                <a:extLst>
                  <a:ext uri="{FF2B5EF4-FFF2-40B4-BE49-F238E27FC236}">
                    <a16:creationId xmlns:a16="http://schemas.microsoft.com/office/drawing/2014/main" id="{DB354C7E-F478-3B49-B934-9DC40AE5A38C}"/>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05" name="Picture 104">
                <a:extLst>
                  <a:ext uri="{FF2B5EF4-FFF2-40B4-BE49-F238E27FC236}">
                    <a16:creationId xmlns:a16="http://schemas.microsoft.com/office/drawing/2014/main" id="{414AB046-41C4-1745-A7B1-7E09B8FAB1AA}"/>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06" name="Picture 105">
                <a:extLst>
                  <a:ext uri="{FF2B5EF4-FFF2-40B4-BE49-F238E27FC236}">
                    <a16:creationId xmlns:a16="http://schemas.microsoft.com/office/drawing/2014/main" id="{32FC108E-C2C8-7441-BF15-CF6069DD3C35}"/>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07" name="Picture 106">
                <a:extLst>
                  <a:ext uri="{FF2B5EF4-FFF2-40B4-BE49-F238E27FC236}">
                    <a16:creationId xmlns:a16="http://schemas.microsoft.com/office/drawing/2014/main" id="{E8597C6A-420F-8245-BFA2-63D986C93307}"/>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75" name="Group 74">
              <a:extLst>
                <a:ext uri="{FF2B5EF4-FFF2-40B4-BE49-F238E27FC236}">
                  <a16:creationId xmlns:a16="http://schemas.microsoft.com/office/drawing/2014/main" id="{92FA1534-222E-8548-BE10-6BD43E625F8E}"/>
                </a:ext>
              </a:extLst>
            </p:cNvPr>
            <p:cNvGrpSpPr/>
            <p:nvPr/>
          </p:nvGrpSpPr>
          <p:grpSpPr>
            <a:xfrm>
              <a:off x="6238877" y="393700"/>
              <a:ext cx="5535674" cy="1647636"/>
              <a:chOff x="6238877" y="394369"/>
              <a:chExt cx="5535674" cy="1647636"/>
            </a:xfrm>
          </p:grpSpPr>
          <p:grpSp>
            <p:nvGrpSpPr>
              <p:cNvPr id="76" name="Group 75">
                <a:extLst>
                  <a:ext uri="{FF2B5EF4-FFF2-40B4-BE49-F238E27FC236}">
                    <a16:creationId xmlns:a16="http://schemas.microsoft.com/office/drawing/2014/main" id="{7BEB31E0-20EA-4240-A4EA-04B73BE64A45}"/>
                  </a:ext>
                </a:extLst>
              </p:cNvPr>
              <p:cNvGrpSpPr/>
              <p:nvPr/>
            </p:nvGrpSpPr>
            <p:grpSpPr>
              <a:xfrm>
                <a:off x="6238877" y="394369"/>
                <a:ext cx="5535674" cy="745936"/>
                <a:chOff x="6238877" y="394369"/>
                <a:chExt cx="5535674" cy="745936"/>
              </a:xfrm>
            </p:grpSpPr>
            <p:pic>
              <p:nvPicPr>
                <p:cNvPr id="86" name="Picture 85">
                  <a:extLst>
                    <a:ext uri="{FF2B5EF4-FFF2-40B4-BE49-F238E27FC236}">
                      <a16:creationId xmlns:a16="http://schemas.microsoft.com/office/drawing/2014/main" id="{EE8A6203-080A-3244-B4A5-7B946ABB0EF6}"/>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87" name="Picture 86">
                  <a:extLst>
                    <a:ext uri="{FF2B5EF4-FFF2-40B4-BE49-F238E27FC236}">
                      <a16:creationId xmlns:a16="http://schemas.microsoft.com/office/drawing/2014/main" id="{F33A84E0-5F64-174C-BDDA-D902AFDEB126}"/>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88" name="Picture 87">
                  <a:extLst>
                    <a:ext uri="{FF2B5EF4-FFF2-40B4-BE49-F238E27FC236}">
                      <a16:creationId xmlns:a16="http://schemas.microsoft.com/office/drawing/2014/main" id="{A7C103F6-8E3E-E54C-92C0-E3CF3F05E86C}"/>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89" name="Picture 88">
                  <a:extLst>
                    <a:ext uri="{FF2B5EF4-FFF2-40B4-BE49-F238E27FC236}">
                      <a16:creationId xmlns:a16="http://schemas.microsoft.com/office/drawing/2014/main" id="{92E22192-B46E-134E-92CB-F452533EF2DE}"/>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90" name="Picture 89">
                  <a:extLst>
                    <a:ext uri="{FF2B5EF4-FFF2-40B4-BE49-F238E27FC236}">
                      <a16:creationId xmlns:a16="http://schemas.microsoft.com/office/drawing/2014/main" id="{3D85E242-7AB2-1440-A337-5A15469A2CB4}"/>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91" name="Picture 90">
                  <a:extLst>
                    <a:ext uri="{FF2B5EF4-FFF2-40B4-BE49-F238E27FC236}">
                      <a16:creationId xmlns:a16="http://schemas.microsoft.com/office/drawing/2014/main" id="{C055E234-79A9-0F49-9922-ED49BFC0866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92" name="Picture 91">
                  <a:extLst>
                    <a:ext uri="{FF2B5EF4-FFF2-40B4-BE49-F238E27FC236}">
                      <a16:creationId xmlns:a16="http://schemas.microsoft.com/office/drawing/2014/main" id="{84AAAE29-ADEF-224C-AFD4-E75C849A4B63}"/>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93" name="Picture 92">
                  <a:extLst>
                    <a:ext uri="{FF2B5EF4-FFF2-40B4-BE49-F238E27FC236}">
                      <a16:creationId xmlns:a16="http://schemas.microsoft.com/office/drawing/2014/main" id="{2F6B299E-B5B2-3949-AFDC-9602C2C7BEAA}"/>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77" name="Group 76">
                <a:extLst>
                  <a:ext uri="{FF2B5EF4-FFF2-40B4-BE49-F238E27FC236}">
                    <a16:creationId xmlns:a16="http://schemas.microsoft.com/office/drawing/2014/main" id="{ADEDE811-86B0-3C41-977A-A795C3B1D5BF}"/>
                  </a:ext>
                </a:extLst>
              </p:cNvPr>
              <p:cNvGrpSpPr/>
              <p:nvPr/>
            </p:nvGrpSpPr>
            <p:grpSpPr>
              <a:xfrm>
                <a:off x="6238877" y="1296069"/>
                <a:ext cx="5535674" cy="745936"/>
                <a:chOff x="6238877" y="394369"/>
                <a:chExt cx="5535674" cy="745936"/>
              </a:xfrm>
            </p:grpSpPr>
            <p:pic>
              <p:nvPicPr>
                <p:cNvPr id="78" name="Picture 77">
                  <a:extLst>
                    <a:ext uri="{FF2B5EF4-FFF2-40B4-BE49-F238E27FC236}">
                      <a16:creationId xmlns:a16="http://schemas.microsoft.com/office/drawing/2014/main" id="{96315FAB-71BA-DD45-9FDE-003EF845F219}"/>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79" name="Picture 78">
                  <a:extLst>
                    <a:ext uri="{FF2B5EF4-FFF2-40B4-BE49-F238E27FC236}">
                      <a16:creationId xmlns:a16="http://schemas.microsoft.com/office/drawing/2014/main" id="{501289DC-2B2D-3442-A8C0-B530C86A2729}"/>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80" name="Picture 79">
                  <a:extLst>
                    <a:ext uri="{FF2B5EF4-FFF2-40B4-BE49-F238E27FC236}">
                      <a16:creationId xmlns:a16="http://schemas.microsoft.com/office/drawing/2014/main" id="{F436110F-0A4F-1348-A72A-F0A0220CB4DA}"/>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81" name="Picture 80">
                  <a:extLst>
                    <a:ext uri="{FF2B5EF4-FFF2-40B4-BE49-F238E27FC236}">
                      <a16:creationId xmlns:a16="http://schemas.microsoft.com/office/drawing/2014/main" id="{C899B11D-2E31-DB4B-8349-31FB018FA2D4}"/>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82" name="Picture 81">
                  <a:extLst>
                    <a:ext uri="{FF2B5EF4-FFF2-40B4-BE49-F238E27FC236}">
                      <a16:creationId xmlns:a16="http://schemas.microsoft.com/office/drawing/2014/main" id="{806B2C14-4DE8-2C46-B7B5-A5E0EFAAB4B7}"/>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83" name="Picture 82">
                  <a:extLst>
                    <a:ext uri="{FF2B5EF4-FFF2-40B4-BE49-F238E27FC236}">
                      <a16:creationId xmlns:a16="http://schemas.microsoft.com/office/drawing/2014/main" id="{28D99548-CAAA-8444-AB35-AD2FF29CAF46}"/>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84" name="Picture 83">
                  <a:extLst>
                    <a:ext uri="{FF2B5EF4-FFF2-40B4-BE49-F238E27FC236}">
                      <a16:creationId xmlns:a16="http://schemas.microsoft.com/office/drawing/2014/main" id="{E8FD8D8E-AD81-0E43-8F97-1EBA72F57A85}"/>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85" name="Picture 84">
                  <a:extLst>
                    <a:ext uri="{FF2B5EF4-FFF2-40B4-BE49-F238E27FC236}">
                      <a16:creationId xmlns:a16="http://schemas.microsoft.com/office/drawing/2014/main" id="{CADE6C59-ECFB-2D46-A24B-8618A32834C6}"/>
                    </a:ext>
                  </a:extLst>
                </p:cNvPr>
                <p:cNvPicPr>
                  <a:picLocks noChangeAspect="1"/>
                </p:cNvPicPr>
                <p:nvPr/>
              </p:nvPicPr>
              <p:blipFill>
                <a:blip r:embed="rId3"/>
                <a:stretch>
                  <a:fillRect/>
                </a:stretch>
              </p:blipFill>
              <p:spPr>
                <a:xfrm>
                  <a:off x="6988177" y="718879"/>
                  <a:ext cx="244653" cy="421426"/>
                </a:xfrm>
                <a:prstGeom prst="rect">
                  <a:avLst/>
                </a:prstGeom>
              </p:spPr>
            </p:pic>
          </p:grpSp>
        </p:grpSp>
      </p:grpSp>
    </p:spTree>
    <p:extLst>
      <p:ext uri="{BB962C8B-B14F-4D97-AF65-F5344CB8AC3E}">
        <p14:creationId xmlns:p14="http://schemas.microsoft.com/office/powerpoint/2010/main" val="147875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PINNER Patter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9159"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pic>
        <p:nvPicPr>
          <p:cNvPr id="9" name="Picture 8">
            <a:extLst>
              <a:ext uri="{FF2B5EF4-FFF2-40B4-BE49-F238E27FC236}">
                <a16:creationId xmlns:a16="http://schemas.microsoft.com/office/drawing/2014/main" id="{61BCAFD9-532B-BCDF-AF58-875BA35641FC}"/>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t="60641"/>
          <a:stretch/>
        </p:blipFill>
        <p:spPr>
          <a:xfrm>
            <a:off x="5478904" y="1573589"/>
            <a:ext cx="6713096" cy="5284411"/>
          </a:xfrm>
          <a:prstGeom prst="rect">
            <a:avLst/>
          </a:prstGeom>
        </p:spPr>
      </p:pic>
    </p:spTree>
    <p:extLst>
      <p:ext uri="{BB962C8B-B14F-4D97-AF65-F5344CB8AC3E}">
        <p14:creationId xmlns:p14="http://schemas.microsoft.com/office/powerpoint/2010/main" val="60397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_Title: Full Bleed _ BREAKTHROUGH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D0E68-6BA2-A860-B94F-D1773A48C91B}"/>
              </a:ext>
            </a:extLst>
          </p:cNvPr>
          <p:cNvPicPr>
            <a:picLocks noChangeAspect="1"/>
          </p:cNvPicPr>
          <p:nvPr userDrawn="1"/>
        </p:nvPicPr>
        <p:blipFill rotWithShape="1">
          <a:blip r:embed="rId2"/>
          <a:srcRect l="2590" r="4146"/>
          <a:stretch/>
        </p:blipFill>
        <p:spPr>
          <a:xfrm>
            <a:off x="1593130" y="0"/>
            <a:ext cx="10598870" cy="6392442"/>
          </a:xfrm>
          <a:prstGeom prst="rect">
            <a:avLst/>
          </a:prstGeom>
        </p:spPr>
      </p:pic>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3"/>
          <a:srcRect/>
          <a:stretch/>
        </p:blipFill>
        <p:spPr>
          <a:xfrm>
            <a:off x="417698" y="6104446"/>
            <a:ext cx="881063" cy="493204"/>
          </a:xfrm>
          <a:prstGeom prst="rect">
            <a:avLst/>
          </a:prstGeom>
        </p:spPr>
      </p:pic>
    </p:spTree>
    <p:extLst>
      <p:ext uri="{BB962C8B-B14F-4D97-AF65-F5344CB8AC3E}">
        <p14:creationId xmlns:p14="http://schemas.microsoft.com/office/powerpoint/2010/main" val="61733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1_Title: DATA DRIVEN INSIGHTS HERO ILLUSTR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pic>
        <p:nvPicPr>
          <p:cNvPr id="19" name="Picture 18">
            <a:extLst>
              <a:ext uri="{FF2B5EF4-FFF2-40B4-BE49-F238E27FC236}">
                <a16:creationId xmlns:a16="http://schemas.microsoft.com/office/drawing/2014/main" id="{679A7C02-4304-DE2C-0BD6-64711FB5411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9542" t="-535" r="24075" b="549"/>
          <a:stretch/>
        </p:blipFill>
        <p:spPr>
          <a:xfrm>
            <a:off x="6980373" y="1"/>
            <a:ext cx="4436534" cy="6858000"/>
          </a:xfrm>
          <a:prstGeom prst="rect">
            <a:avLst/>
          </a:prstGeom>
        </p:spPr>
      </p:pic>
    </p:spTree>
    <p:extLst>
      <p:ext uri="{BB962C8B-B14F-4D97-AF65-F5344CB8AC3E}">
        <p14:creationId xmlns:p14="http://schemas.microsoft.com/office/powerpoint/2010/main" val="243177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able of Contents + 2 column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80" y="301486"/>
            <a:ext cx="4427220" cy="594360"/>
          </a:xfrm>
        </p:spPr>
        <p:txBody>
          <a:bodyPr anchor="t" anchorCtr="0">
            <a:noAutofit/>
          </a:bodyPr>
          <a:lstStyle>
            <a:lvl1pPr>
              <a:lnSpc>
                <a:spcPct val="100000"/>
              </a:lnSpc>
              <a:defRPr>
                <a:solidFill>
                  <a:schemeClr val="tx1"/>
                </a:solidFill>
              </a:defRPr>
            </a:lvl1pPr>
          </a:lstStyle>
          <a:p>
            <a:r>
              <a:rPr lang="en-US" dirty="0"/>
              <a:t>Table of contents </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5" name="Text Placeholder 4">
            <a:extLst>
              <a:ext uri="{FF2B5EF4-FFF2-40B4-BE49-F238E27FC236}">
                <a16:creationId xmlns:a16="http://schemas.microsoft.com/office/drawing/2014/main" id="{8FD906B9-1A78-0C47-9042-A290B1CC441D}"/>
              </a:ext>
            </a:extLst>
          </p:cNvPr>
          <p:cNvSpPr>
            <a:spLocks noGrp="1"/>
          </p:cNvSpPr>
          <p:nvPr>
            <p:ph type="body" sz="quarter" idx="11"/>
          </p:nvPr>
        </p:nvSpPr>
        <p:spPr>
          <a:xfrm>
            <a:off x="419100" y="1714500"/>
            <a:ext cx="4968875" cy="3848100"/>
          </a:xfrm>
        </p:spPr>
        <p:txBody>
          <a:bodyPr>
            <a:noAutofit/>
          </a:bodyPr>
          <a:lstStyle>
            <a:lvl1pPr marL="0" indent="0">
              <a:lnSpc>
                <a:spcPct val="100000"/>
              </a:lnSpc>
              <a:spcBef>
                <a:spcPts val="1200"/>
              </a:spcBef>
              <a:spcAft>
                <a:spcPts val="600"/>
              </a:spcAft>
              <a:buNone/>
              <a:defRPr>
                <a:solidFill>
                  <a:schemeClr val="tx1"/>
                </a:solidFill>
              </a:defRPr>
            </a:lvl1pPr>
            <a:lvl2pPr marL="176213" indent="-176213">
              <a:lnSpc>
                <a:spcPct val="100000"/>
              </a:lnSpc>
              <a:spcBef>
                <a:spcPts val="1200"/>
              </a:spcBef>
              <a:spcAft>
                <a:spcPts val="900"/>
              </a:spcAft>
              <a:tabLst/>
              <a:defRPr>
                <a:solidFill>
                  <a:schemeClr val="tx1"/>
                </a:solidFill>
              </a:defRPr>
            </a:lvl2pPr>
            <a:lvl3pPr marL="522288" indent="-179388">
              <a:lnSpc>
                <a:spcPct val="100000"/>
              </a:lnSpc>
              <a:spcBef>
                <a:spcPts val="600"/>
              </a:spcBef>
              <a:tabLst/>
              <a:defRPr>
                <a:solidFill>
                  <a:schemeClr val="tx1"/>
                </a:solidFill>
              </a:defRPr>
            </a:lvl3pPr>
            <a:lvl4pPr marL="858838" indent="-169863">
              <a:lnSpc>
                <a:spcPct val="100000"/>
              </a:lnSpc>
              <a:spcBef>
                <a:spcPts val="1200"/>
              </a:spcBef>
              <a:tabLst/>
              <a:defRPr>
                <a:solidFill>
                  <a:schemeClr val="tx1"/>
                </a:solidFill>
              </a:defRPr>
            </a:lvl4pPr>
            <a:lvl5pPr marL="1203325" indent="-174625">
              <a:lnSpc>
                <a:spcPct val="100000"/>
              </a:lnSpc>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F256E42-E60E-7E4F-8041-0B1642303B41}"/>
              </a:ext>
            </a:extLst>
          </p:cNvPr>
          <p:cNvSpPr>
            <a:spLocks noGrp="1"/>
          </p:cNvSpPr>
          <p:nvPr>
            <p:ph type="body" sz="quarter" idx="12" hasCustomPrompt="1"/>
          </p:nvPr>
        </p:nvSpPr>
        <p:spPr>
          <a:xfrm>
            <a:off x="6254750" y="1714500"/>
            <a:ext cx="2679192" cy="987552"/>
          </a:xfrm>
        </p:spPr>
        <p:txBody>
          <a:bodyPr>
            <a:noAutofit/>
          </a:bodyPr>
          <a:lstStyle>
            <a:lvl1pPr marL="0" indent="0">
              <a:lnSpc>
                <a:spcPct val="100000"/>
              </a:lnSpc>
              <a:spcBef>
                <a:spcPts val="0"/>
              </a:spcBef>
              <a:buNone/>
              <a:defRPr sz="2000" b="1">
                <a:solidFill>
                  <a:schemeClr val="tx2">
                    <a:lumMod val="75000"/>
                  </a:schemeClr>
                </a:solidFill>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p:txBody>
      </p:sp>
      <p:sp>
        <p:nvSpPr>
          <p:cNvPr id="8" name="Text Placeholder 6">
            <a:extLst>
              <a:ext uri="{FF2B5EF4-FFF2-40B4-BE49-F238E27FC236}">
                <a16:creationId xmlns:a16="http://schemas.microsoft.com/office/drawing/2014/main" id="{49367204-50A7-B344-846F-A75814882866}"/>
              </a:ext>
            </a:extLst>
          </p:cNvPr>
          <p:cNvSpPr>
            <a:spLocks noGrp="1"/>
          </p:cNvSpPr>
          <p:nvPr>
            <p:ph type="body" sz="quarter" idx="13" hasCustomPrompt="1"/>
          </p:nvPr>
        </p:nvSpPr>
        <p:spPr>
          <a:xfrm>
            <a:off x="9093708" y="1714500"/>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9" name="Text Placeholder 6">
            <a:extLst>
              <a:ext uri="{FF2B5EF4-FFF2-40B4-BE49-F238E27FC236}">
                <a16:creationId xmlns:a16="http://schemas.microsoft.com/office/drawing/2014/main" id="{6443E19D-1EC0-9F42-8074-41EAC773D74F}"/>
              </a:ext>
            </a:extLst>
          </p:cNvPr>
          <p:cNvSpPr>
            <a:spLocks noGrp="1"/>
          </p:cNvSpPr>
          <p:nvPr>
            <p:ph type="body" sz="quarter" idx="14" hasCustomPrompt="1"/>
          </p:nvPr>
        </p:nvSpPr>
        <p:spPr>
          <a:xfrm>
            <a:off x="6254750"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0" name="Text Placeholder 6">
            <a:extLst>
              <a:ext uri="{FF2B5EF4-FFF2-40B4-BE49-F238E27FC236}">
                <a16:creationId xmlns:a16="http://schemas.microsoft.com/office/drawing/2014/main" id="{3266FEAE-5405-5B4A-96C7-7E534DF9F140}"/>
              </a:ext>
            </a:extLst>
          </p:cNvPr>
          <p:cNvSpPr>
            <a:spLocks noGrp="1"/>
          </p:cNvSpPr>
          <p:nvPr>
            <p:ph type="body" sz="quarter" idx="15" hasCustomPrompt="1"/>
          </p:nvPr>
        </p:nvSpPr>
        <p:spPr>
          <a:xfrm>
            <a:off x="9093708"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1" name="Text Placeholder 6">
            <a:extLst>
              <a:ext uri="{FF2B5EF4-FFF2-40B4-BE49-F238E27FC236}">
                <a16:creationId xmlns:a16="http://schemas.microsoft.com/office/drawing/2014/main" id="{1F6E8D08-B039-0241-BDA0-7B97F4463F02}"/>
              </a:ext>
            </a:extLst>
          </p:cNvPr>
          <p:cNvSpPr>
            <a:spLocks noGrp="1"/>
          </p:cNvSpPr>
          <p:nvPr>
            <p:ph type="body" sz="quarter" idx="16" hasCustomPrompt="1"/>
          </p:nvPr>
        </p:nvSpPr>
        <p:spPr>
          <a:xfrm>
            <a:off x="6254750"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2" name="Text Placeholder 6">
            <a:extLst>
              <a:ext uri="{FF2B5EF4-FFF2-40B4-BE49-F238E27FC236}">
                <a16:creationId xmlns:a16="http://schemas.microsoft.com/office/drawing/2014/main" id="{6C8D4DBE-1AA5-794B-99CD-CF8A31C27AC4}"/>
              </a:ext>
            </a:extLst>
          </p:cNvPr>
          <p:cNvSpPr>
            <a:spLocks noGrp="1"/>
          </p:cNvSpPr>
          <p:nvPr>
            <p:ph type="body" sz="quarter" idx="17" hasCustomPrompt="1"/>
          </p:nvPr>
        </p:nvSpPr>
        <p:spPr>
          <a:xfrm>
            <a:off x="9093708"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4" name="TextBox 3">
            <a:extLst>
              <a:ext uri="{FF2B5EF4-FFF2-40B4-BE49-F238E27FC236}">
                <a16:creationId xmlns:a16="http://schemas.microsoft.com/office/drawing/2014/main" id="{CAD485AB-300C-1579-7761-3A9C9255D3E3}"/>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268102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and sub-title only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79" y="301486"/>
            <a:ext cx="11353799" cy="594360"/>
          </a:xfrm>
        </p:spPr>
        <p:txBody>
          <a:bodyPr anchor="t" anchorCtr="0"/>
          <a:lstStyle>
            <a:lvl1pPr>
              <a:lnSpc>
                <a:spcPct val="100000"/>
              </a:lnSpc>
              <a:defRPr>
                <a:solidFill>
                  <a:schemeClr val="tx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6" name="Text Placeholder 5">
            <a:extLst>
              <a:ext uri="{FF2B5EF4-FFF2-40B4-BE49-F238E27FC236}">
                <a16:creationId xmlns:a16="http://schemas.microsoft.com/office/drawing/2014/main" id="{F1E7FD49-05EC-C04E-87AA-DAE7AFCD5D10}"/>
              </a:ext>
            </a:extLst>
          </p:cNvPr>
          <p:cNvSpPr>
            <a:spLocks noGrp="1"/>
          </p:cNvSpPr>
          <p:nvPr>
            <p:ph type="body" sz="quarter" idx="12" hasCustomPrompt="1"/>
          </p:nvPr>
        </p:nvSpPr>
        <p:spPr>
          <a:xfrm>
            <a:off x="419098" y="1138680"/>
            <a:ext cx="11346180" cy="438912"/>
          </a:xfrm>
        </p:spPr>
        <p:txBody>
          <a:bodyPr>
            <a:noAutofit/>
          </a:bodyPr>
          <a:lstStyle>
            <a:lvl1pPr marL="0" indent="0">
              <a:buNone/>
              <a:defRPr b="1">
                <a:solidFill>
                  <a:schemeClr val="tx2">
                    <a:lumMod val="75000"/>
                  </a:schemeClr>
                </a:solidFill>
              </a:defRPr>
            </a:lvl1pPr>
            <a:lvl2pPr marL="0" indent="0">
              <a:buNone/>
              <a:defRPr b="1">
                <a:solidFill>
                  <a:schemeClr val="accent1"/>
                </a:solidFill>
              </a:defRPr>
            </a:lvl2pPr>
            <a:lvl3pPr marL="342900" indent="0">
              <a:buNone/>
              <a:defRPr b="1">
                <a:solidFill>
                  <a:schemeClr val="accent1"/>
                </a:solidFill>
              </a:defRPr>
            </a:lvl3pPr>
            <a:lvl4pPr marL="688975" indent="0">
              <a:buNone/>
              <a:defRPr b="1">
                <a:solidFill>
                  <a:schemeClr val="accent1"/>
                </a:solidFill>
              </a:defRPr>
            </a:lvl4pPr>
            <a:lvl5pPr marL="1028700" indent="0">
              <a:buNone/>
              <a:defRPr b="1">
                <a:solidFill>
                  <a:schemeClr val="accent1"/>
                </a:solidFill>
              </a:defRPr>
            </a:lvl5pPr>
          </a:lstStyle>
          <a:p>
            <a:pPr lvl="0"/>
            <a:r>
              <a:rPr lang="en-US" dirty="0"/>
              <a:t>Click to edit master text styles</a:t>
            </a:r>
          </a:p>
        </p:txBody>
      </p:sp>
      <p:sp>
        <p:nvSpPr>
          <p:cNvPr id="4" name="TextBox 3">
            <a:extLst>
              <a:ext uri="{FF2B5EF4-FFF2-40B4-BE49-F238E27FC236}">
                <a16:creationId xmlns:a16="http://schemas.microsoft.com/office/drawing/2014/main" id="{6A0DCEC2-2741-BF1F-EFA6-083D9C870AF4}"/>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1126673970"/>
      </p:ext>
    </p:extLst>
  </p:cSld>
  <p:clrMapOvr>
    <a:masterClrMapping/>
  </p:clrMapOvr>
  <p:extLst>
    <p:ext uri="{DCECCB84-F9BA-43D5-87BE-67443E8EF086}">
      <p15:sldGuideLst xmlns:p15="http://schemas.microsoft.com/office/powerpoint/2012/main">
        <p15:guide id="1" orient="horz" pos="9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Section divider - LEAP">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26DCC7-59E0-7616-FCC5-20B9159CA48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4260740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Section divider - FLUI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502574-3EE8-0A64-62F6-11D212434AE8}"/>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84133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79849-CEA9-954F-A7AC-4B237A8ABE65}"/>
              </a:ext>
            </a:extLst>
          </p:cNvPr>
          <p:cNvSpPr>
            <a:spLocks noGrp="1"/>
          </p:cNvSpPr>
          <p:nvPr>
            <p:ph type="title"/>
          </p:nvPr>
        </p:nvSpPr>
        <p:spPr>
          <a:xfrm>
            <a:off x="411480" y="356401"/>
            <a:ext cx="11365992" cy="5943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2C8FF8-7223-7E4E-B6DF-8223A5D803A5}"/>
              </a:ext>
            </a:extLst>
          </p:cNvPr>
          <p:cNvSpPr>
            <a:spLocks noGrp="1"/>
          </p:cNvSpPr>
          <p:nvPr>
            <p:ph type="body" idx="1"/>
          </p:nvPr>
        </p:nvSpPr>
        <p:spPr>
          <a:xfrm>
            <a:off x="419100" y="1714500"/>
            <a:ext cx="11353800" cy="4462463"/>
          </a:xfrm>
          <a:prstGeom prst="rect">
            <a:avLst/>
          </a:prstGeom>
        </p:spPr>
        <p:txBody>
          <a:bodyPr vert="horz" lIns="0" tIns="45720" rIns="0" bIns="45720" rtlCol="0">
            <a:noAutofit/>
          </a:bodyPr>
          <a:lstStyle/>
          <a:p>
            <a:pPr marL="0" lvl="0" indent="0" algn="l" defTabSz="228623" rtl="0" eaLnBrk="1" latinLnBrk="0" hangingPunct="1">
              <a:spcBef>
                <a:spcPts val="1200"/>
              </a:spcBef>
              <a:spcAft>
                <a:spcPts val="600"/>
              </a:spcAft>
              <a:buFont typeface="Sage Text" panose="02010503040201060103" pitchFamily="50" charset="0"/>
              <a:buNone/>
            </a:pPr>
            <a:r>
              <a:rPr lang="en-US"/>
              <a:t>Click to edit Master text styles</a:t>
            </a:r>
          </a:p>
          <a:p>
            <a:pPr marL="0" lvl="1" indent="0" algn="l" defTabSz="228623" rtl="0" eaLnBrk="1" latinLnBrk="0" hangingPunct="1">
              <a:spcBef>
                <a:spcPts val="1200"/>
              </a:spcBef>
              <a:spcAft>
                <a:spcPts val="600"/>
              </a:spcAft>
              <a:buFont typeface="Sage Text" panose="02010503040201060103" pitchFamily="50" charset="0"/>
              <a:buNone/>
            </a:pPr>
            <a:r>
              <a:rPr lang="en-US"/>
              <a:t>Second level</a:t>
            </a:r>
          </a:p>
          <a:p>
            <a:pPr marL="0" lvl="2" indent="0" algn="l" defTabSz="228623" rtl="0" eaLnBrk="1" latinLnBrk="0" hangingPunct="1">
              <a:spcBef>
                <a:spcPts val="1200"/>
              </a:spcBef>
              <a:spcAft>
                <a:spcPts val="600"/>
              </a:spcAft>
              <a:buFont typeface="Sage Text" panose="02010503040201060103" pitchFamily="50" charset="0"/>
              <a:buNone/>
            </a:pPr>
            <a:r>
              <a:rPr lang="en-US"/>
              <a:t>Third level</a:t>
            </a:r>
          </a:p>
          <a:p>
            <a:pPr marL="0" lvl="3" indent="0" algn="l" defTabSz="228623" rtl="0" eaLnBrk="1" latinLnBrk="0" hangingPunct="1">
              <a:spcBef>
                <a:spcPts val="1200"/>
              </a:spcBef>
              <a:spcAft>
                <a:spcPts val="600"/>
              </a:spcAft>
              <a:buFont typeface="Sage Text" panose="02010503040201060103" pitchFamily="50" charset="0"/>
              <a:buNone/>
            </a:pPr>
            <a:r>
              <a:rPr lang="en-US"/>
              <a:t>Fourth level</a:t>
            </a:r>
          </a:p>
          <a:p>
            <a:pPr marL="0" lvl="4" indent="0" algn="l" defTabSz="228623" rtl="0" eaLnBrk="1" latinLnBrk="0" hangingPunct="1">
              <a:spcBef>
                <a:spcPts val="1200"/>
              </a:spcBef>
              <a:spcAft>
                <a:spcPts val="600"/>
              </a:spcAft>
              <a:buFont typeface="Sage Text" panose="02010503040201060103" pitchFamily="50" charset="0"/>
              <a:buNone/>
            </a:pPr>
            <a:r>
              <a:rPr lang="en-US"/>
              <a:t>Fifth level</a:t>
            </a:r>
            <a:endParaRPr lang="en-US" dirty="0"/>
          </a:p>
        </p:txBody>
      </p:sp>
      <p:sp>
        <p:nvSpPr>
          <p:cNvPr id="6" name="Slide Number Placeholder 5">
            <a:extLst>
              <a:ext uri="{FF2B5EF4-FFF2-40B4-BE49-F238E27FC236}">
                <a16:creationId xmlns:a16="http://schemas.microsoft.com/office/drawing/2014/main" id="{E2C6E03B-B244-104E-BEF4-4E2FA17FAE7B}"/>
              </a:ext>
            </a:extLst>
          </p:cNvPr>
          <p:cNvSpPr>
            <a:spLocks noGrp="1"/>
          </p:cNvSpPr>
          <p:nvPr>
            <p:ph type="sldNum" sz="quarter" idx="4"/>
          </p:nvPr>
        </p:nvSpPr>
        <p:spPr>
          <a:xfrm>
            <a:off x="11033125" y="6363843"/>
            <a:ext cx="832612" cy="365125"/>
          </a:xfrm>
          <a:prstGeom prst="rect">
            <a:avLst/>
          </a:prstGeom>
        </p:spPr>
        <p:txBody>
          <a:bodyPr vert="horz" lIns="91440" tIns="45720" rIns="91440" bIns="45720" rtlCol="0" anchor="ctr"/>
          <a:lstStyle>
            <a:lvl1pPr marL="0" marR="0" indent="0" algn="r" defTabSz="412791" rtl="0" fontAlgn="auto" latinLnBrk="0" hangingPunct="0">
              <a:lnSpc>
                <a:spcPct val="100000"/>
              </a:lnSpc>
              <a:spcBef>
                <a:spcPts val="0"/>
              </a:spcBef>
              <a:spcAft>
                <a:spcPts val="0"/>
              </a:spcAft>
              <a:buClrTx/>
              <a:buSzTx/>
              <a:buFontTx/>
              <a:buNone/>
              <a:tabLst/>
              <a:defRPr kumimoji="0" lang="en-US" sz="900" b="0" i="0" u="none" strike="noStrike" cap="none" spc="0" normalizeH="0" baseline="0" smtClean="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stStyle>
          <a:p>
            <a:r>
              <a:rPr lang="en-US"/>
              <a:t>Page </a:t>
            </a:r>
            <a:fld id="{888928BD-9DD5-4B49-B597-3FD2BD4272DD}" type="slidenum">
              <a:rPr smtClean="0"/>
              <a:pPr/>
              <a:t>‹#›</a:t>
            </a:fld>
            <a:endParaRPr dirty="0"/>
          </a:p>
        </p:txBody>
      </p:sp>
      <p:pic>
        <p:nvPicPr>
          <p:cNvPr id="7" name="Picture 6">
            <a:extLst>
              <a:ext uri="{FF2B5EF4-FFF2-40B4-BE49-F238E27FC236}">
                <a16:creationId xmlns:a16="http://schemas.microsoft.com/office/drawing/2014/main" id="{2279AB74-5C78-464A-8D7C-9E04A80E796E}"/>
              </a:ext>
            </a:extLst>
          </p:cNvPr>
          <p:cNvPicPr>
            <a:picLocks noChangeAspect="1"/>
          </p:cNvPicPr>
          <p:nvPr userDrawn="1"/>
        </p:nvPicPr>
        <p:blipFill>
          <a:blip r:embed="rId14"/>
          <a:srcRect/>
          <a:stretch/>
        </p:blipFill>
        <p:spPr>
          <a:xfrm>
            <a:off x="417698" y="6364150"/>
            <a:ext cx="597151" cy="334275"/>
          </a:xfrm>
          <a:prstGeom prst="rect">
            <a:avLst/>
          </a:prstGeom>
        </p:spPr>
      </p:pic>
      <p:sp>
        <p:nvSpPr>
          <p:cNvPr id="9" name="TextBox 8">
            <a:extLst>
              <a:ext uri="{FF2B5EF4-FFF2-40B4-BE49-F238E27FC236}">
                <a16:creationId xmlns:a16="http://schemas.microsoft.com/office/drawing/2014/main" id="{BC2CB362-2A35-B340-BB2E-3C8352599C6A}"/>
              </a:ext>
            </a:extLst>
          </p:cNvPr>
          <p:cNvSpPr txBox="1"/>
          <p:nvPr userDrawn="1"/>
        </p:nvSpPr>
        <p:spPr>
          <a:xfrm>
            <a:off x="4495384" y="6292500"/>
            <a:ext cx="3201234" cy="369332"/>
          </a:xfrm>
          <a:prstGeom prst="rect">
            <a:avLst/>
          </a:prstGeom>
          <a:noFill/>
        </p:spPr>
        <p:txBody>
          <a:bodyPr wrap="square" lIns="0" rIns="0" rtlCol="0" anchor="b" anchorCtr="0">
            <a:spAutoFit/>
          </a:bodyPr>
          <a:lstStyle/>
          <a:p>
            <a:pPr algn="ctr" defTabSz="412667" hangingPunct="0"/>
            <a:endPar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endParaRPr>
          </a:p>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4061751043"/>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719" r:id="rId4"/>
    <p:sldLayoutId id="2147483727" r:id="rId5"/>
    <p:sldLayoutId id="2147483668" r:id="rId6"/>
    <p:sldLayoutId id="2147483675" r:id="rId7"/>
    <p:sldLayoutId id="2147483716" r:id="rId8"/>
    <p:sldLayoutId id="2147483720" r:id="rId9"/>
    <p:sldLayoutId id="2147483734" r:id="rId10"/>
    <p:sldLayoutId id="2147483733" r:id="rId11"/>
    <p:sldLayoutId id="2147483735" r:id="rId12"/>
  </p:sldLayoutIdLst>
  <p:hf hdr="0" ftr="0" dt="0"/>
  <p:txStyles>
    <p:titleStyle>
      <a:lvl1pPr algn="l" defTabSz="914400" rtl="0" eaLnBrk="1" latinLnBrk="0" hangingPunct="1">
        <a:lnSpc>
          <a:spcPct val="90000"/>
        </a:lnSpc>
        <a:spcBef>
          <a:spcPct val="0"/>
        </a:spcBef>
        <a:buNone/>
        <a:defRPr sz="4000" b="0" i="0" kern="1200">
          <a:solidFill>
            <a:schemeClr val="bg1"/>
          </a:solidFill>
          <a:latin typeface="Sage Headline Black" panose="02010A03040201060103" pitchFamily="2" charset="77"/>
          <a:ea typeface="+mj-ea"/>
          <a:cs typeface="+mj-cs"/>
        </a:defRPr>
      </a:lvl1pPr>
    </p:titleStyle>
    <p:body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264" userDrawn="1">
          <p15:clr>
            <a:srgbClr val="F26B43"/>
          </p15:clr>
        </p15:guide>
        <p15:guide id="3" pos="7416" userDrawn="1">
          <p15:clr>
            <a:srgbClr val="F26B43"/>
          </p15:clr>
        </p15:guide>
        <p15:guide id="4" pos="3048" userDrawn="1">
          <p15:clr>
            <a:srgbClr val="F26B43"/>
          </p15:clr>
        </p15:guide>
        <p15:guide id="5" pos="3744" userDrawn="1">
          <p15:clr>
            <a:srgbClr val="F26B43"/>
          </p15:clr>
        </p15:guide>
        <p15:guide id="6" orient="horz" pos="504" userDrawn="1">
          <p15:clr>
            <a:srgbClr val="F26B43"/>
          </p15:clr>
        </p15:guide>
        <p15:guide id="7" orient="horz" pos="888" userDrawn="1">
          <p15:clr>
            <a:srgbClr val="F26B43"/>
          </p15:clr>
        </p15:guide>
        <p15:guide id="8" orient="horz" pos="1080" userDrawn="1">
          <p15:clr>
            <a:srgbClr val="F26B43"/>
          </p15:clr>
        </p15:guide>
        <p15:guide id="9" orient="horz" pos="3912" userDrawn="1">
          <p15:clr>
            <a:srgbClr val="F26B43"/>
          </p15:clr>
        </p15:guide>
        <p15:guide id="10" orient="horz" pos="4152" userDrawn="1">
          <p15:clr>
            <a:srgbClr val="F26B43"/>
          </p15:clr>
        </p15:guide>
        <p15:guide id="11" orient="horz" pos="3504" userDrawn="1">
          <p15:clr>
            <a:srgbClr val="F26B43"/>
          </p15:clr>
        </p15:guide>
        <p15:guide id="12"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82673A-5138-5C44-89FF-758D212C23CB}"/>
              </a:ext>
            </a:extLst>
          </p:cNvPr>
          <p:cNvSpPr>
            <a:spLocks noGrp="1"/>
          </p:cNvSpPr>
          <p:nvPr>
            <p:ph type="ctrTitle"/>
          </p:nvPr>
        </p:nvSpPr>
        <p:spPr>
          <a:xfrm>
            <a:off x="420624" y="309831"/>
            <a:ext cx="4043529" cy="1637631"/>
          </a:xfrm>
        </p:spPr>
        <p:txBody>
          <a:bodyPr/>
          <a:lstStyle/>
          <a:p>
            <a:r>
              <a:rPr lang="en-US" sz="2800" dirty="0"/>
              <a:t>Sage 300 - TPAC 2024</a:t>
            </a:r>
            <a:br>
              <a:rPr lang="en-US" sz="2800" dirty="0"/>
            </a:br>
            <a:r>
              <a:rPr lang="en-US" sz="2800" dirty="0"/>
              <a:t>Penang, Malaysia</a:t>
            </a:r>
            <a:br>
              <a:rPr lang="en-US" sz="2800" dirty="0"/>
            </a:br>
            <a:br>
              <a:rPr lang="en-US" sz="2800" dirty="0"/>
            </a:br>
            <a:r>
              <a:rPr lang="en-US" sz="2800" dirty="0"/>
              <a:t>Web API Subclassing</a:t>
            </a:r>
          </a:p>
        </p:txBody>
      </p:sp>
      <p:sp>
        <p:nvSpPr>
          <p:cNvPr id="5" name="Subtitle 4">
            <a:extLst>
              <a:ext uri="{FF2B5EF4-FFF2-40B4-BE49-F238E27FC236}">
                <a16:creationId xmlns:a16="http://schemas.microsoft.com/office/drawing/2014/main" id="{233D5B1D-9FB6-3F45-BDA8-90564D1A89C6}"/>
              </a:ext>
            </a:extLst>
          </p:cNvPr>
          <p:cNvSpPr>
            <a:spLocks noGrp="1"/>
          </p:cNvSpPr>
          <p:nvPr>
            <p:ph type="subTitle" idx="1"/>
          </p:nvPr>
        </p:nvSpPr>
        <p:spPr/>
        <p:txBody>
          <a:bodyPr/>
          <a:lstStyle/>
          <a:p>
            <a:r>
              <a:rPr lang="en-US" dirty="0"/>
              <a:t>John Thomas (JT)</a:t>
            </a:r>
          </a:p>
          <a:p>
            <a:r>
              <a:rPr lang="en-US" dirty="0"/>
              <a:t>Principal Software Architect</a:t>
            </a:r>
          </a:p>
          <a:p>
            <a:r>
              <a:rPr lang="en-US" dirty="0"/>
              <a:t>October 2024</a:t>
            </a:r>
          </a:p>
        </p:txBody>
      </p:sp>
      <p:sp>
        <p:nvSpPr>
          <p:cNvPr id="3" name="Picture Placeholder 2">
            <a:extLst>
              <a:ext uri="{FF2B5EF4-FFF2-40B4-BE49-F238E27FC236}">
                <a16:creationId xmlns:a16="http://schemas.microsoft.com/office/drawing/2014/main" id="{8E2D4D87-0089-C0A2-7B4D-5372F404EEF7}"/>
              </a:ext>
            </a:extLst>
          </p:cNvPr>
          <p:cNvSpPr>
            <a:spLocks noGrp="1"/>
          </p:cNvSpPr>
          <p:nvPr>
            <p:ph type="pic" sz="quarter" idx="13"/>
          </p:nvPr>
        </p:nvSpPr>
        <p:spPr>
          <a:xfrm>
            <a:off x="4497619" y="0"/>
            <a:ext cx="7720215" cy="6858008"/>
          </a:xfrm>
        </p:spPr>
        <p:txBody>
          <a:bodyPr/>
          <a:lstStyle/>
          <a:p>
            <a:endParaRPr lang="en-US"/>
          </a:p>
        </p:txBody>
      </p:sp>
      <p:pic>
        <p:nvPicPr>
          <p:cNvPr id="8" name="Picture Placeholder 8">
            <a:extLst>
              <a:ext uri="{FF2B5EF4-FFF2-40B4-BE49-F238E27FC236}">
                <a16:creationId xmlns:a16="http://schemas.microsoft.com/office/drawing/2014/main" id="{6724E4B2-7B0A-920F-3C0C-60177E4B502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64153" y="0"/>
            <a:ext cx="7707831" cy="6858000"/>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7703564"/>
              <a:gd name="connsiteY0" fmla="*/ 9761 h 6223536"/>
              <a:gd name="connsiteX1" fmla="*/ 7703536 w 7703564"/>
              <a:gd name="connsiteY1" fmla="*/ 0 h 6223536"/>
              <a:gd name="connsiteX2" fmla="*/ 6003938 w 7703564"/>
              <a:gd name="connsiteY2" fmla="*/ 6223536 h 6223536"/>
              <a:gd name="connsiteX3" fmla="*/ 1391658 w 7703564"/>
              <a:gd name="connsiteY3" fmla="*/ 6223536 h 6223536"/>
              <a:gd name="connsiteX4" fmla="*/ 4483 w 7703564"/>
              <a:gd name="connsiteY4" fmla="*/ 4588711 h 6223536"/>
              <a:gd name="connsiteX5" fmla="*/ 1308 w 7703564"/>
              <a:gd name="connsiteY5" fmla="*/ 9761 h 6223536"/>
              <a:gd name="connsiteX0" fmla="*/ 1308 w 7711899"/>
              <a:gd name="connsiteY0" fmla="*/ 9761 h 6223536"/>
              <a:gd name="connsiteX1" fmla="*/ 7703536 w 7711899"/>
              <a:gd name="connsiteY1" fmla="*/ 0 h 6223536"/>
              <a:gd name="connsiteX2" fmla="*/ 7705416 w 7711899"/>
              <a:gd name="connsiteY2" fmla="*/ 6223536 h 6223536"/>
              <a:gd name="connsiteX3" fmla="*/ 1391658 w 7711899"/>
              <a:gd name="connsiteY3" fmla="*/ 6223536 h 6223536"/>
              <a:gd name="connsiteX4" fmla="*/ 4483 w 7711899"/>
              <a:gd name="connsiteY4" fmla="*/ 4588711 h 6223536"/>
              <a:gd name="connsiteX5" fmla="*/ 1308 w 7711899"/>
              <a:gd name="connsiteY5" fmla="*/ 9761 h 6223536"/>
              <a:gd name="connsiteX0" fmla="*/ 1308 w 7709474"/>
              <a:gd name="connsiteY0" fmla="*/ 9761 h 6223536"/>
              <a:gd name="connsiteX1" fmla="*/ 7694011 w 7709474"/>
              <a:gd name="connsiteY1" fmla="*/ 0 h 6223536"/>
              <a:gd name="connsiteX2" fmla="*/ 7705416 w 7709474"/>
              <a:gd name="connsiteY2" fmla="*/ 6223536 h 6223536"/>
              <a:gd name="connsiteX3" fmla="*/ 1391658 w 7709474"/>
              <a:gd name="connsiteY3" fmla="*/ 6223536 h 6223536"/>
              <a:gd name="connsiteX4" fmla="*/ 4483 w 7709474"/>
              <a:gd name="connsiteY4" fmla="*/ 4588711 h 6223536"/>
              <a:gd name="connsiteX5" fmla="*/ 1308 w 7709474"/>
              <a:gd name="connsiteY5" fmla="*/ 9761 h 6223536"/>
              <a:gd name="connsiteX0" fmla="*/ 1308 w 7702374"/>
              <a:gd name="connsiteY0" fmla="*/ 9761 h 6226711"/>
              <a:gd name="connsiteX1" fmla="*/ 7694011 w 7702374"/>
              <a:gd name="connsiteY1" fmla="*/ 0 h 6226711"/>
              <a:gd name="connsiteX2" fmla="*/ 7695891 w 7702374"/>
              <a:gd name="connsiteY2" fmla="*/ 6226711 h 6226711"/>
              <a:gd name="connsiteX3" fmla="*/ 1391658 w 7702374"/>
              <a:gd name="connsiteY3" fmla="*/ 6223536 h 6226711"/>
              <a:gd name="connsiteX4" fmla="*/ 4483 w 7702374"/>
              <a:gd name="connsiteY4" fmla="*/ 4588711 h 6226711"/>
              <a:gd name="connsiteX5" fmla="*/ 1308 w 7702374"/>
              <a:gd name="connsiteY5" fmla="*/ 9761 h 6226711"/>
              <a:gd name="connsiteX0" fmla="*/ 415 w 7707831"/>
              <a:gd name="connsiteY0" fmla="*/ 0 h 6232854"/>
              <a:gd name="connsiteX1" fmla="*/ 7699468 w 7707831"/>
              <a:gd name="connsiteY1" fmla="*/ 6143 h 6232854"/>
              <a:gd name="connsiteX2" fmla="*/ 7701348 w 7707831"/>
              <a:gd name="connsiteY2" fmla="*/ 6232854 h 6232854"/>
              <a:gd name="connsiteX3" fmla="*/ 1397115 w 7707831"/>
              <a:gd name="connsiteY3" fmla="*/ 6229679 h 6232854"/>
              <a:gd name="connsiteX4" fmla="*/ 9940 w 7707831"/>
              <a:gd name="connsiteY4" fmla="*/ 4594854 h 6232854"/>
              <a:gd name="connsiteX5" fmla="*/ 415 w 7707831"/>
              <a:gd name="connsiteY5" fmla="*/ 0 h 6232854"/>
              <a:gd name="connsiteX0" fmla="*/ 415 w 7710954"/>
              <a:gd name="connsiteY0" fmla="*/ 218 h 6233072"/>
              <a:gd name="connsiteX1" fmla="*/ 7705818 w 7710954"/>
              <a:gd name="connsiteY1" fmla="*/ 0 h 6233072"/>
              <a:gd name="connsiteX2" fmla="*/ 7701348 w 7710954"/>
              <a:gd name="connsiteY2" fmla="*/ 6233072 h 6233072"/>
              <a:gd name="connsiteX3" fmla="*/ 1397115 w 7710954"/>
              <a:gd name="connsiteY3" fmla="*/ 6229897 h 6233072"/>
              <a:gd name="connsiteX4" fmla="*/ 9940 w 7710954"/>
              <a:gd name="connsiteY4" fmla="*/ 4595072 h 6233072"/>
              <a:gd name="connsiteX5" fmla="*/ 415 w 7710954"/>
              <a:gd name="connsiteY5" fmla="*/ 218 h 6233072"/>
              <a:gd name="connsiteX0" fmla="*/ 415 w 7707831"/>
              <a:gd name="connsiteY0" fmla="*/ 218 h 6233072"/>
              <a:gd name="connsiteX1" fmla="*/ 7699468 w 7707831"/>
              <a:gd name="connsiteY1" fmla="*/ 0 h 6233072"/>
              <a:gd name="connsiteX2" fmla="*/ 7701348 w 7707831"/>
              <a:gd name="connsiteY2" fmla="*/ 6233072 h 6233072"/>
              <a:gd name="connsiteX3" fmla="*/ 1397115 w 7707831"/>
              <a:gd name="connsiteY3" fmla="*/ 6229897 h 6233072"/>
              <a:gd name="connsiteX4" fmla="*/ 9940 w 7707831"/>
              <a:gd name="connsiteY4" fmla="*/ 4595072 h 6233072"/>
              <a:gd name="connsiteX5" fmla="*/ 415 w 7707831"/>
              <a:gd name="connsiteY5" fmla="*/ 218 h 6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7831" h="6233072">
                <a:moveTo>
                  <a:pt x="415" y="218"/>
                </a:moveTo>
                <a:lnTo>
                  <a:pt x="7699468" y="0"/>
                </a:lnTo>
                <a:cubicBezTo>
                  <a:pt x="7707532" y="2835940"/>
                  <a:pt x="7712493" y="3125802"/>
                  <a:pt x="7701348" y="6233072"/>
                </a:cubicBezTo>
                <a:lnTo>
                  <a:pt x="1397115" y="6229897"/>
                </a:lnTo>
                <a:cubicBezTo>
                  <a:pt x="1182952" y="6228459"/>
                  <a:pt x="-57314" y="5971484"/>
                  <a:pt x="9940" y="4595072"/>
                </a:cubicBezTo>
                <a:cubicBezTo>
                  <a:pt x="4698" y="3399635"/>
                  <a:pt x="-1702" y="1732910"/>
                  <a:pt x="415" y="218"/>
                </a:cubicBezTo>
                <a:close/>
              </a:path>
            </a:pathLst>
          </a:custGeom>
        </p:spPr>
      </p:pic>
    </p:spTree>
    <p:extLst>
      <p:ext uri="{BB962C8B-B14F-4D97-AF65-F5344CB8AC3E}">
        <p14:creationId xmlns:p14="http://schemas.microsoft.com/office/powerpoint/2010/main" val="411617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AC897-E35A-4716-4955-3D99FDFF5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B6616-6704-9036-A7F6-AE2E5BE9485C}"/>
              </a:ext>
            </a:extLst>
          </p:cNvPr>
          <p:cNvSpPr>
            <a:spLocks noGrp="1"/>
          </p:cNvSpPr>
          <p:nvPr>
            <p:ph type="ctrTitle"/>
          </p:nvPr>
        </p:nvSpPr>
        <p:spPr/>
        <p:txBody>
          <a:bodyPr/>
          <a:lstStyle/>
          <a:p>
            <a:r>
              <a:rPr lang="en-US" sz="4000" dirty="0"/>
              <a:t>Subclassing</a:t>
            </a:r>
          </a:p>
        </p:txBody>
      </p:sp>
      <p:sp>
        <p:nvSpPr>
          <p:cNvPr id="3" name="Subtitle 2">
            <a:extLst>
              <a:ext uri="{FF2B5EF4-FFF2-40B4-BE49-F238E27FC236}">
                <a16:creationId xmlns:a16="http://schemas.microsoft.com/office/drawing/2014/main" id="{DD175BE7-4BCC-5C0E-C3EC-9BD5518BB7C8}"/>
              </a:ext>
            </a:extLst>
          </p:cNvPr>
          <p:cNvSpPr>
            <a:spLocks noGrp="1"/>
          </p:cNvSpPr>
          <p:nvPr>
            <p:ph type="subTitle" idx="1"/>
          </p:nvPr>
        </p:nvSpPr>
        <p:spPr>
          <a:xfrm>
            <a:off x="420624" y="1014984"/>
            <a:ext cx="3820450" cy="1243584"/>
          </a:xfrm>
        </p:spPr>
        <p:txBody>
          <a:bodyPr/>
          <a:lstStyle/>
          <a:p>
            <a:r>
              <a:rPr lang="en-US" sz="2400" b="0" dirty="0"/>
              <a:t>Overview</a:t>
            </a:r>
          </a:p>
        </p:txBody>
      </p:sp>
      <p:sp>
        <p:nvSpPr>
          <p:cNvPr id="4" name="Text Placeholder 2">
            <a:extLst>
              <a:ext uri="{FF2B5EF4-FFF2-40B4-BE49-F238E27FC236}">
                <a16:creationId xmlns:a16="http://schemas.microsoft.com/office/drawing/2014/main" id="{E2BD9E2F-19DD-A923-C74E-55B26F891BC6}"/>
              </a:ext>
            </a:extLst>
          </p:cNvPr>
          <p:cNvSpPr txBox="1">
            <a:spLocks/>
          </p:cNvSpPr>
          <p:nvPr/>
        </p:nvSpPr>
        <p:spPr>
          <a:xfrm>
            <a:off x="0" y="1782636"/>
            <a:ext cx="7951304"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lgn="ctr">
              <a:buClr>
                <a:srgbClr val="2E3456"/>
              </a:buClr>
              <a:buSzPct val="75000"/>
            </a:pPr>
            <a:r>
              <a:rPr lang="en-US" sz="1600" i="1" dirty="0"/>
              <a:t>Achieving parity between the desktop and the web screens allows user to choose either the desktop or the web screens when using Sage 300. </a:t>
            </a:r>
          </a:p>
          <a:p>
            <a:pPr algn="ctr">
              <a:buClr>
                <a:srgbClr val="2E3456"/>
              </a:buClr>
              <a:buSzPct val="75000"/>
            </a:pPr>
            <a:endParaRPr lang="en-US" sz="1600" i="1" dirty="0"/>
          </a:p>
          <a:p>
            <a:pPr algn="ctr">
              <a:buClr>
                <a:srgbClr val="2E3456"/>
              </a:buClr>
              <a:buSzPct val="75000"/>
            </a:pPr>
            <a:r>
              <a:rPr lang="en-US" sz="1600" i="1" dirty="0"/>
              <a:t>The subclassing of business views to expose additional fields and functionalities are a core aspect that illustrates the flexibility of the Sage 300 architecture. However, this flexibility is only partially available in the web screens.</a:t>
            </a:r>
          </a:p>
          <a:p>
            <a:pPr algn="ctr">
              <a:buClr>
                <a:srgbClr val="2E3456"/>
              </a:buClr>
              <a:buSzPct val="75000"/>
            </a:pPr>
            <a:endParaRPr lang="en-US" sz="1600" i="1" dirty="0"/>
          </a:p>
          <a:p>
            <a:pPr algn="ctr">
              <a:buClr>
                <a:srgbClr val="2E3456"/>
              </a:buClr>
              <a:buSzPct val="75000"/>
            </a:pPr>
            <a:r>
              <a:rPr lang="en-US" sz="1600" i="1" dirty="0"/>
              <a:t>The missing functionality is the ability to display and interact with fields added to a business view. When a partner subclasses a business view, these added or joined fields will likely be required to be displayed on a screen for user interaction.</a:t>
            </a:r>
          </a:p>
          <a:p>
            <a:pPr algn="ctr">
              <a:buClr>
                <a:srgbClr val="2E3456"/>
              </a:buClr>
              <a:buSzPct val="75000"/>
            </a:pPr>
            <a:endParaRPr lang="en-US" sz="1600" i="1" dirty="0"/>
          </a:p>
          <a:p>
            <a:pPr algn="ctr">
              <a:buClr>
                <a:srgbClr val="2E3456"/>
              </a:buClr>
              <a:buSzPct val="75000"/>
            </a:pPr>
            <a:r>
              <a:rPr lang="en-US" sz="1600" i="1" dirty="0"/>
              <a:t>The new Subclassing strategy combined with the Customization strategy in the web brings subclassing that has always been available in the desktop to the web!</a:t>
            </a:r>
          </a:p>
        </p:txBody>
      </p:sp>
    </p:spTree>
    <p:extLst>
      <p:ext uri="{BB962C8B-B14F-4D97-AF65-F5344CB8AC3E}">
        <p14:creationId xmlns:p14="http://schemas.microsoft.com/office/powerpoint/2010/main" val="2909018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SDK</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Web Subclassing Configurations Wizard</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11</a:t>
            </a:fld>
            <a:endParaRPr dirty="0"/>
          </a:p>
        </p:txBody>
      </p:sp>
      <p:sp>
        <p:nvSpPr>
          <p:cNvPr id="8" name="TextBox 7">
            <a:extLst>
              <a:ext uri="{FF2B5EF4-FFF2-40B4-BE49-F238E27FC236}">
                <a16:creationId xmlns:a16="http://schemas.microsoft.com/office/drawing/2014/main" id="{8447D49A-9DCE-6C5D-016A-E87EB87B10C1}"/>
              </a:ext>
            </a:extLst>
          </p:cNvPr>
          <p:cNvSpPr txBox="1"/>
          <p:nvPr/>
        </p:nvSpPr>
        <p:spPr>
          <a:xfrm>
            <a:off x="6096000" y="2262558"/>
            <a:ext cx="5825340" cy="3170099"/>
          </a:xfrm>
          <a:prstGeom prst="rect">
            <a:avLst/>
          </a:prstGeom>
          <a:noFill/>
        </p:spPr>
        <p:txBody>
          <a:bodyPr wrap="square" rtlCol="0">
            <a:spAutoFit/>
          </a:bodyPr>
          <a:lstStyle/>
          <a:p>
            <a:pPr marL="285750" indent="-285750">
              <a:buFont typeface="Arial" panose="020B0604020202020204" pitchFamily="34" charset="0"/>
              <a:buChar char="•"/>
            </a:pPr>
            <a:r>
              <a:rPr lang="en-GB" sz="2000" dirty="0">
                <a:latin typeface="Sage Text" panose="02010503040201060103" pitchFamily="2" charset="0"/>
                <a:cs typeface="Arial"/>
              </a:rPr>
              <a:t>Create, modify, and delete JSON subclassing configurations</a:t>
            </a:r>
          </a:p>
          <a:p>
            <a:pPr marL="285750" indent="-285750">
              <a:buFont typeface="Arial" panose="020B0604020202020204" pitchFamily="34" charset="0"/>
              <a:buChar char="•"/>
            </a:pPr>
            <a:r>
              <a:rPr lang="en-GB" sz="2000" dirty="0">
                <a:latin typeface="Sage Text" panose="02010503040201060103" pitchFamily="2" charset="0"/>
                <a:cs typeface="Arial"/>
              </a:rPr>
              <a:t>JSON configurations used to describe and associate  subclassed fields for an entity (view) and MVC model</a:t>
            </a:r>
          </a:p>
          <a:p>
            <a:pPr marL="285750" indent="-285750">
              <a:buFont typeface="Arial" panose="020B0604020202020204" pitchFamily="34" charset="0"/>
              <a:buChar char="•"/>
            </a:pPr>
            <a:r>
              <a:rPr lang="en-GB" sz="2000" dirty="0">
                <a:latin typeface="Sage Text" panose="02010503040201060103" pitchFamily="2" charset="0"/>
                <a:cs typeface="Arial"/>
              </a:rPr>
              <a:t>Used by external developers to extend the static MVC models to included subclassed fields</a:t>
            </a:r>
          </a:p>
          <a:p>
            <a:pPr marL="285750" indent="-285750">
              <a:buFont typeface="Arial" panose="020B0604020202020204" pitchFamily="34" charset="0"/>
              <a:buChar char="•"/>
            </a:pPr>
            <a:r>
              <a:rPr lang="en-GB" sz="2000" dirty="0">
                <a:latin typeface="Sage Text" panose="02010503040201060103" pitchFamily="2" charset="0"/>
                <a:cs typeface="Arial"/>
              </a:rPr>
              <a:t>To be leveraged by the Web Subclassing Compiler and Deployment Wizard</a:t>
            </a:r>
          </a:p>
        </p:txBody>
      </p:sp>
      <p:pic>
        <p:nvPicPr>
          <p:cNvPr id="7" name="Picture 6">
            <a:extLst>
              <a:ext uri="{FF2B5EF4-FFF2-40B4-BE49-F238E27FC236}">
                <a16:creationId xmlns:a16="http://schemas.microsoft.com/office/drawing/2014/main" id="{06E88D2E-D557-4075-DC31-093F942BE0E7}"/>
              </a:ext>
            </a:extLst>
          </p:cNvPr>
          <p:cNvPicPr>
            <a:picLocks noChangeAspect="1"/>
          </p:cNvPicPr>
          <p:nvPr/>
        </p:nvPicPr>
        <p:blipFill>
          <a:blip r:embed="rId3"/>
          <a:stretch>
            <a:fillRect/>
          </a:stretch>
        </p:blipFill>
        <p:spPr>
          <a:xfrm>
            <a:off x="411479" y="2262558"/>
            <a:ext cx="5444987" cy="3457567"/>
          </a:xfrm>
          <a:prstGeom prst="rect">
            <a:avLst/>
          </a:prstGeom>
        </p:spPr>
      </p:pic>
    </p:spTree>
    <p:extLst>
      <p:ext uri="{BB962C8B-B14F-4D97-AF65-F5344CB8AC3E}">
        <p14:creationId xmlns:p14="http://schemas.microsoft.com/office/powerpoint/2010/main" val="789744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SDK</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Web Subclassing Compilation and Deployment Wizard</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12</a:t>
            </a:fld>
            <a:endParaRPr dirty="0"/>
          </a:p>
        </p:txBody>
      </p:sp>
      <p:sp>
        <p:nvSpPr>
          <p:cNvPr id="8" name="TextBox 7">
            <a:extLst>
              <a:ext uri="{FF2B5EF4-FFF2-40B4-BE49-F238E27FC236}">
                <a16:creationId xmlns:a16="http://schemas.microsoft.com/office/drawing/2014/main" id="{8447D49A-9DCE-6C5D-016A-E87EB87B10C1}"/>
              </a:ext>
            </a:extLst>
          </p:cNvPr>
          <p:cNvSpPr txBox="1"/>
          <p:nvPr/>
        </p:nvSpPr>
        <p:spPr>
          <a:xfrm>
            <a:off x="6096000" y="2262558"/>
            <a:ext cx="5825340" cy="3785652"/>
          </a:xfrm>
          <a:prstGeom prst="rect">
            <a:avLst/>
          </a:prstGeom>
          <a:noFill/>
        </p:spPr>
        <p:txBody>
          <a:bodyPr wrap="square" rtlCol="0">
            <a:spAutoFit/>
          </a:bodyPr>
          <a:lstStyle/>
          <a:p>
            <a:pPr marL="285750" indent="-285750">
              <a:buFont typeface="Arial" panose="020B0604020202020204" pitchFamily="34" charset="0"/>
              <a:buChar char="•"/>
            </a:pPr>
            <a:r>
              <a:rPr lang="en-GB" sz="2000" dirty="0">
                <a:latin typeface="Sage Text" panose="02010503040201060103" pitchFamily="2" charset="0"/>
                <a:cs typeface="Arial"/>
              </a:rPr>
              <a:t>Extend Sage’s MVC models to included subclassed fields from the business view</a:t>
            </a:r>
          </a:p>
          <a:p>
            <a:pPr marL="285750" indent="-285750">
              <a:buFont typeface="Arial" panose="020B0604020202020204" pitchFamily="34" charset="0"/>
              <a:buChar char="•"/>
            </a:pPr>
            <a:r>
              <a:rPr lang="en-GB" sz="2000" dirty="0">
                <a:latin typeface="Sage Text" panose="02010503040201060103" pitchFamily="2" charset="0"/>
                <a:cs typeface="Arial"/>
              </a:rPr>
              <a:t>JSON configurations used to extend the MVC models and recompile the models for deployment by partners</a:t>
            </a:r>
          </a:p>
          <a:p>
            <a:pPr marL="285750" indent="-285750">
              <a:buFont typeface="Arial" panose="020B0604020202020204" pitchFamily="34" charset="0"/>
              <a:buChar char="•"/>
            </a:pPr>
            <a:r>
              <a:rPr lang="en-GB" sz="2000" dirty="0">
                <a:latin typeface="Sage Text" panose="02010503040201060103" pitchFamily="2" charset="0"/>
                <a:cs typeface="Arial"/>
              </a:rPr>
              <a:t>Used by external developers to extend the static MVC models to included subclassed fields</a:t>
            </a:r>
          </a:p>
          <a:p>
            <a:pPr marL="285750" indent="-285750">
              <a:buFont typeface="Arial" panose="020B0604020202020204" pitchFamily="34" charset="0"/>
              <a:buChar char="•"/>
            </a:pPr>
            <a:r>
              <a:rPr lang="en-GB" sz="2000" dirty="0">
                <a:latin typeface="Sage Text" panose="02010503040201060103" pitchFamily="2" charset="0"/>
                <a:cs typeface="Arial"/>
              </a:rPr>
              <a:t>Leverages the configurations created by the Web Subclassing Configuration Wizard</a:t>
            </a:r>
          </a:p>
          <a:p>
            <a:pPr marL="285750" indent="-285750">
              <a:buFont typeface="Arial" panose="020B0604020202020204" pitchFamily="34" charset="0"/>
              <a:buChar char="•"/>
            </a:pPr>
            <a:r>
              <a:rPr lang="en-GB" sz="2000" dirty="0">
                <a:latin typeface="Sage Text" panose="02010503040201060103" pitchFamily="2" charset="0"/>
                <a:cs typeface="Arial"/>
              </a:rPr>
              <a:t>Optionally remove any extended fields by selecting the option to ignore configurations</a:t>
            </a:r>
          </a:p>
        </p:txBody>
      </p:sp>
      <p:pic>
        <p:nvPicPr>
          <p:cNvPr id="6" name="Picture 5">
            <a:extLst>
              <a:ext uri="{FF2B5EF4-FFF2-40B4-BE49-F238E27FC236}">
                <a16:creationId xmlns:a16="http://schemas.microsoft.com/office/drawing/2014/main" id="{D7D49F4A-6EB5-0261-682D-F5AEBD738A92}"/>
              </a:ext>
            </a:extLst>
          </p:cNvPr>
          <p:cNvPicPr>
            <a:picLocks noChangeAspect="1"/>
          </p:cNvPicPr>
          <p:nvPr/>
        </p:nvPicPr>
        <p:blipFill>
          <a:blip r:embed="rId3"/>
          <a:stretch>
            <a:fillRect/>
          </a:stretch>
        </p:blipFill>
        <p:spPr>
          <a:xfrm>
            <a:off x="411479" y="2715553"/>
            <a:ext cx="5619043" cy="2254012"/>
          </a:xfrm>
          <a:prstGeom prst="rect">
            <a:avLst/>
          </a:prstGeom>
        </p:spPr>
      </p:pic>
    </p:spTree>
    <p:extLst>
      <p:ext uri="{BB962C8B-B14F-4D97-AF65-F5344CB8AC3E}">
        <p14:creationId xmlns:p14="http://schemas.microsoft.com/office/powerpoint/2010/main" val="4092902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04B9A-5820-781C-CF5F-35E7F1644BB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5689D9-A7D4-5A1C-5C40-8BACBFE8AA49}"/>
              </a:ext>
            </a:extLst>
          </p:cNvPr>
          <p:cNvSpPr>
            <a:spLocks noGrp="1"/>
          </p:cNvSpPr>
          <p:nvPr>
            <p:ph type="sldNum" sz="quarter" idx="10"/>
          </p:nvPr>
        </p:nvSpPr>
        <p:spPr/>
        <p:txBody>
          <a:bodyPr/>
          <a:lstStyle/>
          <a:p>
            <a:r>
              <a:rPr lang="en-US"/>
              <a:t>Page </a:t>
            </a:r>
            <a:fld id="{888928BD-9DD5-4B49-B597-3FD2BD4272DD}" type="slidenum">
              <a:rPr smtClean="0"/>
              <a:pPr/>
              <a:t>13</a:t>
            </a:fld>
            <a:endParaRPr dirty="0"/>
          </a:p>
        </p:txBody>
      </p:sp>
      <p:sp>
        <p:nvSpPr>
          <p:cNvPr id="10" name="Title 1">
            <a:extLst>
              <a:ext uri="{FF2B5EF4-FFF2-40B4-BE49-F238E27FC236}">
                <a16:creationId xmlns:a16="http://schemas.microsoft.com/office/drawing/2014/main" id="{EFB3D561-A175-B576-7E79-2E2BCC120062}"/>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71307D5E-DB3F-FD1F-B556-927CC691C60D}"/>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Screens Wizards</a:t>
            </a:r>
          </a:p>
        </p:txBody>
      </p:sp>
      <p:sp>
        <p:nvSpPr>
          <p:cNvPr id="14" name="TextBox 13">
            <a:extLst>
              <a:ext uri="{FF2B5EF4-FFF2-40B4-BE49-F238E27FC236}">
                <a16:creationId xmlns:a16="http://schemas.microsoft.com/office/drawing/2014/main" id="{5653DB3C-B1CB-37A3-CF8D-02DDA7F96782}"/>
              </a:ext>
            </a:extLst>
          </p:cNvPr>
          <p:cNvSpPr txBox="1"/>
          <p:nvPr/>
        </p:nvSpPr>
        <p:spPr>
          <a:xfrm>
            <a:off x="420624" y="1872140"/>
            <a:ext cx="5724881" cy="4001095"/>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The Web Subclassing Configurations Wizard is partner facing for the generation and modification of configurations that will later be consumed by the Web Subclassing Compiler and Deployment Wizard.</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The Web Subclassing Compiler and Deployment Wizard is partner facing for the consumption, or not, of configurations that will add extended properties to Sage 300 MVC models and deploy the compiled assemblies to the local installation.</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A customization will now be able to add these extended properties to the web screen.</a:t>
            </a:r>
          </a:p>
          <a:p>
            <a:endParaRPr lang="en-GB" sz="2000" dirty="0">
              <a:solidFill>
                <a:schemeClr val="bg1"/>
              </a:solidFill>
              <a:latin typeface="Sage Text" panose="02010503040201060103" pitchFamily="2" charset="0"/>
            </a:endParaRPr>
          </a:p>
        </p:txBody>
      </p:sp>
      <p:pic>
        <p:nvPicPr>
          <p:cNvPr id="4" name="Picture 3" descr="A screenshot of a computer&#10;&#10;Description automatically generated">
            <a:extLst>
              <a:ext uri="{FF2B5EF4-FFF2-40B4-BE49-F238E27FC236}">
                <a16:creationId xmlns:a16="http://schemas.microsoft.com/office/drawing/2014/main" id="{4A21CAF6-C2CD-7BA8-3A1C-282662519D61}"/>
              </a:ext>
            </a:extLst>
          </p:cNvPr>
          <p:cNvPicPr>
            <a:picLocks noChangeAspect="1"/>
          </p:cNvPicPr>
          <p:nvPr/>
        </p:nvPicPr>
        <p:blipFill>
          <a:blip r:embed="rId2"/>
          <a:stretch>
            <a:fillRect/>
          </a:stretch>
        </p:blipFill>
        <p:spPr>
          <a:xfrm>
            <a:off x="7134813" y="1202338"/>
            <a:ext cx="4269486" cy="2711124"/>
          </a:xfrm>
          <a:prstGeom prst="rect">
            <a:avLst/>
          </a:prstGeom>
        </p:spPr>
      </p:pic>
      <p:pic>
        <p:nvPicPr>
          <p:cNvPr id="5" name="Picture 4">
            <a:extLst>
              <a:ext uri="{FF2B5EF4-FFF2-40B4-BE49-F238E27FC236}">
                <a16:creationId xmlns:a16="http://schemas.microsoft.com/office/drawing/2014/main" id="{BA84FFBE-E716-5F76-F081-A09ECE7B952B}"/>
              </a:ext>
            </a:extLst>
          </p:cNvPr>
          <p:cNvPicPr>
            <a:picLocks noChangeAspect="1"/>
          </p:cNvPicPr>
          <p:nvPr/>
        </p:nvPicPr>
        <p:blipFill>
          <a:blip r:embed="rId3"/>
          <a:stretch>
            <a:fillRect/>
          </a:stretch>
        </p:blipFill>
        <p:spPr>
          <a:xfrm>
            <a:off x="7134814" y="4280682"/>
            <a:ext cx="4269486" cy="1626471"/>
          </a:xfrm>
          <a:prstGeom prst="rect">
            <a:avLst/>
          </a:prstGeom>
        </p:spPr>
      </p:pic>
    </p:spTree>
    <p:extLst>
      <p:ext uri="{BB962C8B-B14F-4D97-AF65-F5344CB8AC3E}">
        <p14:creationId xmlns:p14="http://schemas.microsoft.com/office/powerpoint/2010/main" val="2796735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90FC3-00E1-56B0-D474-E0F7A4969CC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31889D-1AFE-1E20-19E6-8D840688157C}"/>
              </a:ext>
            </a:extLst>
          </p:cNvPr>
          <p:cNvSpPr>
            <a:spLocks noGrp="1"/>
          </p:cNvSpPr>
          <p:nvPr>
            <p:ph type="sldNum" sz="quarter" idx="10"/>
          </p:nvPr>
        </p:nvSpPr>
        <p:spPr/>
        <p:txBody>
          <a:bodyPr/>
          <a:lstStyle/>
          <a:p>
            <a:r>
              <a:rPr lang="en-US"/>
              <a:t>Page </a:t>
            </a:r>
            <a:fld id="{888928BD-9DD5-4B49-B597-3FD2BD4272DD}" type="slidenum">
              <a:rPr smtClean="0"/>
              <a:pPr/>
              <a:t>14</a:t>
            </a:fld>
            <a:endParaRPr dirty="0"/>
          </a:p>
        </p:txBody>
      </p:sp>
      <p:sp>
        <p:nvSpPr>
          <p:cNvPr id="10" name="Title 1">
            <a:extLst>
              <a:ext uri="{FF2B5EF4-FFF2-40B4-BE49-F238E27FC236}">
                <a16:creationId xmlns:a16="http://schemas.microsoft.com/office/drawing/2014/main" id="{90B6E613-DDF9-4295-EE1F-B08A48E33B3A}"/>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EE9C8D13-C6AC-3C16-D88D-929ABBF79EFC}"/>
              </a:ext>
            </a:extLst>
          </p:cNvPr>
          <p:cNvSpPr txBox="1">
            <a:spLocks/>
          </p:cNvSpPr>
          <p:nvPr/>
        </p:nvSpPr>
        <p:spPr>
          <a:xfrm>
            <a:off x="420623" y="1014984"/>
            <a:ext cx="7648317"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Screens – Subclassing Already Applied</a:t>
            </a:r>
          </a:p>
        </p:txBody>
      </p:sp>
      <p:sp>
        <p:nvSpPr>
          <p:cNvPr id="14" name="TextBox 13">
            <a:extLst>
              <a:ext uri="{FF2B5EF4-FFF2-40B4-BE49-F238E27FC236}">
                <a16:creationId xmlns:a16="http://schemas.microsoft.com/office/drawing/2014/main" id="{16628511-D6A9-F784-98E2-748CED2B56FE}"/>
              </a:ext>
            </a:extLst>
          </p:cNvPr>
          <p:cNvSpPr txBox="1"/>
          <p:nvPr/>
        </p:nvSpPr>
        <p:spPr>
          <a:xfrm>
            <a:off x="420624" y="1872140"/>
            <a:ext cx="7079511" cy="2862322"/>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Pacific Tech has supplied us with a subclassing to the Vendor business view. Many thanks!</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see these extended fields in the View Doc</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see the Vendor screen with these extended </a:t>
            </a:r>
            <a:r>
              <a:rPr lang="en-GB" sz="2000" dirty="0" err="1">
                <a:solidFill>
                  <a:schemeClr val="bg1"/>
                </a:solidFill>
                <a:latin typeface="Sage Text" panose="02010503040201060103" pitchFamily="2" charset="0"/>
                <a:cs typeface="Arial"/>
              </a:rPr>
              <a:t>fiels</a:t>
            </a:r>
            <a:r>
              <a:rPr lang="en-GB" sz="2000" dirty="0">
                <a:solidFill>
                  <a:schemeClr val="bg1"/>
                </a:solidFill>
                <a:latin typeface="Sage Text" panose="02010503040201060103" pitchFamily="2" charset="0"/>
                <a:cs typeface="Arial"/>
              </a:rPr>
              <a:t> displayed with Web Screen customization</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move onto the Web API and extend the Vendor API</a:t>
            </a:r>
          </a:p>
        </p:txBody>
      </p:sp>
      <p:pic>
        <p:nvPicPr>
          <p:cNvPr id="5" name="Picture 4">
            <a:extLst>
              <a:ext uri="{FF2B5EF4-FFF2-40B4-BE49-F238E27FC236}">
                <a16:creationId xmlns:a16="http://schemas.microsoft.com/office/drawing/2014/main" id="{DC2059FF-6832-C6FE-B8EC-C1FB8FAA4C3C}"/>
              </a:ext>
            </a:extLst>
          </p:cNvPr>
          <p:cNvPicPr>
            <a:picLocks noChangeAspect="1"/>
          </p:cNvPicPr>
          <p:nvPr/>
        </p:nvPicPr>
        <p:blipFill>
          <a:blip r:embed="rId2"/>
          <a:stretch>
            <a:fillRect/>
          </a:stretch>
        </p:blipFill>
        <p:spPr>
          <a:xfrm>
            <a:off x="8068941" y="1946908"/>
            <a:ext cx="2964184" cy="2964184"/>
          </a:xfrm>
          <a:prstGeom prst="rect">
            <a:avLst/>
          </a:prstGeom>
        </p:spPr>
      </p:pic>
    </p:spTree>
    <p:extLst>
      <p:ext uri="{BB962C8B-B14F-4D97-AF65-F5344CB8AC3E}">
        <p14:creationId xmlns:p14="http://schemas.microsoft.com/office/powerpoint/2010/main" val="2537771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8EEAB-6096-482C-34F2-B34E7B0CB03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3135BC-AB4B-FCDF-04B9-320A26D38C39}"/>
              </a:ext>
            </a:extLst>
          </p:cNvPr>
          <p:cNvSpPr>
            <a:spLocks noGrp="1"/>
          </p:cNvSpPr>
          <p:nvPr>
            <p:ph type="sldNum" sz="quarter" idx="10"/>
          </p:nvPr>
        </p:nvSpPr>
        <p:spPr/>
        <p:txBody>
          <a:bodyPr/>
          <a:lstStyle/>
          <a:p>
            <a:r>
              <a:rPr lang="en-US"/>
              <a:t>Page </a:t>
            </a:r>
            <a:fld id="{888928BD-9DD5-4B49-B597-3FD2BD4272DD}" type="slidenum">
              <a:rPr smtClean="0"/>
              <a:pPr/>
              <a:t>15</a:t>
            </a:fld>
            <a:endParaRPr dirty="0"/>
          </a:p>
        </p:txBody>
      </p:sp>
      <p:sp>
        <p:nvSpPr>
          <p:cNvPr id="10" name="Title 1">
            <a:extLst>
              <a:ext uri="{FF2B5EF4-FFF2-40B4-BE49-F238E27FC236}">
                <a16:creationId xmlns:a16="http://schemas.microsoft.com/office/drawing/2014/main" id="{3BA41954-B10B-CA53-1B9A-1742C6610CE3}"/>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A21EA4A5-8B6E-9E17-3FB8-A79C724DD2A0}"/>
              </a:ext>
            </a:extLst>
          </p:cNvPr>
          <p:cNvSpPr txBox="1">
            <a:spLocks/>
          </p:cNvSpPr>
          <p:nvPr/>
        </p:nvSpPr>
        <p:spPr>
          <a:xfrm>
            <a:off x="420623" y="1014984"/>
            <a:ext cx="9695649"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Screens – Vendor View and Web Screen</a:t>
            </a:r>
          </a:p>
        </p:txBody>
      </p:sp>
      <p:pic>
        <p:nvPicPr>
          <p:cNvPr id="9" name="Picture 8">
            <a:extLst>
              <a:ext uri="{FF2B5EF4-FFF2-40B4-BE49-F238E27FC236}">
                <a16:creationId xmlns:a16="http://schemas.microsoft.com/office/drawing/2014/main" id="{C23D7D52-4865-EBD7-58FA-C4B43FD84211}"/>
              </a:ext>
            </a:extLst>
          </p:cNvPr>
          <p:cNvPicPr>
            <a:picLocks noChangeAspect="1"/>
          </p:cNvPicPr>
          <p:nvPr/>
        </p:nvPicPr>
        <p:blipFill>
          <a:blip r:embed="rId2"/>
          <a:stretch>
            <a:fillRect/>
          </a:stretch>
        </p:blipFill>
        <p:spPr>
          <a:xfrm>
            <a:off x="435765" y="1647560"/>
            <a:ext cx="6283161" cy="3005463"/>
          </a:xfrm>
          <a:prstGeom prst="rect">
            <a:avLst/>
          </a:prstGeom>
        </p:spPr>
      </p:pic>
      <p:pic>
        <p:nvPicPr>
          <p:cNvPr id="4" name="Picture 3">
            <a:extLst>
              <a:ext uri="{FF2B5EF4-FFF2-40B4-BE49-F238E27FC236}">
                <a16:creationId xmlns:a16="http://schemas.microsoft.com/office/drawing/2014/main" id="{499C5B1F-A5D5-CFE8-8089-8DCD6E139980}"/>
              </a:ext>
            </a:extLst>
          </p:cNvPr>
          <p:cNvPicPr>
            <a:picLocks noChangeAspect="1"/>
          </p:cNvPicPr>
          <p:nvPr/>
        </p:nvPicPr>
        <p:blipFill>
          <a:blip r:embed="rId3"/>
          <a:stretch>
            <a:fillRect/>
          </a:stretch>
        </p:blipFill>
        <p:spPr>
          <a:xfrm>
            <a:off x="5723855" y="2602990"/>
            <a:ext cx="6048688" cy="3402387"/>
          </a:xfrm>
          <a:prstGeom prst="rect">
            <a:avLst/>
          </a:prstGeom>
        </p:spPr>
      </p:pic>
    </p:spTree>
    <p:extLst>
      <p:ext uri="{BB962C8B-B14F-4D97-AF65-F5344CB8AC3E}">
        <p14:creationId xmlns:p14="http://schemas.microsoft.com/office/powerpoint/2010/main" val="3870432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0F303-B0DB-83A3-7821-9555865A4EB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84EE46-E2DD-EA3C-5DA1-A7E444B22C2B}"/>
              </a:ext>
            </a:extLst>
          </p:cNvPr>
          <p:cNvSpPr>
            <a:spLocks noGrp="1"/>
          </p:cNvSpPr>
          <p:nvPr>
            <p:ph type="sldNum" sz="quarter" idx="10"/>
          </p:nvPr>
        </p:nvSpPr>
        <p:spPr/>
        <p:txBody>
          <a:bodyPr/>
          <a:lstStyle/>
          <a:p>
            <a:r>
              <a:rPr lang="en-US"/>
              <a:t>Page </a:t>
            </a:r>
            <a:fld id="{888928BD-9DD5-4B49-B597-3FD2BD4272DD}" type="slidenum">
              <a:rPr smtClean="0"/>
              <a:pPr/>
              <a:t>16</a:t>
            </a:fld>
            <a:endParaRPr dirty="0"/>
          </a:p>
        </p:txBody>
      </p:sp>
      <p:sp>
        <p:nvSpPr>
          <p:cNvPr id="10" name="Title 1">
            <a:extLst>
              <a:ext uri="{FF2B5EF4-FFF2-40B4-BE49-F238E27FC236}">
                <a16:creationId xmlns:a16="http://schemas.microsoft.com/office/drawing/2014/main" id="{2EE8A009-16F8-5E00-82C9-B6474BE11A20}"/>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7783C405-A8A4-06DE-7FC7-DEAA9C4DE5CE}"/>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a:t>
            </a:r>
          </a:p>
        </p:txBody>
      </p:sp>
      <p:sp>
        <p:nvSpPr>
          <p:cNvPr id="14" name="TextBox 13">
            <a:extLst>
              <a:ext uri="{FF2B5EF4-FFF2-40B4-BE49-F238E27FC236}">
                <a16:creationId xmlns:a16="http://schemas.microsoft.com/office/drawing/2014/main" id="{E72782D5-13D9-E884-DAF2-668E39C7F5EF}"/>
              </a:ext>
            </a:extLst>
          </p:cNvPr>
          <p:cNvSpPr txBox="1"/>
          <p:nvPr/>
        </p:nvSpPr>
        <p:spPr>
          <a:xfrm>
            <a:off x="420624" y="1872140"/>
            <a:ext cx="7079511" cy="3170099"/>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Using the same subclassing from Pacific Tech</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run the Wizard to create a project</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extended the Sage 300 Vendor endpoint</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copy the assembly to the ..\Online\WebApi\bin folder for discovery</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Re-start IIS and Launch the Sage 300 Web API</a:t>
            </a:r>
            <a:endParaRPr lang="en-GB" sz="2000" dirty="0">
              <a:solidFill>
                <a:schemeClr val="bg1"/>
              </a:solidFill>
              <a:latin typeface="Sage Text" panose="02010503040201060103" pitchFamily="2" charset="0"/>
            </a:endParaRPr>
          </a:p>
        </p:txBody>
      </p:sp>
      <p:pic>
        <p:nvPicPr>
          <p:cNvPr id="5" name="Picture 4">
            <a:extLst>
              <a:ext uri="{FF2B5EF4-FFF2-40B4-BE49-F238E27FC236}">
                <a16:creationId xmlns:a16="http://schemas.microsoft.com/office/drawing/2014/main" id="{D51977F5-D813-5F75-A2B3-ABF97E44B97D}"/>
              </a:ext>
            </a:extLst>
          </p:cNvPr>
          <p:cNvPicPr>
            <a:picLocks noChangeAspect="1"/>
          </p:cNvPicPr>
          <p:nvPr/>
        </p:nvPicPr>
        <p:blipFill>
          <a:blip r:embed="rId2"/>
          <a:stretch>
            <a:fillRect/>
          </a:stretch>
        </p:blipFill>
        <p:spPr>
          <a:xfrm>
            <a:off x="8068941" y="1946908"/>
            <a:ext cx="2964184" cy="2964184"/>
          </a:xfrm>
          <a:prstGeom prst="rect">
            <a:avLst/>
          </a:prstGeom>
        </p:spPr>
      </p:pic>
    </p:spTree>
    <p:extLst>
      <p:ext uri="{BB962C8B-B14F-4D97-AF65-F5344CB8AC3E}">
        <p14:creationId xmlns:p14="http://schemas.microsoft.com/office/powerpoint/2010/main" val="62793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17</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 Wizard</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4" y="2231595"/>
            <a:ext cx="6093192" cy="2585323"/>
          </a:xfrm>
          <a:prstGeom prst="rect">
            <a:avLst/>
          </a:prstGeom>
          <a:noFill/>
        </p:spPr>
        <p:txBody>
          <a:bodyPr wrap="square" rtlCol="0">
            <a:spAutoFit/>
          </a:bodyPr>
          <a:lstStyle/>
          <a:p>
            <a:r>
              <a:rPr lang="en-GB" sz="1800" dirty="0">
                <a:solidFill>
                  <a:schemeClr val="bg1"/>
                </a:solidFill>
                <a:latin typeface="Sage Text" panose="02010503040201060103" pitchFamily="2" charset="0"/>
                <a:cs typeface="Arial"/>
              </a:rPr>
              <a:t>The Web API Subclassing Wizard is partner facing for the generation and extension of API endpoints in the Sage 300 Web API.</a:t>
            </a:r>
          </a:p>
          <a:p>
            <a:endParaRPr lang="en-GB" sz="1800" dirty="0">
              <a:solidFill>
                <a:schemeClr val="bg1"/>
              </a:solidFill>
              <a:latin typeface="Sage Text" panose="02010503040201060103" pitchFamily="2" charset="0"/>
              <a:cs typeface="Arial"/>
            </a:endParaRPr>
          </a:p>
          <a:p>
            <a:r>
              <a:rPr lang="en-GB" sz="1800" dirty="0">
                <a:solidFill>
                  <a:schemeClr val="bg1"/>
                </a:solidFill>
                <a:latin typeface="Sage Text" panose="02010503040201060103" pitchFamily="2" charset="0"/>
                <a:cs typeface="Arial"/>
              </a:rPr>
              <a:t>The Web API has simpler requirements (i.e., no UI) from the Web Screens and therefore a simpler wizard.</a:t>
            </a:r>
          </a:p>
          <a:p>
            <a:endParaRPr lang="en-GB" sz="1800" dirty="0">
              <a:solidFill>
                <a:schemeClr val="bg1"/>
              </a:solidFill>
              <a:latin typeface="Sage Text" panose="02010503040201060103" pitchFamily="2" charset="0"/>
              <a:cs typeface="Arial"/>
            </a:endParaRPr>
          </a:p>
          <a:p>
            <a:r>
              <a:rPr lang="en-GB" sz="1800" dirty="0">
                <a:solidFill>
                  <a:schemeClr val="bg1"/>
                </a:solidFill>
                <a:latin typeface="Sage Text" panose="02010503040201060103" pitchFamily="2" charset="0"/>
                <a:cs typeface="Arial"/>
              </a:rPr>
              <a:t>This wizard creates a partner specific endpoint while preserving the Sage 300 endpoint for a selected resource.</a:t>
            </a:r>
            <a:endParaRPr lang="en-GB" sz="1800" dirty="0">
              <a:solidFill>
                <a:schemeClr val="bg1"/>
              </a:solidFill>
              <a:latin typeface="Sage Text" panose="02010503040201060103" pitchFamily="2" charset="0"/>
            </a:endParaRPr>
          </a:p>
        </p:txBody>
      </p:sp>
      <p:pic>
        <p:nvPicPr>
          <p:cNvPr id="3" name="Picture 2" descr="image">
            <a:extLst>
              <a:ext uri="{FF2B5EF4-FFF2-40B4-BE49-F238E27FC236}">
                <a16:creationId xmlns:a16="http://schemas.microsoft.com/office/drawing/2014/main" id="{0539364B-2E95-6508-F28E-02599C205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64" y="1940719"/>
            <a:ext cx="4976812" cy="2976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589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97525-565D-1E66-BEB1-2E0E320A5B4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F21F79-DB54-1DF2-84CA-EEBD92B9E249}"/>
              </a:ext>
            </a:extLst>
          </p:cNvPr>
          <p:cNvSpPr>
            <a:spLocks noGrp="1"/>
          </p:cNvSpPr>
          <p:nvPr>
            <p:ph type="sldNum" sz="quarter" idx="10"/>
          </p:nvPr>
        </p:nvSpPr>
        <p:spPr/>
        <p:txBody>
          <a:bodyPr/>
          <a:lstStyle/>
          <a:p>
            <a:r>
              <a:rPr lang="en-US"/>
              <a:t>Page </a:t>
            </a:r>
            <a:fld id="{888928BD-9DD5-4B49-B597-3FD2BD4272DD}" type="slidenum">
              <a:rPr smtClean="0"/>
              <a:pPr/>
              <a:t>18</a:t>
            </a:fld>
            <a:endParaRPr dirty="0"/>
          </a:p>
        </p:txBody>
      </p:sp>
      <p:sp>
        <p:nvSpPr>
          <p:cNvPr id="10" name="Title 1">
            <a:extLst>
              <a:ext uri="{FF2B5EF4-FFF2-40B4-BE49-F238E27FC236}">
                <a16:creationId xmlns:a16="http://schemas.microsoft.com/office/drawing/2014/main" id="{ACFDA246-1D11-5D13-FB26-712C3462995F}"/>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6B1C369B-0C3A-7D35-EF25-76D58A0B6A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 Wizard</a:t>
            </a:r>
          </a:p>
        </p:txBody>
      </p:sp>
      <p:sp>
        <p:nvSpPr>
          <p:cNvPr id="14" name="TextBox 13">
            <a:extLst>
              <a:ext uri="{FF2B5EF4-FFF2-40B4-BE49-F238E27FC236}">
                <a16:creationId xmlns:a16="http://schemas.microsoft.com/office/drawing/2014/main" id="{C49CBBA1-5075-5B85-01C3-45DBD8B6D2CF}"/>
              </a:ext>
            </a:extLst>
          </p:cNvPr>
          <p:cNvSpPr txBox="1"/>
          <p:nvPr/>
        </p:nvSpPr>
        <p:spPr>
          <a:xfrm>
            <a:off x="420624" y="1872140"/>
            <a:ext cx="4778100" cy="400110"/>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Let’s run the Wizard to create a project</a:t>
            </a:r>
          </a:p>
        </p:txBody>
      </p:sp>
      <p:pic>
        <p:nvPicPr>
          <p:cNvPr id="5" name="Picture 4">
            <a:extLst>
              <a:ext uri="{FF2B5EF4-FFF2-40B4-BE49-F238E27FC236}">
                <a16:creationId xmlns:a16="http://schemas.microsoft.com/office/drawing/2014/main" id="{6E384A7B-D8F6-7CCC-837D-F83A752694ED}"/>
              </a:ext>
            </a:extLst>
          </p:cNvPr>
          <p:cNvPicPr>
            <a:picLocks noChangeAspect="1"/>
          </p:cNvPicPr>
          <p:nvPr/>
        </p:nvPicPr>
        <p:blipFill>
          <a:blip r:embed="rId2"/>
          <a:stretch>
            <a:fillRect/>
          </a:stretch>
        </p:blipFill>
        <p:spPr>
          <a:xfrm>
            <a:off x="2989726" y="2411567"/>
            <a:ext cx="6212548" cy="3750185"/>
          </a:xfrm>
          <a:prstGeom prst="rect">
            <a:avLst/>
          </a:prstGeom>
        </p:spPr>
      </p:pic>
    </p:spTree>
    <p:extLst>
      <p:ext uri="{BB962C8B-B14F-4D97-AF65-F5344CB8AC3E}">
        <p14:creationId xmlns:p14="http://schemas.microsoft.com/office/powerpoint/2010/main" val="2894680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34602-EC73-4374-63AF-20F0D0E523F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1323B0-803C-309B-A227-CAADE284A3AC}"/>
              </a:ext>
            </a:extLst>
          </p:cNvPr>
          <p:cNvSpPr>
            <a:spLocks noGrp="1"/>
          </p:cNvSpPr>
          <p:nvPr>
            <p:ph type="sldNum" sz="quarter" idx="10"/>
          </p:nvPr>
        </p:nvSpPr>
        <p:spPr/>
        <p:txBody>
          <a:bodyPr/>
          <a:lstStyle/>
          <a:p>
            <a:r>
              <a:rPr lang="en-US"/>
              <a:t>Page </a:t>
            </a:r>
            <a:fld id="{888928BD-9DD5-4B49-B597-3FD2BD4272DD}" type="slidenum">
              <a:rPr smtClean="0"/>
              <a:pPr/>
              <a:t>19</a:t>
            </a:fld>
            <a:endParaRPr dirty="0"/>
          </a:p>
        </p:txBody>
      </p:sp>
      <p:sp>
        <p:nvSpPr>
          <p:cNvPr id="10" name="Title 1">
            <a:extLst>
              <a:ext uri="{FF2B5EF4-FFF2-40B4-BE49-F238E27FC236}">
                <a16:creationId xmlns:a16="http://schemas.microsoft.com/office/drawing/2014/main" id="{36C67206-D734-FB8B-E1B9-451D79EBCC01}"/>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C070455F-ABD9-E10F-7718-150F242B79FC}"/>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 Wizard</a:t>
            </a:r>
          </a:p>
        </p:txBody>
      </p:sp>
      <p:sp>
        <p:nvSpPr>
          <p:cNvPr id="14" name="TextBox 13">
            <a:extLst>
              <a:ext uri="{FF2B5EF4-FFF2-40B4-BE49-F238E27FC236}">
                <a16:creationId xmlns:a16="http://schemas.microsoft.com/office/drawing/2014/main" id="{6F21B7FE-8C3E-F87B-24DF-0AC68DEB9019}"/>
              </a:ext>
            </a:extLst>
          </p:cNvPr>
          <p:cNvSpPr txBox="1"/>
          <p:nvPr/>
        </p:nvSpPr>
        <p:spPr>
          <a:xfrm>
            <a:off x="420624" y="1872140"/>
            <a:ext cx="5675376" cy="400110"/>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Let’s extended the Sage 300 Vendor endpoint</a:t>
            </a:r>
          </a:p>
        </p:txBody>
      </p:sp>
      <p:pic>
        <p:nvPicPr>
          <p:cNvPr id="4" name="Picture 3">
            <a:extLst>
              <a:ext uri="{FF2B5EF4-FFF2-40B4-BE49-F238E27FC236}">
                <a16:creationId xmlns:a16="http://schemas.microsoft.com/office/drawing/2014/main" id="{1D5A5D70-3FF6-AFFD-CCBC-C76C47CBA16F}"/>
              </a:ext>
            </a:extLst>
          </p:cNvPr>
          <p:cNvPicPr>
            <a:picLocks noChangeAspect="1"/>
          </p:cNvPicPr>
          <p:nvPr/>
        </p:nvPicPr>
        <p:blipFill>
          <a:blip r:embed="rId2"/>
          <a:stretch>
            <a:fillRect/>
          </a:stretch>
        </p:blipFill>
        <p:spPr>
          <a:xfrm>
            <a:off x="1819275" y="2720137"/>
            <a:ext cx="8553450" cy="3267075"/>
          </a:xfrm>
          <a:prstGeom prst="rect">
            <a:avLst/>
          </a:prstGeom>
        </p:spPr>
      </p:pic>
    </p:spTree>
    <p:extLst>
      <p:ext uri="{BB962C8B-B14F-4D97-AF65-F5344CB8AC3E}">
        <p14:creationId xmlns:p14="http://schemas.microsoft.com/office/powerpoint/2010/main" val="706402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DCCC-2BBC-E246-8A53-0C1D54DB9F22}"/>
              </a:ext>
            </a:extLst>
          </p:cNvPr>
          <p:cNvSpPr>
            <a:spLocks noGrp="1"/>
          </p:cNvSpPr>
          <p:nvPr>
            <p:ph type="title"/>
          </p:nvPr>
        </p:nvSpPr>
        <p:spPr/>
        <p:txBody>
          <a:bodyPr/>
          <a:lstStyle/>
          <a:p>
            <a:r>
              <a:rPr lang="en-US" dirty="0"/>
              <a:t>Table of contents</a:t>
            </a:r>
          </a:p>
        </p:txBody>
      </p:sp>
      <p:sp>
        <p:nvSpPr>
          <p:cNvPr id="4" name="Text Placeholder 3">
            <a:extLst>
              <a:ext uri="{FF2B5EF4-FFF2-40B4-BE49-F238E27FC236}">
                <a16:creationId xmlns:a16="http://schemas.microsoft.com/office/drawing/2014/main" id="{235EF040-A010-8F4A-843C-76AE32D62F96}"/>
              </a:ext>
            </a:extLst>
          </p:cNvPr>
          <p:cNvSpPr>
            <a:spLocks noGrp="1"/>
          </p:cNvSpPr>
          <p:nvPr>
            <p:ph type="body" sz="quarter" idx="12"/>
          </p:nvPr>
        </p:nvSpPr>
        <p:spPr/>
        <p:txBody>
          <a:bodyPr/>
          <a:lstStyle/>
          <a:p>
            <a:r>
              <a:rPr lang="en-US" dirty="0"/>
              <a:t>Vision</a:t>
            </a:r>
          </a:p>
          <a:p>
            <a:pPr lvl="1"/>
            <a:r>
              <a:rPr lang="en-US" dirty="0"/>
              <a:t>Software Architecture</a:t>
            </a:r>
          </a:p>
        </p:txBody>
      </p:sp>
      <p:sp>
        <p:nvSpPr>
          <p:cNvPr id="6" name="Text Placeholder 5">
            <a:extLst>
              <a:ext uri="{FF2B5EF4-FFF2-40B4-BE49-F238E27FC236}">
                <a16:creationId xmlns:a16="http://schemas.microsoft.com/office/drawing/2014/main" id="{4549BDE7-9F86-9547-9153-C629F0487C8A}"/>
              </a:ext>
            </a:extLst>
          </p:cNvPr>
          <p:cNvSpPr>
            <a:spLocks noGrp="1"/>
          </p:cNvSpPr>
          <p:nvPr>
            <p:ph type="body" sz="quarter" idx="14"/>
          </p:nvPr>
        </p:nvSpPr>
        <p:spPr>
          <a:xfrm>
            <a:off x="6254749" y="2935225"/>
            <a:ext cx="4027015" cy="987552"/>
          </a:xfrm>
        </p:spPr>
        <p:txBody>
          <a:bodyPr/>
          <a:lstStyle/>
          <a:p>
            <a:r>
              <a:rPr lang="en-US" dirty="0"/>
              <a:t>Web API Subclassing</a:t>
            </a:r>
          </a:p>
          <a:p>
            <a:pPr lvl="1"/>
            <a:r>
              <a:rPr lang="en-US" dirty="0"/>
              <a:t>Overview of Web API</a:t>
            </a:r>
          </a:p>
          <a:p>
            <a:pPr lvl="1"/>
            <a:r>
              <a:rPr lang="en-US" dirty="0"/>
              <a:t>Overview of Subclassing</a:t>
            </a:r>
          </a:p>
          <a:p>
            <a:pPr lvl="1"/>
            <a:r>
              <a:rPr lang="en-US" dirty="0"/>
              <a:t>In-depth Web API and demo</a:t>
            </a:r>
          </a:p>
        </p:txBody>
      </p:sp>
      <p:sp>
        <p:nvSpPr>
          <p:cNvPr id="10" name="Slide Number Placeholder 9">
            <a:extLst>
              <a:ext uri="{FF2B5EF4-FFF2-40B4-BE49-F238E27FC236}">
                <a16:creationId xmlns:a16="http://schemas.microsoft.com/office/drawing/2014/main" id="{07D2E574-35AE-1F44-A9BF-7AD89A71E699}"/>
              </a:ext>
            </a:extLst>
          </p:cNvPr>
          <p:cNvSpPr>
            <a:spLocks noGrp="1"/>
          </p:cNvSpPr>
          <p:nvPr>
            <p:ph type="sldNum" sz="quarter" idx="10"/>
          </p:nvPr>
        </p:nvSpPr>
        <p:spPr/>
        <p:txBody>
          <a:bodyPr/>
          <a:lstStyle/>
          <a:p>
            <a:r>
              <a:rPr lang="en-US"/>
              <a:t>Page </a:t>
            </a:r>
            <a:fld id="{888928BD-9DD5-4B49-B597-3FD2BD4272DD}" type="slidenum">
              <a:rPr smtClean="0"/>
              <a:pPr/>
              <a:t>2</a:t>
            </a:fld>
            <a:endParaRPr dirty="0"/>
          </a:p>
        </p:txBody>
      </p:sp>
    </p:spTree>
    <p:extLst>
      <p:ext uri="{BB962C8B-B14F-4D97-AF65-F5344CB8AC3E}">
        <p14:creationId xmlns:p14="http://schemas.microsoft.com/office/powerpoint/2010/main" val="2098938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3A0EB-A356-96F2-B098-3D46B595118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FEA799-064A-6B49-F881-CA00217E23D5}"/>
              </a:ext>
            </a:extLst>
          </p:cNvPr>
          <p:cNvSpPr>
            <a:spLocks noGrp="1"/>
          </p:cNvSpPr>
          <p:nvPr>
            <p:ph type="sldNum" sz="quarter" idx="10"/>
          </p:nvPr>
        </p:nvSpPr>
        <p:spPr/>
        <p:txBody>
          <a:bodyPr/>
          <a:lstStyle/>
          <a:p>
            <a:r>
              <a:rPr lang="en-US"/>
              <a:t>Page </a:t>
            </a:r>
            <a:fld id="{888928BD-9DD5-4B49-B597-3FD2BD4272DD}" type="slidenum">
              <a:rPr smtClean="0"/>
              <a:pPr/>
              <a:t>20</a:t>
            </a:fld>
            <a:endParaRPr dirty="0"/>
          </a:p>
        </p:txBody>
      </p:sp>
      <p:sp>
        <p:nvSpPr>
          <p:cNvPr id="10" name="Title 1">
            <a:extLst>
              <a:ext uri="{FF2B5EF4-FFF2-40B4-BE49-F238E27FC236}">
                <a16:creationId xmlns:a16="http://schemas.microsoft.com/office/drawing/2014/main" id="{C2C125A3-DDFB-61F1-A549-64042E142117}"/>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FE0FBB31-ED3C-438C-9C1A-D8A07B3A0A57}"/>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a:t>
            </a:r>
          </a:p>
        </p:txBody>
      </p:sp>
      <p:sp>
        <p:nvSpPr>
          <p:cNvPr id="14" name="TextBox 13">
            <a:extLst>
              <a:ext uri="{FF2B5EF4-FFF2-40B4-BE49-F238E27FC236}">
                <a16:creationId xmlns:a16="http://schemas.microsoft.com/office/drawing/2014/main" id="{382B9839-57C8-AE5F-9986-75773597C4D7}"/>
              </a:ext>
            </a:extLst>
          </p:cNvPr>
          <p:cNvSpPr txBox="1"/>
          <p:nvPr/>
        </p:nvSpPr>
        <p:spPr>
          <a:xfrm>
            <a:off x="420623" y="1872140"/>
            <a:ext cx="8785021" cy="400110"/>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Let’s copy the assembly to the ..\Online\WebApi\bin folder for discovery</a:t>
            </a:r>
            <a:endParaRPr lang="en-GB" sz="2000" dirty="0">
              <a:solidFill>
                <a:schemeClr val="bg1"/>
              </a:solidFill>
              <a:latin typeface="Sage Text" panose="02010503040201060103" pitchFamily="2" charset="0"/>
            </a:endParaRPr>
          </a:p>
        </p:txBody>
      </p:sp>
      <p:pic>
        <p:nvPicPr>
          <p:cNvPr id="5" name="Picture 4">
            <a:extLst>
              <a:ext uri="{FF2B5EF4-FFF2-40B4-BE49-F238E27FC236}">
                <a16:creationId xmlns:a16="http://schemas.microsoft.com/office/drawing/2014/main" id="{D196F639-1BA9-7BCC-BDC1-723824623F7B}"/>
              </a:ext>
            </a:extLst>
          </p:cNvPr>
          <p:cNvPicPr>
            <a:picLocks noChangeAspect="1"/>
          </p:cNvPicPr>
          <p:nvPr/>
        </p:nvPicPr>
        <p:blipFill>
          <a:blip r:embed="rId2"/>
          <a:stretch>
            <a:fillRect/>
          </a:stretch>
        </p:blipFill>
        <p:spPr>
          <a:xfrm>
            <a:off x="3002040" y="2634733"/>
            <a:ext cx="6187919" cy="3604727"/>
          </a:xfrm>
          <a:prstGeom prst="rect">
            <a:avLst/>
          </a:prstGeom>
        </p:spPr>
      </p:pic>
    </p:spTree>
    <p:extLst>
      <p:ext uri="{BB962C8B-B14F-4D97-AF65-F5344CB8AC3E}">
        <p14:creationId xmlns:p14="http://schemas.microsoft.com/office/powerpoint/2010/main" val="2473183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4B7D4-2D0D-280C-1387-9B336EA9BBE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36DB0B-A9DA-4673-393F-3BFE6A483E61}"/>
              </a:ext>
            </a:extLst>
          </p:cNvPr>
          <p:cNvSpPr>
            <a:spLocks noGrp="1"/>
          </p:cNvSpPr>
          <p:nvPr>
            <p:ph type="sldNum" sz="quarter" idx="10"/>
          </p:nvPr>
        </p:nvSpPr>
        <p:spPr/>
        <p:txBody>
          <a:bodyPr/>
          <a:lstStyle/>
          <a:p>
            <a:r>
              <a:rPr lang="en-US"/>
              <a:t>Page </a:t>
            </a:r>
            <a:fld id="{888928BD-9DD5-4B49-B597-3FD2BD4272DD}" type="slidenum">
              <a:rPr smtClean="0"/>
              <a:pPr/>
              <a:t>21</a:t>
            </a:fld>
            <a:endParaRPr dirty="0"/>
          </a:p>
        </p:txBody>
      </p:sp>
      <p:sp>
        <p:nvSpPr>
          <p:cNvPr id="10" name="Title 1">
            <a:extLst>
              <a:ext uri="{FF2B5EF4-FFF2-40B4-BE49-F238E27FC236}">
                <a16:creationId xmlns:a16="http://schemas.microsoft.com/office/drawing/2014/main" id="{36033FA2-63A3-95B3-B61D-00EF477E5C2E}"/>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D3E88349-6A04-6207-C883-A88DA88ECF76}"/>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 Swagger</a:t>
            </a:r>
          </a:p>
        </p:txBody>
      </p:sp>
      <p:sp>
        <p:nvSpPr>
          <p:cNvPr id="14" name="TextBox 13">
            <a:extLst>
              <a:ext uri="{FF2B5EF4-FFF2-40B4-BE49-F238E27FC236}">
                <a16:creationId xmlns:a16="http://schemas.microsoft.com/office/drawing/2014/main" id="{460A0914-D9ED-F926-76BD-62638CC323DB}"/>
              </a:ext>
            </a:extLst>
          </p:cNvPr>
          <p:cNvSpPr txBox="1"/>
          <p:nvPr/>
        </p:nvSpPr>
        <p:spPr>
          <a:xfrm>
            <a:off x="420623" y="1872140"/>
            <a:ext cx="8785021" cy="400110"/>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Re-start IIS and Launch the Sage 300 Web API (localhost\Sage300WebApi</a:t>
            </a:r>
            <a:endParaRPr lang="en-GB" sz="2000" dirty="0">
              <a:solidFill>
                <a:schemeClr val="bg1"/>
              </a:solidFill>
              <a:latin typeface="Sage Text" panose="02010503040201060103" pitchFamily="2" charset="0"/>
            </a:endParaRPr>
          </a:p>
        </p:txBody>
      </p:sp>
      <p:pic>
        <p:nvPicPr>
          <p:cNvPr id="4" name="Picture 3">
            <a:extLst>
              <a:ext uri="{FF2B5EF4-FFF2-40B4-BE49-F238E27FC236}">
                <a16:creationId xmlns:a16="http://schemas.microsoft.com/office/drawing/2014/main" id="{1B573D50-B583-578F-368B-36EA46ABD6E4}"/>
              </a:ext>
            </a:extLst>
          </p:cNvPr>
          <p:cNvPicPr>
            <a:picLocks noChangeAspect="1"/>
          </p:cNvPicPr>
          <p:nvPr/>
        </p:nvPicPr>
        <p:blipFill>
          <a:blip r:embed="rId2"/>
          <a:stretch>
            <a:fillRect/>
          </a:stretch>
        </p:blipFill>
        <p:spPr>
          <a:xfrm>
            <a:off x="3485294" y="2491350"/>
            <a:ext cx="4916612" cy="3872493"/>
          </a:xfrm>
          <a:prstGeom prst="rect">
            <a:avLst/>
          </a:prstGeom>
        </p:spPr>
      </p:pic>
    </p:spTree>
    <p:extLst>
      <p:ext uri="{BB962C8B-B14F-4D97-AF65-F5344CB8AC3E}">
        <p14:creationId xmlns:p14="http://schemas.microsoft.com/office/powerpoint/2010/main" val="686818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94C9A-C261-5C98-4785-7BB53939CA6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B21576-04AA-78B0-3808-E1CAB7DF9568}"/>
              </a:ext>
            </a:extLst>
          </p:cNvPr>
          <p:cNvSpPr>
            <a:spLocks noGrp="1"/>
          </p:cNvSpPr>
          <p:nvPr>
            <p:ph type="sldNum" sz="quarter" idx="10"/>
          </p:nvPr>
        </p:nvSpPr>
        <p:spPr/>
        <p:txBody>
          <a:bodyPr/>
          <a:lstStyle/>
          <a:p>
            <a:r>
              <a:rPr lang="en-US"/>
              <a:t>Page </a:t>
            </a:r>
            <a:fld id="{888928BD-9DD5-4B49-B597-3FD2BD4272DD}" type="slidenum">
              <a:rPr smtClean="0"/>
              <a:pPr/>
              <a:t>22</a:t>
            </a:fld>
            <a:endParaRPr dirty="0"/>
          </a:p>
        </p:txBody>
      </p:sp>
      <p:sp>
        <p:nvSpPr>
          <p:cNvPr id="10" name="Title 1">
            <a:extLst>
              <a:ext uri="{FF2B5EF4-FFF2-40B4-BE49-F238E27FC236}">
                <a16:creationId xmlns:a16="http://schemas.microsoft.com/office/drawing/2014/main" id="{D1F537D0-4487-D497-3BBE-CBC41DC2E24A}"/>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AE34D550-899D-1333-506A-CF5C02D651B4}"/>
              </a:ext>
            </a:extLst>
          </p:cNvPr>
          <p:cNvSpPr txBox="1">
            <a:spLocks/>
          </p:cNvSpPr>
          <p:nvPr/>
        </p:nvSpPr>
        <p:spPr>
          <a:xfrm>
            <a:off x="420623" y="1014984"/>
            <a:ext cx="7380713"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 – Looking at URL in Swagger</a:t>
            </a:r>
          </a:p>
        </p:txBody>
      </p:sp>
      <p:pic>
        <p:nvPicPr>
          <p:cNvPr id="5" name="Picture 4">
            <a:extLst>
              <a:ext uri="{FF2B5EF4-FFF2-40B4-BE49-F238E27FC236}">
                <a16:creationId xmlns:a16="http://schemas.microsoft.com/office/drawing/2014/main" id="{396D5CC1-F7C3-04FB-2C3B-B8263B0A6746}"/>
              </a:ext>
            </a:extLst>
          </p:cNvPr>
          <p:cNvPicPr>
            <a:picLocks noChangeAspect="1"/>
          </p:cNvPicPr>
          <p:nvPr/>
        </p:nvPicPr>
        <p:blipFill>
          <a:blip r:embed="rId2"/>
          <a:stretch>
            <a:fillRect/>
          </a:stretch>
        </p:blipFill>
        <p:spPr>
          <a:xfrm>
            <a:off x="2500312" y="1867328"/>
            <a:ext cx="7191375" cy="4219575"/>
          </a:xfrm>
          <a:prstGeom prst="rect">
            <a:avLst/>
          </a:prstGeom>
        </p:spPr>
      </p:pic>
    </p:spTree>
    <p:extLst>
      <p:ext uri="{BB962C8B-B14F-4D97-AF65-F5344CB8AC3E}">
        <p14:creationId xmlns:p14="http://schemas.microsoft.com/office/powerpoint/2010/main" val="1928960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23</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Subclassing</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3" y="1014984"/>
            <a:ext cx="7683334"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Summary</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3" y="1872140"/>
            <a:ext cx="10612502" cy="4031873"/>
          </a:xfrm>
          <a:prstGeom prst="rect">
            <a:avLst/>
          </a:prstGeom>
          <a:noFill/>
        </p:spPr>
        <p:txBody>
          <a:bodyPr wrap="square" rtlCol="0">
            <a:spAutoFit/>
          </a:bodyPr>
          <a:lstStyle/>
          <a:p>
            <a:r>
              <a:rPr lang="en-GB" sz="1600" b="1" dirty="0">
                <a:solidFill>
                  <a:schemeClr val="bg1"/>
                </a:solidFill>
                <a:latin typeface="Sage Text" panose="02010503040201060103" pitchFamily="2" charset="0"/>
                <a:cs typeface="Arial"/>
              </a:rPr>
              <a:t>Web API</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Easy to use, less data transfer, No UI, consistent, JSON, Integration </a:t>
            </a:r>
          </a:p>
          <a:p>
            <a:endParaRPr lang="en-GB" sz="1600" dirty="0">
              <a:solidFill>
                <a:schemeClr val="bg1"/>
              </a:solidFill>
              <a:latin typeface="Sage Text" panose="02010503040201060103" pitchFamily="2" charset="0"/>
              <a:cs typeface="Arial"/>
            </a:endParaRPr>
          </a:p>
          <a:p>
            <a:r>
              <a:rPr lang="en-GB" sz="1600" b="1" dirty="0">
                <a:solidFill>
                  <a:schemeClr val="bg1"/>
                </a:solidFill>
                <a:latin typeface="Sage Text" panose="02010503040201060103" pitchFamily="2" charset="0"/>
                <a:cs typeface="Arial"/>
              </a:rPr>
              <a:t>Subclassing</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Expose additional fields and functionalities</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Configurations Wizard</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Compilation and Deployment Wizard</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Use Customization Strategy in the UI to display </a:t>
            </a:r>
            <a:r>
              <a:rPr lang="en-GB" sz="1600">
                <a:solidFill>
                  <a:schemeClr val="bg1"/>
                </a:solidFill>
                <a:latin typeface="Sage Text" panose="02010503040201060103" pitchFamily="2" charset="0"/>
                <a:cs typeface="Arial"/>
              </a:rPr>
              <a:t>extended fields</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Web API Wizard</a:t>
            </a:r>
          </a:p>
          <a:p>
            <a:endParaRPr lang="en-GB" sz="1600" dirty="0">
              <a:solidFill>
                <a:schemeClr val="bg1"/>
              </a:solidFill>
              <a:latin typeface="Sage Text" panose="02010503040201060103" pitchFamily="2" charset="0"/>
            </a:endParaRPr>
          </a:p>
        </p:txBody>
      </p:sp>
    </p:spTree>
    <p:extLst>
      <p:ext uri="{BB962C8B-B14F-4D97-AF65-F5344CB8AC3E}">
        <p14:creationId xmlns:p14="http://schemas.microsoft.com/office/powerpoint/2010/main" val="2980726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E3189-C54A-4A28-7DAD-E5DB908FF91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CE5A07-0857-CD88-5724-725EF8CF6BB0}"/>
              </a:ext>
            </a:extLst>
          </p:cNvPr>
          <p:cNvSpPr>
            <a:spLocks noGrp="1"/>
          </p:cNvSpPr>
          <p:nvPr>
            <p:ph type="sldNum" sz="quarter" idx="10"/>
          </p:nvPr>
        </p:nvSpPr>
        <p:spPr/>
        <p:txBody>
          <a:bodyPr/>
          <a:lstStyle/>
          <a:p>
            <a:r>
              <a:rPr lang="en-US"/>
              <a:t>Page </a:t>
            </a:r>
            <a:fld id="{888928BD-9DD5-4B49-B597-3FD2BD4272DD}" type="slidenum">
              <a:rPr smtClean="0"/>
              <a:pPr/>
              <a:t>24</a:t>
            </a:fld>
            <a:endParaRPr dirty="0"/>
          </a:p>
        </p:txBody>
      </p:sp>
      <p:sp>
        <p:nvSpPr>
          <p:cNvPr id="10" name="Title 1">
            <a:extLst>
              <a:ext uri="{FF2B5EF4-FFF2-40B4-BE49-F238E27FC236}">
                <a16:creationId xmlns:a16="http://schemas.microsoft.com/office/drawing/2014/main" id="{874E79A8-A329-D49D-9EC3-483288E815D4}"/>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The Future is Now!</a:t>
            </a:r>
          </a:p>
        </p:txBody>
      </p:sp>
      <p:sp>
        <p:nvSpPr>
          <p:cNvPr id="11" name="Subtitle 2">
            <a:extLst>
              <a:ext uri="{FF2B5EF4-FFF2-40B4-BE49-F238E27FC236}">
                <a16:creationId xmlns:a16="http://schemas.microsoft.com/office/drawing/2014/main" id="{1174829D-F906-BB8B-97D1-F185611B8AB9}"/>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GitHub Copilot</a:t>
            </a:r>
          </a:p>
        </p:txBody>
      </p:sp>
      <p:sp>
        <p:nvSpPr>
          <p:cNvPr id="14" name="TextBox 13">
            <a:extLst>
              <a:ext uri="{FF2B5EF4-FFF2-40B4-BE49-F238E27FC236}">
                <a16:creationId xmlns:a16="http://schemas.microsoft.com/office/drawing/2014/main" id="{9E20CFF8-CC90-042A-3456-8A304129D33F}"/>
              </a:ext>
            </a:extLst>
          </p:cNvPr>
          <p:cNvSpPr txBox="1"/>
          <p:nvPr/>
        </p:nvSpPr>
        <p:spPr>
          <a:xfrm>
            <a:off x="420623" y="1616927"/>
            <a:ext cx="5980177" cy="4093428"/>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Are you using GitHub Copilot?</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 are! Our developers and QA engineers all have GitHub licenses starting in January 2024.</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From a developer perspective we are already seeing increased velocity and developer satisfaction, and well, some amazement too</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 will be investigating how we can leverage this in the wizards as well</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We’d love your feedback and experiences!</a:t>
            </a:r>
          </a:p>
        </p:txBody>
      </p:sp>
      <p:pic>
        <p:nvPicPr>
          <p:cNvPr id="4" name="Picture 3">
            <a:extLst>
              <a:ext uri="{FF2B5EF4-FFF2-40B4-BE49-F238E27FC236}">
                <a16:creationId xmlns:a16="http://schemas.microsoft.com/office/drawing/2014/main" id="{078229F1-7E08-916E-3E80-06F2EA66241A}"/>
              </a:ext>
            </a:extLst>
          </p:cNvPr>
          <p:cNvPicPr>
            <a:picLocks noChangeAspect="1"/>
          </p:cNvPicPr>
          <p:nvPr/>
        </p:nvPicPr>
        <p:blipFill>
          <a:blip r:embed="rId2"/>
          <a:stretch>
            <a:fillRect/>
          </a:stretch>
        </p:blipFill>
        <p:spPr>
          <a:xfrm>
            <a:off x="6544906" y="2110162"/>
            <a:ext cx="5125105" cy="2637676"/>
          </a:xfrm>
          <a:prstGeom prst="rect">
            <a:avLst/>
          </a:prstGeom>
        </p:spPr>
      </p:pic>
    </p:spTree>
    <p:extLst>
      <p:ext uri="{BB962C8B-B14F-4D97-AF65-F5344CB8AC3E}">
        <p14:creationId xmlns:p14="http://schemas.microsoft.com/office/powerpoint/2010/main" val="3298197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FC2C-5A08-6F46-8E65-E43E85D295D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96517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13D0-DAA5-864F-9F2D-9E8BF4E772F8}"/>
              </a:ext>
            </a:extLst>
          </p:cNvPr>
          <p:cNvSpPr>
            <a:spLocks noGrp="1"/>
          </p:cNvSpPr>
          <p:nvPr>
            <p:ph type="ctrTitle"/>
          </p:nvPr>
        </p:nvSpPr>
        <p:spPr/>
        <p:txBody>
          <a:bodyPr/>
          <a:lstStyle/>
          <a:p>
            <a:r>
              <a:rPr lang="en-US" sz="4000" dirty="0"/>
              <a:t>Vision</a:t>
            </a:r>
          </a:p>
        </p:txBody>
      </p:sp>
      <p:sp>
        <p:nvSpPr>
          <p:cNvPr id="3" name="Subtitle 2">
            <a:extLst>
              <a:ext uri="{FF2B5EF4-FFF2-40B4-BE49-F238E27FC236}">
                <a16:creationId xmlns:a16="http://schemas.microsoft.com/office/drawing/2014/main" id="{95F7FE15-BF66-194E-ACD5-3863B1F45293}"/>
              </a:ext>
            </a:extLst>
          </p:cNvPr>
          <p:cNvSpPr>
            <a:spLocks noGrp="1"/>
          </p:cNvSpPr>
          <p:nvPr>
            <p:ph type="subTitle" idx="1"/>
          </p:nvPr>
        </p:nvSpPr>
        <p:spPr>
          <a:xfrm>
            <a:off x="420624" y="1014984"/>
            <a:ext cx="3820450" cy="1243584"/>
          </a:xfrm>
        </p:spPr>
        <p:txBody>
          <a:bodyPr/>
          <a:lstStyle/>
          <a:p>
            <a:r>
              <a:rPr lang="en-US" sz="2400" b="0" dirty="0"/>
              <a:t>Software Architecture</a:t>
            </a:r>
          </a:p>
        </p:txBody>
      </p:sp>
      <p:sp>
        <p:nvSpPr>
          <p:cNvPr id="4" name="Text Placeholder 2">
            <a:extLst>
              <a:ext uri="{FF2B5EF4-FFF2-40B4-BE49-F238E27FC236}">
                <a16:creationId xmlns:a16="http://schemas.microsoft.com/office/drawing/2014/main" id="{934980BE-0131-9824-EBF4-CD1499CBC066}"/>
              </a:ext>
            </a:extLst>
          </p:cNvPr>
          <p:cNvSpPr txBox="1">
            <a:spLocks/>
          </p:cNvSpPr>
          <p:nvPr/>
        </p:nvSpPr>
        <p:spPr>
          <a:xfrm>
            <a:off x="411479" y="2324100"/>
            <a:ext cx="5465214"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lgn="ctr">
              <a:buClr>
                <a:srgbClr val="2E3456"/>
              </a:buClr>
              <a:buSzPct val="75000"/>
            </a:pPr>
            <a:r>
              <a:rPr lang="en-US" sz="1600" i="1" dirty="0"/>
              <a:t>The Sage 300 Desktop architecture is based on separation of core business logic from user interface and database services</a:t>
            </a:r>
          </a:p>
          <a:p>
            <a:pPr>
              <a:buClr>
                <a:srgbClr val="2E3456"/>
              </a:buClr>
              <a:buSzPct val="75000"/>
            </a:pPr>
            <a:endParaRPr lang="en-US" sz="1600" i="1" dirty="0"/>
          </a:p>
          <a:p>
            <a:pPr algn="ctr">
              <a:buClr>
                <a:srgbClr val="2E3456"/>
              </a:buClr>
              <a:buSzPct val="75000"/>
            </a:pPr>
            <a:r>
              <a:rPr lang="en-US" sz="1600" i="1" dirty="0"/>
              <a:t>Sage 300 Web Screens aims to be a truly modular, cloud-ready, customizable and extensible business management solution that enables users, customers and partners to achieve a higher level of efficiency and innovation</a:t>
            </a:r>
          </a:p>
          <a:p>
            <a:pPr algn="ctr">
              <a:buClr>
                <a:srgbClr val="2E3456"/>
              </a:buClr>
              <a:buSzPct val="75000"/>
            </a:pPr>
            <a:endParaRPr lang="en-US" sz="1600" i="1" dirty="0"/>
          </a:p>
          <a:p>
            <a:pPr algn="ctr">
              <a:buClr>
                <a:srgbClr val="2E3456"/>
              </a:buClr>
              <a:buSzPct val="75000"/>
            </a:pPr>
            <a:r>
              <a:rPr lang="en-US" sz="1600" i="1" dirty="0"/>
              <a:t>The Sage 300 Desktop and Web architectures have been created by Sage and is owned by Sage. These architectural technologies are the key distinction between Sage and our competitors.</a:t>
            </a:r>
          </a:p>
        </p:txBody>
      </p:sp>
    </p:spTree>
    <p:extLst>
      <p:ext uri="{BB962C8B-B14F-4D97-AF65-F5344CB8AC3E}">
        <p14:creationId xmlns:p14="http://schemas.microsoft.com/office/powerpoint/2010/main" val="1115640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Goal</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a:t>
            </a:fld>
            <a:endParaRPr dirty="0"/>
          </a:p>
        </p:txBody>
      </p:sp>
      <p:sp>
        <p:nvSpPr>
          <p:cNvPr id="8" name="TextBox 7">
            <a:extLst>
              <a:ext uri="{FF2B5EF4-FFF2-40B4-BE49-F238E27FC236}">
                <a16:creationId xmlns:a16="http://schemas.microsoft.com/office/drawing/2014/main" id="{8447D49A-9DCE-6C5D-016A-E87EB87B10C1}"/>
              </a:ext>
            </a:extLst>
          </p:cNvPr>
          <p:cNvSpPr txBox="1"/>
          <p:nvPr/>
        </p:nvSpPr>
        <p:spPr>
          <a:xfrm>
            <a:off x="629392" y="2365641"/>
            <a:ext cx="4857008" cy="923330"/>
          </a:xfrm>
          <a:prstGeom prst="rect">
            <a:avLst/>
          </a:prstGeom>
          <a:noFill/>
        </p:spPr>
        <p:txBody>
          <a:bodyPr wrap="square" rtlCol="0">
            <a:spAutoFit/>
          </a:bodyPr>
          <a:lstStyle/>
          <a:p>
            <a:r>
              <a:rPr lang="en-GB" dirty="0">
                <a:latin typeface="Sage Text" panose="02010503040201060103" pitchFamily="2" charset="0"/>
                <a:cs typeface="Arial"/>
              </a:rPr>
              <a:t>“The goal of the Web API is to provide a stateless protocol for a simple and effective strategy for interacting with Sage 300 data”</a:t>
            </a:r>
          </a:p>
        </p:txBody>
      </p:sp>
      <p:graphicFrame>
        <p:nvGraphicFramePr>
          <p:cNvPr id="7" name="Diagram 6">
            <a:extLst>
              <a:ext uri="{FF2B5EF4-FFF2-40B4-BE49-F238E27FC236}">
                <a16:creationId xmlns:a16="http://schemas.microsoft.com/office/drawing/2014/main" id="{7DDFEED2-E6BF-2933-AA6E-884B92886F36}"/>
              </a:ext>
            </a:extLst>
          </p:cNvPr>
          <p:cNvGraphicFramePr/>
          <p:nvPr/>
        </p:nvGraphicFramePr>
        <p:xfrm>
          <a:off x="5721303" y="1103136"/>
          <a:ext cx="6362419" cy="4651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4787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RESTful Web Services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5</a:t>
            </a:fld>
            <a:endParaRPr dirty="0"/>
          </a:p>
        </p:txBody>
      </p:sp>
      <p:sp>
        <p:nvSpPr>
          <p:cNvPr id="9" name="Arrow: Curved Right 8">
            <a:extLst>
              <a:ext uri="{FF2B5EF4-FFF2-40B4-BE49-F238E27FC236}">
                <a16:creationId xmlns:a16="http://schemas.microsoft.com/office/drawing/2014/main" id="{E38059D2-92BC-6808-F453-95EE2C6F4375}"/>
              </a:ext>
            </a:extLst>
          </p:cNvPr>
          <p:cNvSpPr/>
          <p:nvPr/>
        </p:nvSpPr>
        <p:spPr>
          <a:xfrm rot="5400000" flipV="1">
            <a:off x="2335569" y="-99759"/>
            <a:ext cx="1884429" cy="5525344"/>
          </a:xfrm>
          <a:prstGeom prst="curvedRightArrow">
            <a:avLst>
              <a:gd name="adj1" fmla="val 2904"/>
              <a:gd name="adj2" fmla="val 6939"/>
              <a:gd name="adj3" fmla="val 10708"/>
            </a:avLst>
          </a:prstGeom>
          <a:solidFill>
            <a:srgbClr val="00CA71"/>
          </a:solidFill>
          <a:ln w="19050">
            <a:solidFill>
              <a:srgbClr val="00CA7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12667" hangingPunct="0"/>
            <a:endParaRPr lang="en-GB" sz="3200" i="1" kern="0">
              <a:solidFill>
                <a:srgbClr val="75787B"/>
              </a:solidFill>
              <a:latin typeface="Arial" panose="020B0604020202020204"/>
              <a:sym typeface="Arial"/>
            </a:endParaRPr>
          </a:p>
        </p:txBody>
      </p:sp>
      <p:sp>
        <p:nvSpPr>
          <p:cNvPr id="10" name="Arrow: Curved Right 9">
            <a:extLst>
              <a:ext uri="{FF2B5EF4-FFF2-40B4-BE49-F238E27FC236}">
                <a16:creationId xmlns:a16="http://schemas.microsoft.com/office/drawing/2014/main" id="{73845C20-6303-A527-57B6-BE29DAE70FB8}"/>
              </a:ext>
            </a:extLst>
          </p:cNvPr>
          <p:cNvSpPr/>
          <p:nvPr/>
        </p:nvSpPr>
        <p:spPr>
          <a:xfrm rot="16200000" flipV="1">
            <a:off x="2391114" y="2263664"/>
            <a:ext cx="1884429" cy="5525344"/>
          </a:xfrm>
          <a:prstGeom prst="curvedRightArrow">
            <a:avLst>
              <a:gd name="adj1" fmla="val 2904"/>
              <a:gd name="adj2" fmla="val 6939"/>
              <a:gd name="adj3" fmla="val 10708"/>
            </a:avLst>
          </a:prstGeom>
          <a:solidFill>
            <a:srgbClr val="00CA71"/>
          </a:solidFill>
          <a:ln w="19050">
            <a:solidFill>
              <a:srgbClr val="00CA7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12667" hangingPunct="0"/>
            <a:endParaRPr lang="en-GB" sz="3200" i="1" kern="0">
              <a:solidFill>
                <a:srgbClr val="75787B"/>
              </a:solidFill>
              <a:latin typeface="Arial" panose="020B0604020202020204"/>
              <a:sym typeface="Arial"/>
            </a:endParaRPr>
          </a:p>
        </p:txBody>
      </p:sp>
      <p:sp>
        <p:nvSpPr>
          <p:cNvPr id="11" name="TextBox 10">
            <a:extLst>
              <a:ext uri="{FF2B5EF4-FFF2-40B4-BE49-F238E27FC236}">
                <a16:creationId xmlns:a16="http://schemas.microsoft.com/office/drawing/2014/main" id="{0B5EA706-D980-B9FC-D97E-23F920C23632}"/>
              </a:ext>
            </a:extLst>
          </p:cNvPr>
          <p:cNvSpPr txBox="1"/>
          <p:nvPr/>
        </p:nvSpPr>
        <p:spPr>
          <a:xfrm>
            <a:off x="834332" y="2990075"/>
            <a:ext cx="1985079" cy="338554"/>
          </a:xfrm>
          <a:prstGeom prst="rect">
            <a:avLst/>
          </a:prstGeom>
          <a:noFill/>
        </p:spPr>
        <p:txBody>
          <a:bodyPr wrap="square" rtlCol="0">
            <a:spAutoFit/>
          </a:bodyPr>
          <a:lstStyle/>
          <a:p>
            <a:pPr defTabSz="412667" hangingPunct="0"/>
            <a:r>
              <a:rPr lang="en-US" sz="1600" i="0" kern="0" dirty="0">
                <a:latin typeface="+mn-lt"/>
                <a:cs typeface="Arial"/>
                <a:sym typeface="Arial"/>
              </a:rPr>
              <a:t>Request</a:t>
            </a:r>
          </a:p>
        </p:txBody>
      </p:sp>
      <p:sp>
        <p:nvSpPr>
          <p:cNvPr id="12" name="TextBox 11">
            <a:extLst>
              <a:ext uri="{FF2B5EF4-FFF2-40B4-BE49-F238E27FC236}">
                <a16:creationId xmlns:a16="http://schemas.microsoft.com/office/drawing/2014/main" id="{8A0FB428-1C24-6736-FD15-01A62B7241D3}"/>
              </a:ext>
            </a:extLst>
          </p:cNvPr>
          <p:cNvSpPr txBox="1"/>
          <p:nvPr/>
        </p:nvSpPr>
        <p:spPr>
          <a:xfrm>
            <a:off x="972758" y="4570785"/>
            <a:ext cx="1985079" cy="338554"/>
          </a:xfrm>
          <a:prstGeom prst="rect">
            <a:avLst/>
          </a:prstGeom>
          <a:noFill/>
        </p:spPr>
        <p:txBody>
          <a:bodyPr wrap="square" rtlCol="0">
            <a:spAutoFit/>
          </a:bodyPr>
          <a:lstStyle/>
          <a:p>
            <a:pPr defTabSz="412667" hangingPunct="0"/>
            <a:r>
              <a:rPr lang="en-US" sz="1600" i="0" kern="0" dirty="0">
                <a:latin typeface="Sage Text" panose="02010503040201060103" pitchFamily="2" charset="0"/>
                <a:cs typeface="Arial"/>
                <a:sym typeface="Arial"/>
              </a:rPr>
              <a:t>Response</a:t>
            </a:r>
          </a:p>
        </p:txBody>
      </p:sp>
      <p:sp>
        <p:nvSpPr>
          <p:cNvPr id="13" name="TextBox 12">
            <a:extLst>
              <a:ext uri="{FF2B5EF4-FFF2-40B4-BE49-F238E27FC236}">
                <a16:creationId xmlns:a16="http://schemas.microsoft.com/office/drawing/2014/main" id="{9B76663B-28E3-7DC2-2BEF-09CBD9D8761C}"/>
              </a:ext>
            </a:extLst>
          </p:cNvPr>
          <p:cNvSpPr txBox="1"/>
          <p:nvPr/>
        </p:nvSpPr>
        <p:spPr>
          <a:xfrm>
            <a:off x="2819411" y="5090171"/>
            <a:ext cx="1985079" cy="338554"/>
          </a:xfrm>
          <a:prstGeom prst="rect">
            <a:avLst/>
          </a:prstGeom>
          <a:noFill/>
        </p:spPr>
        <p:txBody>
          <a:bodyPr wrap="square" rtlCol="0">
            <a:spAutoFit/>
          </a:bodyPr>
          <a:lstStyle/>
          <a:p>
            <a:pPr defTabSz="412667" hangingPunct="0"/>
            <a:r>
              <a:rPr lang="en-US" sz="1600" i="0" kern="0" dirty="0">
                <a:latin typeface="Sage Text" panose="02010503040201060103" pitchFamily="2" charset="0"/>
                <a:cs typeface="Arial"/>
                <a:sym typeface="Arial"/>
              </a:rPr>
              <a:t>SQL Server</a:t>
            </a:r>
          </a:p>
        </p:txBody>
      </p:sp>
      <p:sp>
        <p:nvSpPr>
          <p:cNvPr id="14" name="TextBox 13">
            <a:extLst>
              <a:ext uri="{FF2B5EF4-FFF2-40B4-BE49-F238E27FC236}">
                <a16:creationId xmlns:a16="http://schemas.microsoft.com/office/drawing/2014/main" id="{45F83696-BADA-1FD2-D7DB-CC8F32BFB3E0}"/>
              </a:ext>
            </a:extLst>
          </p:cNvPr>
          <p:cNvSpPr txBox="1"/>
          <p:nvPr/>
        </p:nvSpPr>
        <p:spPr>
          <a:xfrm>
            <a:off x="4771637" y="4537499"/>
            <a:ext cx="1985079" cy="338554"/>
          </a:xfrm>
          <a:prstGeom prst="rect">
            <a:avLst/>
          </a:prstGeom>
          <a:noFill/>
        </p:spPr>
        <p:txBody>
          <a:bodyPr wrap="square" rtlCol="0">
            <a:spAutoFit/>
          </a:bodyPr>
          <a:lstStyle/>
          <a:p>
            <a:pPr defTabSz="412667" hangingPunct="0"/>
            <a:r>
              <a:rPr lang="en-US" sz="1600" i="0" kern="0" dirty="0">
                <a:latin typeface="Sage Text" panose="02010503040201060103" pitchFamily="2" charset="0"/>
                <a:cs typeface="Arial"/>
                <a:sym typeface="Arial"/>
              </a:rPr>
              <a:t>.NET API</a:t>
            </a:r>
          </a:p>
        </p:txBody>
      </p:sp>
      <p:sp>
        <p:nvSpPr>
          <p:cNvPr id="15" name="TextBox 14">
            <a:extLst>
              <a:ext uri="{FF2B5EF4-FFF2-40B4-BE49-F238E27FC236}">
                <a16:creationId xmlns:a16="http://schemas.microsoft.com/office/drawing/2014/main" id="{943A32EC-DBE3-5048-EE3B-CD5C641E6426}"/>
              </a:ext>
            </a:extLst>
          </p:cNvPr>
          <p:cNvSpPr txBox="1"/>
          <p:nvPr/>
        </p:nvSpPr>
        <p:spPr>
          <a:xfrm>
            <a:off x="4499717" y="2855715"/>
            <a:ext cx="1985079" cy="338554"/>
          </a:xfrm>
          <a:prstGeom prst="rect">
            <a:avLst/>
          </a:prstGeom>
          <a:noFill/>
        </p:spPr>
        <p:txBody>
          <a:bodyPr wrap="square" rtlCol="0">
            <a:spAutoFit/>
          </a:bodyPr>
          <a:lstStyle/>
          <a:p>
            <a:pPr defTabSz="412667" hangingPunct="0"/>
            <a:r>
              <a:rPr lang="en-US" sz="1600" i="0" kern="0" dirty="0">
                <a:latin typeface="+mn-lt"/>
                <a:cs typeface="Arial"/>
                <a:sym typeface="Arial"/>
              </a:rPr>
              <a:t>RESTful</a:t>
            </a:r>
          </a:p>
        </p:txBody>
      </p:sp>
      <p:cxnSp>
        <p:nvCxnSpPr>
          <p:cNvPr id="16" name="Straight Arrow Connector 15">
            <a:extLst>
              <a:ext uri="{FF2B5EF4-FFF2-40B4-BE49-F238E27FC236}">
                <a16:creationId xmlns:a16="http://schemas.microsoft.com/office/drawing/2014/main" id="{312A131D-CF30-0782-1F23-8543AF7F5200}"/>
              </a:ext>
            </a:extLst>
          </p:cNvPr>
          <p:cNvCxnSpPr>
            <a:cxnSpLocks/>
          </p:cNvCxnSpPr>
          <p:nvPr/>
        </p:nvCxnSpPr>
        <p:spPr>
          <a:xfrm flipH="1">
            <a:off x="7180839" y="5079667"/>
            <a:ext cx="1079845" cy="0"/>
          </a:xfrm>
          <a:prstGeom prst="straightConnector1">
            <a:avLst/>
          </a:prstGeom>
          <a:ln w="44450">
            <a:solidFill>
              <a:srgbClr val="00CA7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B7E5004B-7FD6-DAF1-92D6-930F3BA187EC}"/>
              </a:ext>
            </a:extLst>
          </p:cNvPr>
          <p:cNvCxnSpPr>
            <a:cxnSpLocks/>
          </p:cNvCxnSpPr>
          <p:nvPr/>
        </p:nvCxnSpPr>
        <p:spPr>
          <a:xfrm flipH="1">
            <a:off x="6210138" y="2351071"/>
            <a:ext cx="1079845" cy="0"/>
          </a:xfrm>
          <a:prstGeom prst="straightConnector1">
            <a:avLst/>
          </a:prstGeom>
          <a:ln w="44450">
            <a:solidFill>
              <a:srgbClr val="00CA7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AB1C378-A6CA-0896-0800-3332587A5CDD}"/>
              </a:ext>
            </a:extLst>
          </p:cNvPr>
          <p:cNvCxnSpPr>
            <a:cxnSpLocks/>
          </p:cNvCxnSpPr>
          <p:nvPr/>
        </p:nvCxnSpPr>
        <p:spPr>
          <a:xfrm>
            <a:off x="9819230" y="4018733"/>
            <a:ext cx="1" cy="630539"/>
          </a:xfrm>
          <a:prstGeom prst="straightConnector1">
            <a:avLst/>
          </a:prstGeom>
          <a:ln w="44450">
            <a:solidFill>
              <a:srgbClr val="00CA71"/>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21" name="Picture 20">
            <a:extLst>
              <a:ext uri="{FF2B5EF4-FFF2-40B4-BE49-F238E27FC236}">
                <a16:creationId xmlns:a16="http://schemas.microsoft.com/office/drawing/2014/main" id="{D5689343-242C-8C63-FB33-87EC9E8930EF}"/>
              </a:ext>
            </a:extLst>
          </p:cNvPr>
          <p:cNvPicPr>
            <a:picLocks noChangeAspect="1"/>
          </p:cNvPicPr>
          <p:nvPr/>
        </p:nvPicPr>
        <p:blipFill>
          <a:blip r:embed="rId3"/>
          <a:stretch>
            <a:fillRect/>
          </a:stretch>
        </p:blipFill>
        <p:spPr>
          <a:xfrm>
            <a:off x="855498" y="2066800"/>
            <a:ext cx="781050" cy="952500"/>
          </a:xfrm>
          <a:prstGeom prst="rect">
            <a:avLst/>
          </a:prstGeom>
        </p:spPr>
      </p:pic>
      <p:pic>
        <p:nvPicPr>
          <p:cNvPr id="22" name="Picture 21">
            <a:extLst>
              <a:ext uri="{FF2B5EF4-FFF2-40B4-BE49-F238E27FC236}">
                <a16:creationId xmlns:a16="http://schemas.microsoft.com/office/drawing/2014/main" id="{92210653-8E80-C0C9-258E-60BF87002ED7}"/>
              </a:ext>
            </a:extLst>
          </p:cNvPr>
          <p:cNvPicPr>
            <a:picLocks noChangeAspect="1"/>
          </p:cNvPicPr>
          <p:nvPr/>
        </p:nvPicPr>
        <p:blipFill>
          <a:blip r:embed="rId3"/>
          <a:stretch>
            <a:fillRect/>
          </a:stretch>
        </p:blipFill>
        <p:spPr>
          <a:xfrm>
            <a:off x="1019445" y="4865532"/>
            <a:ext cx="781050" cy="952500"/>
          </a:xfrm>
          <a:prstGeom prst="rect">
            <a:avLst/>
          </a:prstGeom>
        </p:spPr>
      </p:pic>
      <p:pic>
        <p:nvPicPr>
          <p:cNvPr id="23" name="Picture 22">
            <a:extLst>
              <a:ext uri="{FF2B5EF4-FFF2-40B4-BE49-F238E27FC236}">
                <a16:creationId xmlns:a16="http://schemas.microsoft.com/office/drawing/2014/main" id="{B4F40AC2-AD44-E17B-00A0-8AC36E75798A}"/>
              </a:ext>
            </a:extLst>
          </p:cNvPr>
          <p:cNvPicPr>
            <a:picLocks noChangeAspect="1"/>
          </p:cNvPicPr>
          <p:nvPr/>
        </p:nvPicPr>
        <p:blipFill>
          <a:blip r:embed="rId4"/>
          <a:stretch>
            <a:fillRect/>
          </a:stretch>
        </p:blipFill>
        <p:spPr>
          <a:xfrm>
            <a:off x="4589432" y="1920949"/>
            <a:ext cx="847725" cy="819150"/>
          </a:xfrm>
          <a:prstGeom prst="rect">
            <a:avLst/>
          </a:prstGeom>
        </p:spPr>
      </p:pic>
      <p:sp>
        <p:nvSpPr>
          <p:cNvPr id="25" name="Rectangle: Rounded Corners 24">
            <a:extLst>
              <a:ext uri="{FF2B5EF4-FFF2-40B4-BE49-F238E27FC236}">
                <a16:creationId xmlns:a16="http://schemas.microsoft.com/office/drawing/2014/main" id="{3010B527-547B-25C2-79EE-0B6D6A835249}"/>
              </a:ext>
            </a:extLst>
          </p:cNvPr>
          <p:cNvSpPr/>
          <p:nvPr/>
        </p:nvSpPr>
        <p:spPr>
          <a:xfrm>
            <a:off x="8965874" y="4829150"/>
            <a:ext cx="1860334" cy="457083"/>
          </a:xfrm>
          <a:prstGeom prst="roundRect">
            <a:avLst/>
          </a:prstGeom>
          <a:solidFill>
            <a:schemeClr val="tx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3BFF84D-834F-B428-608F-E8446B714C91}"/>
              </a:ext>
            </a:extLst>
          </p:cNvPr>
          <p:cNvSpPr txBox="1"/>
          <p:nvPr/>
        </p:nvSpPr>
        <p:spPr>
          <a:xfrm>
            <a:off x="9325192" y="4919191"/>
            <a:ext cx="1200236" cy="276999"/>
          </a:xfrm>
          <a:prstGeom prst="rect">
            <a:avLst/>
          </a:prstGeom>
          <a:noFill/>
        </p:spPr>
        <p:txBody>
          <a:bodyPr wrap="square" rtlCol="0">
            <a:spAutoFit/>
          </a:bodyPr>
          <a:lstStyle/>
          <a:p>
            <a:pPr algn="l"/>
            <a:r>
              <a:rPr lang="en-US" sz="1200" b="1" i="0" dirty="0">
                <a:solidFill>
                  <a:srgbClr val="00D639"/>
                </a:solidFill>
                <a:latin typeface="+mn-lt"/>
                <a:cs typeface="Arial"/>
              </a:rPr>
              <a:t>MVC</a:t>
            </a:r>
            <a:r>
              <a:rPr lang="en-US" sz="1200" i="0" dirty="0">
                <a:solidFill>
                  <a:srgbClr val="004564"/>
                </a:solidFill>
                <a:latin typeface="+mn-lt"/>
                <a:cs typeface="Arial"/>
              </a:rPr>
              <a:t> </a:t>
            </a:r>
            <a:r>
              <a:rPr lang="en-US" sz="1200" b="1" i="0" dirty="0">
                <a:solidFill>
                  <a:srgbClr val="00D639"/>
                </a:solidFill>
                <a:latin typeface="+mn-lt"/>
                <a:cs typeface="Arial"/>
              </a:rPr>
              <a:t>Objects</a:t>
            </a:r>
          </a:p>
        </p:txBody>
      </p:sp>
      <p:pic>
        <p:nvPicPr>
          <p:cNvPr id="28" name="Picture 27">
            <a:extLst>
              <a:ext uri="{FF2B5EF4-FFF2-40B4-BE49-F238E27FC236}">
                <a16:creationId xmlns:a16="http://schemas.microsoft.com/office/drawing/2014/main" id="{6AC1EE0E-F915-9723-1E7F-862CA44C4D08}"/>
              </a:ext>
            </a:extLst>
          </p:cNvPr>
          <p:cNvPicPr>
            <a:picLocks noChangeAspect="1"/>
          </p:cNvPicPr>
          <p:nvPr/>
        </p:nvPicPr>
        <p:blipFill>
          <a:blip r:embed="rId5"/>
          <a:stretch>
            <a:fillRect/>
          </a:stretch>
        </p:blipFill>
        <p:spPr>
          <a:xfrm>
            <a:off x="2763142" y="1565455"/>
            <a:ext cx="933450" cy="647700"/>
          </a:xfrm>
          <a:prstGeom prst="rect">
            <a:avLst/>
          </a:prstGeom>
        </p:spPr>
      </p:pic>
      <p:pic>
        <p:nvPicPr>
          <p:cNvPr id="29" name="Picture 28">
            <a:extLst>
              <a:ext uri="{FF2B5EF4-FFF2-40B4-BE49-F238E27FC236}">
                <a16:creationId xmlns:a16="http://schemas.microsoft.com/office/drawing/2014/main" id="{101AE2BB-73C5-8FFE-B062-6A8650260356}"/>
              </a:ext>
            </a:extLst>
          </p:cNvPr>
          <p:cNvPicPr>
            <a:picLocks noChangeAspect="1"/>
          </p:cNvPicPr>
          <p:nvPr/>
        </p:nvPicPr>
        <p:blipFill>
          <a:blip r:embed="rId6"/>
          <a:stretch>
            <a:fillRect/>
          </a:stretch>
        </p:blipFill>
        <p:spPr>
          <a:xfrm>
            <a:off x="3132193" y="5498944"/>
            <a:ext cx="509313" cy="638175"/>
          </a:xfrm>
          <a:prstGeom prst="rect">
            <a:avLst/>
          </a:prstGeom>
        </p:spPr>
      </p:pic>
      <p:sp>
        <p:nvSpPr>
          <p:cNvPr id="30" name="Rectangle: Rounded Corners 29">
            <a:extLst>
              <a:ext uri="{FF2B5EF4-FFF2-40B4-BE49-F238E27FC236}">
                <a16:creationId xmlns:a16="http://schemas.microsoft.com/office/drawing/2014/main" id="{F4E3288D-47F0-1765-E355-D471845EE2C0}"/>
              </a:ext>
            </a:extLst>
          </p:cNvPr>
          <p:cNvSpPr/>
          <p:nvPr/>
        </p:nvSpPr>
        <p:spPr>
          <a:xfrm>
            <a:off x="4547334" y="5026336"/>
            <a:ext cx="1860334" cy="457083"/>
          </a:xfrm>
          <a:prstGeom prst="roundRect">
            <a:avLst/>
          </a:prstGeom>
          <a:solidFill>
            <a:schemeClr val="tx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906D161-8201-086B-94C6-363A43A041A3}"/>
              </a:ext>
            </a:extLst>
          </p:cNvPr>
          <p:cNvSpPr txBox="1"/>
          <p:nvPr/>
        </p:nvSpPr>
        <p:spPr>
          <a:xfrm>
            <a:off x="4849521" y="5123825"/>
            <a:ext cx="1465362" cy="276999"/>
          </a:xfrm>
          <a:prstGeom prst="rect">
            <a:avLst/>
          </a:prstGeom>
          <a:noFill/>
        </p:spPr>
        <p:txBody>
          <a:bodyPr wrap="square" rtlCol="0">
            <a:spAutoFit/>
          </a:bodyPr>
          <a:lstStyle/>
          <a:p>
            <a:pPr algn="l"/>
            <a:r>
              <a:rPr lang="en-US" sz="1200" b="1" dirty="0">
                <a:solidFill>
                  <a:srgbClr val="00D639"/>
                </a:solidFill>
                <a:cs typeface="Arial"/>
              </a:rPr>
              <a:t>Business Views</a:t>
            </a:r>
            <a:endParaRPr lang="en-US" sz="1200" b="1" i="0" dirty="0">
              <a:solidFill>
                <a:srgbClr val="00D639"/>
              </a:solidFill>
              <a:latin typeface="+mn-lt"/>
              <a:cs typeface="Arial"/>
            </a:endParaRPr>
          </a:p>
        </p:txBody>
      </p:sp>
      <p:sp>
        <p:nvSpPr>
          <p:cNvPr id="32" name="Rectangle: Rounded Corners 31">
            <a:extLst>
              <a:ext uri="{FF2B5EF4-FFF2-40B4-BE49-F238E27FC236}">
                <a16:creationId xmlns:a16="http://schemas.microsoft.com/office/drawing/2014/main" id="{F69F719E-7DB5-28B7-5765-6FD487A06471}"/>
              </a:ext>
            </a:extLst>
          </p:cNvPr>
          <p:cNvSpPr/>
          <p:nvPr/>
        </p:nvSpPr>
        <p:spPr>
          <a:xfrm>
            <a:off x="5005587" y="3601423"/>
            <a:ext cx="2267961" cy="457083"/>
          </a:xfrm>
          <a:prstGeom prst="roundRect">
            <a:avLst/>
          </a:prstGeom>
          <a:solidFill>
            <a:schemeClr val="tx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66A9151-E387-167C-F128-0ABA9950323E}"/>
              </a:ext>
            </a:extLst>
          </p:cNvPr>
          <p:cNvSpPr txBox="1"/>
          <p:nvPr/>
        </p:nvSpPr>
        <p:spPr>
          <a:xfrm>
            <a:off x="5135499" y="3698912"/>
            <a:ext cx="2138051" cy="276999"/>
          </a:xfrm>
          <a:prstGeom prst="rect">
            <a:avLst/>
          </a:prstGeom>
          <a:noFill/>
        </p:spPr>
        <p:txBody>
          <a:bodyPr wrap="square" rtlCol="0">
            <a:spAutoFit/>
          </a:bodyPr>
          <a:lstStyle/>
          <a:p>
            <a:pPr algn="l"/>
            <a:r>
              <a:rPr lang="en-US" sz="1200" b="1" i="0" dirty="0">
                <a:solidFill>
                  <a:srgbClr val="00D639"/>
                </a:solidFill>
                <a:latin typeface="+mn-lt"/>
                <a:cs typeface="Arial"/>
              </a:rPr>
              <a:t>Lightweight MVC Objects</a:t>
            </a:r>
          </a:p>
        </p:txBody>
      </p:sp>
      <p:sp>
        <p:nvSpPr>
          <p:cNvPr id="34" name="TextBox 33">
            <a:extLst>
              <a:ext uri="{FF2B5EF4-FFF2-40B4-BE49-F238E27FC236}">
                <a16:creationId xmlns:a16="http://schemas.microsoft.com/office/drawing/2014/main" id="{CE4031D3-A454-1F80-C2EC-3399265367E2}"/>
              </a:ext>
            </a:extLst>
          </p:cNvPr>
          <p:cNvSpPr txBox="1"/>
          <p:nvPr/>
        </p:nvSpPr>
        <p:spPr>
          <a:xfrm>
            <a:off x="7289983" y="5499835"/>
            <a:ext cx="4575754" cy="584775"/>
          </a:xfrm>
          <a:prstGeom prst="rect">
            <a:avLst/>
          </a:prstGeom>
          <a:noFill/>
        </p:spPr>
        <p:txBody>
          <a:bodyPr wrap="square" rtlCol="0">
            <a:spAutoFit/>
          </a:bodyPr>
          <a:lstStyle/>
          <a:p>
            <a:pPr defTabSz="412667" hangingPunct="0"/>
            <a:r>
              <a:rPr lang="en-US" sz="1600" kern="0" dirty="0">
                <a:latin typeface="Sage Text" panose="02010503040201060103" pitchFamily="2" charset="0"/>
                <a:cs typeface="Arial"/>
                <a:sym typeface="Arial"/>
              </a:rPr>
              <a:t>APIs are at the heart of Sage 300 and leveraged from multiple clients and technologies</a:t>
            </a:r>
          </a:p>
        </p:txBody>
      </p:sp>
      <p:pic>
        <p:nvPicPr>
          <p:cNvPr id="6" name="Picture 5">
            <a:extLst>
              <a:ext uri="{FF2B5EF4-FFF2-40B4-BE49-F238E27FC236}">
                <a16:creationId xmlns:a16="http://schemas.microsoft.com/office/drawing/2014/main" id="{D98BED72-391F-5E1B-ACDD-83EF850073F6}"/>
              </a:ext>
            </a:extLst>
          </p:cNvPr>
          <p:cNvPicPr>
            <a:picLocks noChangeAspect="1"/>
          </p:cNvPicPr>
          <p:nvPr/>
        </p:nvPicPr>
        <p:blipFill>
          <a:blip r:embed="rId7"/>
          <a:stretch>
            <a:fillRect/>
          </a:stretch>
        </p:blipFill>
        <p:spPr>
          <a:xfrm>
            <a:off x="7613214" y="276225"/>
            <a:ext cx="4024594" cy="3673309"/>
          </a:xfrm>
          <a:prstGeom prst="rect">
            <a:avLst/>
          </a:prstGeom>
        </p:spPr>
      </p:pic>
    </p:spTree>
    <p:extLst>
      <p:ext uri="{BB962C8B-B14F-4D97-AF65-F5344CB8AC3E}">
        <p14:creationId xmlns:p14="http://schemas.microsoft.com/office/powerpoint/2010/main" val="2856054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Installation</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6</a:t>
            </a:fld>
            <a:endParaRPr dirty="0"/>
          </a:p>
        </p:txBody>
      </p:sp>
      <p:sp>
        <p:nvSpPr>
          <p:cNvPr id="34" name="TextBox 33">
            <a:extLst>
              <a:ext uri="{FF2B5EF4-FFF2-40B4-BE49-F238E27FC236}">
                <a16:creationId xmlns:a16="http://schemas.microsoft.com/office/drawing/2014/main" id="{CE4031D3-A454-1F80-C2EC-3399265367E2}"/>
              </a:ext>
            </a:extLst>
          </p:cNvPr>
          <p:cNvSpPr txBox="1"/>
          <p:nvPr/>
        </p:nvSpPr>
        <p:spPr>
          <a:xfrm>
            <a:off x="411478" y="1810110"/>
            <a:ext cx="4984661" cy="707886"/>
          </a:xfrm>
          <a:prstGeom prst="rect">
            <a:avLst/>
          </a:prstGeom>
          <a:noFill/>
        </p:spPr>
        <p:txBody>
          <a:bodyPr wrap="square" rtlCol="0">
            <a:spAutoFit/>
          </a:bodyPr>
          <a:lstStyle/>
          <a:p>
            <a:r>
              <a:rPr lang="en-GB" sz="2000" dirty="0">
                <a:latin typeface="Sage Text" panose="02010503040201060103" pitchFamily="2" charset="0"/>
                <a:cs typeface="Arial"/>
              </a:rPr>
              <a:t>Installed with the Web Screens</a:t>
            </a:r>
          </a:p>
          <a:p>
            <a:endParaRPr lang="en-GB" sz="2000" dirty="0">
              <a:cs typeface="Arial"/>
            </a:endParaRPr>
          </a:p>
        </p:txBody>
      </p:sp>
      <p:pic>
        <p:nvPicPr>
          <p:cNvPr id="12" name="Picture 11">
            <a:extLst>
              <a:ext uri="{FF2B5EF4-FFF2-40B4-BE49-F238E27FC236}">
                <a16:creationId xmlns:a16="http://schemas.microsoft.com/office/drawing/2014/main" id="{5A596D8D-04B0-5C0A-BBE9-70F426DFF5B5}"/>
              </a:ext>
            </a:extLst>
          </p:cNvPr>
          <p:cNvPicPr>
            <a:picLocks noChangeAspect="1"/>
          </p:cNvPicPr>
          <p:nvPr/>
        </p:nvPicPr>
        <p:blipFill>
          <a:blip r:embed="rId3"/>
          <a:stretch>
            <a:fillRect/>
          </a:stretch>
        </p:blipFill>
        <p:spPr>
          <a:xfrm>
            <a:off x="5833241" y="1004206"/>
            <a:ext cx="5917167" cy="5100117"/>
          </a:xfrm>
          <a:prstGeom prst="rect">
            <a:avLst/>
          </a:prstGeom>
        </p:spPr>
      </p:pic>
      <p:sp>
        <p:nvSpPr>
          <p:cNvPr id="13" name="Arrow: Right 12">
            <a:extLst>
              <a:ext uri="{FF2B5EF4-FFF2-40B4-BE49-F238E27FC236}">
                <a16:creationId xmlns:a16="http://schemas.microsoft.com/office/drawing/2014/main" id="{CA659ECB-523C-B6B3-1765-3964F6F05002}"/>
              </a:ext>
            </a:extLst>
          </p:cNvPr>
          <p:cNvSpPr/>
          <p:nvPr/>
        </p:nvSpPr>
        <p:spPr>
          <a:xfrm rot="10800000">
            <a:off x="7344112" y="3112186"/>
            <a:ext cx="984024" cy="220436"/>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82C83"/>
              </a:solidFill>
            </a:endParaRPr>
          </a:p>
        </p:txBody>
      </p:sp>
    </p:spTree>
    <p:extLst>
      <p:ext uri="{BB962C8B-B14F-4D97-AF65-F5344CB8AC3E}">
        <p14:creationId xmlns:p14="http://schemas.microsoft.com/office/powerpoint/2010/main" val="666861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OpenAPI (Swagger)</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7</a:t>
            </a:fld>
            <a:endParaRPr dirty="0"/>
          </a:p>
        </p:txBody>
      </p:sp>
      <p:sp>
        <p:nvSpPr>
          <p:cNvPr id="14" name="Arrow: Right 13">
            <a:extLst>
              <a:ext uri="{FF2B5EF4-FFF2-40B4-BE49-F238E27FC236}">
                <a16:creationId xmlns:a16="http://schemas.microsoft.com/office/drawing/2014/main" id="{036B8FD1-A65B-F341-D8A6-445092A90964}"/>
              </a:ext>
            </a:extLst>
          </p:cNvPr>
          <p:cNvSpPr/>
          <p:nvPr/>
        </p:nvSpPr>
        <p:spPr>
          <a:xfrm>
            <a:off x="5615349" y="3978811"/>
            <a:ext cx="555173" cy="220436"/>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66C1708-A340-279F-FCD9-306DEE4F7298}"/>
              </a:ext>
            </a:extLst>
          </p:cNvPr>
          <p:cNvSpPr txBox="1"/>
          <p:nvPr/>
        </p:nvSpPr>
        <p:spPr>
          <a:xfrm>
            <a:off x="908274" y="1716372"/>
            <a:ext cx="4984661" cy="707886"/>
          </a:xfrm>
          <a:prstGeom prst="rect">
            <a:avLst/>
          </a:prstGeom>
          <a:noFill/>
        </p:spPr>
        <p:txBody>
          <a:bodyPr wrap="square" rtlCol="0">
            <a:spAutoFit/>
          </a:bodyPr>
          <a:lstStyle/>
          <a:p>
            <a:r>
              <a:rPr lang="en-GB" sz="2000" dirty="0">
                <a:latin typeface="Sage Text" panose="02010503040201060103" pitchFamily="2" charset="0"/>
                <a:cs typeface="Arial"/>
              </a:rPr>
              <a:t>Sage 300 Web API Landing Page</a:t>
            </a:r>
          </a:p>
          <a:p>
            <a:endParaRPr lang="en-GB" sz="2000" dirty="0">
              <a:cs typeface="Arial"/>
            </a:endParaRPr>
          </a:p>
        </p:txBody>
      </p:sp>
      <p:sp>
        <p:nvSpPr>
          <p:cNvPr id="17" name="TextBox 16">
            <a:extLst>
              <a:ext uri="{FF2B5EF4-FFF2-40B4-BE49-F238E27FC236}">
                <a16:creationId xmlns:a16="http://schemas.microsoft.com/office/drawing/2014/main" id="{0FB1D4F4-7636-01BE-A953-015B69074C12}"/>
              </a:ext>
            </a:extLst>
          </p:cNvPr>
          <p:cNvSpPr txBox="1"/>
          <p:nvPr/>
        </p:nvSpPr>
        <p:spPr>
          <a:xfrm>
            <a:off x="8026411" y="1710822"/>
            <a:ext cx="1901925" cy="707886"/>
          </a:xfrm>
          <a:prstGeom prst="rect">
            <a:avLst/>
          </a:prstGeom>
          <a:noFill/>
        </p:spPr>
        <p:txBody>
          <a:bodyPr wrap="square" rtlCol="0">
            <a:spAutoFit/>
          </a:bodyPr>
          <a:lstStyle/>
          <a:p>
            <a:r>
              <a:rPr lang="en-GB" sz="2000" dirty="0">
                <a:latin typeface="Sage Text" panose="02010503040201060103" pitchFamily="2" charset="0"/>
                <a:cs typeface="Arial"/>
              </a:rPr>
              <a:t>Swagger UI</a:t>
            </a:r>
          </a:p>
          <a:p>
            <a:endParaRPr lang="en-GB" sz="2000" dirty="0">
              <a:cs typeface="Arial"/>
            </a:endParaRPr>
          </a:p>
        </p:txBody>
      </p:sp>
      <p:pic>
        <p:nvPicPr>
          <p:cNvPr id="6" name="Picture 5">
            <a:extLst>
              <a:ext uri="{FF2B5EF4-FFF2-40B4-BE49-F238E27FC236}">
                <a16:creationId xmlns:a16="http://schemas.microsoft.com/office/drawing/2014/main" id="{1ACC68CF-88BB-BB34-1E1E-8314EE251B99}"/>
              </a:ext>
            </a:extLst>
          </p:cNvPr>
          <p:cNvPicPr>
            <a:picLocks noChangeAspect="1"/>
          </p:cNvPicPr>
          <p:nvPr/>
        </p:nvPicPr>
        <p:blipFill>
          <a:blip r:embed="rId3"/>
          <a:stretch>
            <a:fillRect/>
          </a:stretch>
        </p:blipFill>
        <p:spPr>
          <a:xfrm>
            <a:off x="725746" y="2190526"/>
            <a:ext cx="4554808" cy="3928687"/>
          </a:xfrm>
          <a:prstGeom prst="rect">
            <a:avLst/>
          </a:prstGeom>
        </p:spPr>
      </p:pic>
      <p:pic>
        <p:nvPicPr>
          <p:cNvPr id="19" name="Picture 18">
            <a:extLst>
              <a:ext uri="{FF2B5EF4-FFF2-40B4-BE49-F238E27FC236}">
                <a16:creationId xmlns:a16="http://schemas.microsoft.com/office/drawing/2014/main" id="{7A63EFEE-EEE4-1A26-5FAB-9167E7538693}"/>
              </a:ext>
            </a:extLst>
          </p:cNvPr>
          <p:cNvPicPr>
            <a:picLocks noChangeAspect="1"/>
          </p:cNvPicPr>
          <p:nvPr/>
        </p:nvPicPr>
        <p:blipFill>
          <a:blip r:embed="rId4"/>
          <a:stretch>
            <a:fillRect/>
          </a:stretch>
        </p:blipFill>
        <p:spPr>
          <a:xfrm>
            <a:off x="6486894" y="2190526"/>
            <a:ext cx="4979360" cy="3896890"/>
          </a:xfrm>
          <a:prstGeom prst="rect">
            <a:avLst/>
          </a:prstGeom>
        </p:spPr>
      </p:pic>
    </p:spTree>
    <p:extLst>
      <p:ext uri="{BB962C8B-B14F-4D97-AF65-F5344CB8AC3E}">
        <p14:creationId xmlns:p14="http://schemas.microsoft.com/office/powerpoint/2010/main" val="358887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Coded Access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8</a:t>
            </a:fld>
            <a:endParaRPr dirty="0"/>
          </a:p>
        </p:txBody>
      </p:sp>
      <p:sp>
        <p:nvSpPr>
          <p:cNvPr id="16" name="TextBox 15">
            <a:extLst>
              <a:ext uri="{FF2B5EF4-FFF2-40B4-BE49-F238E27FC236}">
                <a16:creationId xmlns:a16="http://schemas.microsoft.com/office/drawing/2014/main" id="{D66C1708-A340-279F-FCD9-306DEE4F7298}"/>
              </a:ext>
            </a:extLst>
          </p:cNvPr>
          <p:cNvSpPr txBox="1"/>
          <p:nvPr/>
        </p:nvSpPr>
        <p:spPr>
          <a:xfrm>
            <a:off x="411479" y="2921168"/>
            <a:ext cx="4984661" cy="141654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a:latin typeface="Sage Text" panose="02010503040201060103" pitchFamily="2" charset="0"/>
                <a:cs typeface="Arial"/>
              </a:rPr>
              <a:t>Samples and Tutorials</a:t>
            </a:r>
          </a:p>
          <a:p>
            <a:pPr marL="342900" indent="-342900">
              <a:lnSpc>
                <a:spcPct val="150000"/>
              </a:lnSpc>
              <a:buFont typeface="Arial" panose="020B0604020202020204" pitchFamily="34" charset="0"/>
              <a:buChar char="•"/>
            </a:pPr>
            <a:r>
              <a:rPr lang="en-GB" sz="2000" dirty="0">
                <a:latin typeface="Sage Text" panose="02010503040201060103" pitchFamily="2" charset="0"/>
                <a:cs typeface="Arial"/>
              </a:rPr>
              <a:t>Documentation</a:t>
            </a:r>
          </a:p>
          <a:p>
            <a:pPr>
              <a:lnSpc>
                <a:spcPct val="150000"/>
              </a:lnSpc>
            </a:pPr>
            <a:endParaRPr lang="en-GB" sz="2000" dirty="0">
              <a:latin typeface="Sage Text" panose="02010503040201060103" pitchFamily="2" charset="0"/>
              <a:cs typeface="Arial"/>
            </a:endParaRPr>
          </a:p>
        </p:txBody>
      </p:sp>
      <p:pic>
        <p:nvPicPr>
          <p:cNvPr id="10" name="Picture 9">
            <a:extLst>
              <a:ext uri="{FF2B5EF4-FFF2-40B4-BE49-F238E27FC236}">
                <a16:creationId xmlns:a16="http://schemas.microsoft.com/office/drawing/2014/main" id="{94565CA0-AE53-821D-22FA-C908400FDD71}"/>
              </a:ext>
            </a:extLst>
          </p:cNvPr>
          <p:cNvPicPr>
            <a:picLocks noChangeAspect="1"/>
          </p:cNvPicPr>
          <p:nvPr/>
        </p:nvPicPr>
        <p:blipFill>
          <a:blip r:embed="rId3"/>
          <a:stretch>
            <a:fillRect/>
          </a:stretch>
        </p:blipFill>
        <p:spPr>
          <a:xfrm>
            <a:off x="6192189" y="1202713"/>
            <a:ext cx="4840936" cy="4654972"/>
          </a:xfrm>
          <a:prstGeom prst="rect">
            <a:avLst/>
          </a:prstGeom>
        </p:spPr>
      </p:pic>
    </p:spTree>
    <p:extLst>
      <p:ext uri="{BB962C8B-B14F-4D97-AF65-F5344CB8AC3E}">
        <p14:creationId xmlns:p14="http://schemas.microsoft.com/office/powerpoint/2010/main" val="2085327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a:xfrm>
            <a:off x="411477" y="258973"/>
            <a:ext cx="11353799" cy="594360"/>
          </a:xfrm>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Benefits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9</a:t>
            </a:fld>
            <a:endParaRPr dirty="0"/>
          </a:p>
        </p:txBody>
      </p:sp>
      <p:graphicFrame>
        <p:nvGraphicFramePr>
          <p:cNvPr id="7" name="Diagram 6">
            <a:extLst>
              <a:ext uri="{FF2B5EF4-FFF2-40B4-BE49-F238E27FC236}">
                <a16:creationId xmlns:a16="http://schemas.microsoft.com/office/drawing/2014/main" id="{7DDFEED2-E6BF-2933-AA6E-884B92886F36}"/>
              </a:ext>
            </a:extLst>
          </p:cNvPr>
          <p:cNvGraphicFramePr/>
          <p:nvPr>
            <p:extLst>
              <p:ext uri="{D42A27DB-BD31-4B8C-83A1-F6EECF244321}">
                <p14:modId xmlns:p14="http://schemas.microsoft.com/office/powerpoint/2010/main" val="3223548889"/>
              </p:ext>
            </p:extLst>
          </p:nvPr>
        </p:nvGraphicFramePr>
        <p:xfrm>
          <a:off x="2907168" y="1138680"/>
          <a:ext cx="6709798" cy="4871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6562334"/>
      </p:ext>
    </p:extLst>
  </p:cSld>
  <p:clrMapOvr>
    <a:masterClrMapping/>
  </p:clrMapOvr>
</p:sld>
</file>

<file path=ppt/theme/theme1.xml><?xml version="1.0" encoding="utf-8"?>
<a:theme xmlns:a="http://schemas.openxmlformats.org/drawingml/2006/main" name="SAGE 2023 MASTER">
  <a:themeElements>
    <a:clrScheme name="Sage 2023 1">
      <a:dk1>
        <a:srgbClr val="000000"/>
      </a:dk1>
      <a:lt1>
        <a:srgbClr val="FFFFFF"/>
      </a:lt1>
      <a:dk2>
        <a:srgbClr val="00D639"/>
      </a:dk2>
      <a:lt2>
        <a:srgbClr val="FFFFFF"/>
      </a:lt2>
      <a:accent1>
        <a:srgbClr val="00A65C"/>
      </a:accent1>
      <a:accent2>
        <a:srgbClr val="006361"/>
      </a:accent2>
      <a:accent3>
        <a:srgbClr val="00283F"/>
      </a:accent3>
      <a:accent4>
        <a:srgbClr val="491828"/>
      </a:accent4>
      <a:accent5>
        <a:srgbClr val="A13828"/>
      </a:accent5>
      <a:accent6>
        <a:srgbClr val="E98709"/>
      </a:accent6>
      <a:hlink>
        <a:srgbClr val="00A02B"/>
      </a:hlink>
      <a:folHlink>
        <a:srgbClr val="00D639"/>
      </a:folHlink>
    </a:clrScheme>
    <a:fontScheme name="Sage New Brand_Mar2022">
      <a:majorFont>
        <a:latin typeface="Sage Headline Black"/>
        <a:ea typeface=""/>
        <a:cs typeface=""/>
      </a:majorFont>
      <a:minorFont>
        <a:latin typeface="Sage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a:solidFill>
            <a:schemeClr val="tx2"/>
          </a:solidFill>
          <a:round/>
        </a:ln>
      </a:spPr>
      <a:bodyPr rtlCol="0" anchor="ctr"/>
      <a:lstStyle>
        <a:defPPr algn="ctr">
          <a:defRPr sz="1200" b="1" dirty="0" err="1">
            <a:solidFill>
              <a:schemeClr val="tx1"/>
            </a:solidFill>
            <a:latin typeface="Sage Text" panose="020105030402010601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tx2"/>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b="0" i="0" dirty="0" err="1" smtClean="0">
            <a:solidFill>
              <a:schemeClr val="tx1"/>
            </a:solidFill>
            <a:latin typeface="Sage Text" panose="02010503040201060103" pitchFamily="2" charset="77"/>
          </a:defRPr>
        </a:defPPr>
      </a:lstStyle>
    </a:txDef>
  </a:objectDefaults>
  <a:extraClrSchemeLst/>
  <a:extLst>
    <a:ext uri="{05A4C25C-085E-4340-85A3-A5531E510DB2}">
      <thm15:themeFamily xmlns:thm15="http://schemas.microsoft.com/office/thememl/2012/main" name="Presentation6" id="{887E5751-22BF-A741-9C00-54FC8ABFD4F4}" vid="{BD78E863-6051-D349-A0FE-C58B89228B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Sage Text"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3749</TotalTime>
  <Words>2365</Words>
  <Application>Microsoft Office PowerPoint</Application>
  <PresentationFormat>Widescreen</PresentationFormat>
  <Paragraphs>256</Paragraphs>
  <Slides>25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Helvetica Neue</vt:lpstr>
      <vt:lpstr>Sage Headline Black</vt:lpstr>
      <vt:lpstr>Sage Text</vt:lpstr>
      <vt:lpstr>Sage Text Light</vt:lpstr>
      <vt:lpstr>SAGE 2023 MASTER</vt:lpstr>
      <vt:lpstr>Sage 300 - TPAC 2024 Penang, Malaysia  Web API Subclassing</vt:lpstr>
      <vt:lpstr>Table of contents</vt:lpstr>
      <vt:lpstr>Vision</vt:lpstr>
      <vt:lpstr>Web API</vt:lpstr>
      <vt:lpstr>Web API</vt:lpstr>
      <vt:lpstr>Web API</vt:lpstr>
      <vt:lpstr>Web API</vt:lpstr>
      <vt:lpstr>Web API</vt:lpstr>
      <vt:lpstr>Web API</vt:lpstr>
      <vt:lpstr>Subclassing</vt:lpstr>
      <vt:lpstr>Web SDK</vt:lpstr>
      <vt:lpstr>Web SDK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brand PowerPoint template</dc:title>
  <dc:creator>DeForest, Jennifer</dc:creator>
  <cp:lastModifiedBy>Thomas, John</cp:lastModifiedBy>
  <cp:revision>90</cp:revision>
  <cp:lastPrinted>2022-12-16T14:25:32Z</cp:lastPrinted>
  <dcterms:created xsi:type="dcterms:W3CDTF">2023-01-20T23:04:46Z</dcterms:created>
  <dcterms:modified xsi:type="dcterms:W3CDTF">2024-10-18T11:26:12Z</dcterms:modified>
</cp:coreProperties>
</file>