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571" r:id="rId3"/>
    <p:sldId id="522" r:id="rId4"/>
    <p:sldId id="544" r:id="rId5"/>
    <p:sldId id="271" r:id="rId6"/>
    <p:sldId id="265" r:id="rId7"/>
    <p:sldId id="618" r:id="rId8"/>
    <p:sldId id="538" r:id="rId9"/>
    <p:sldId id="626" r:id="rId10"/>
    <p:sldId id="621" r:id="rId11"/>
    <p:sldId id="627" r:id="rId12"/>
    <p:sldId id="628" r:id="rId13"/>
    <p:sldId id="624" r:id="rId14"/>
    <p:sldId id="629" r:id="rId15"/>
    <p:sldId id="614" r:id="rId16"/>
    <p:sldId id="630" r:id="rId17"/>
    <p:sldId id="631" r:id="rId18"/>
    <p:sldId id="632" r:id="rId19"/>
    <p:sldId id="55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48" userDrawn="1">
          <p15:clr>
            <a:srgbClr val="A4A3A4"/>
          </p15:clr>
        </p15:guide>
        <p15:guide id="2" pos="3840" userDrawn="1">
          <p15:clr>
            <a:srgbClr val="A4A3A4"/>
          </p15:clr>
        </p15:guide>
        <p15:guide id="3" orient="horz" pos="312" userDrawn="1">
          <p15:clr>
            <a:srgbClr val="A4A3A4"/>
          </p15:clr>
        </p15:guide>
        <p15:guide id="4" pos="7312" userDrawn="1">
          <p15:clr>
            <a:srgbClr val="A4A3A4"/>
          </p15:clr>
        </p15:guide>
        <p15:guide id="5" orient="horz" pos="4056" userDrawn="1">
          <p15:clr>
            <a:srgbClr val="A4A3A4"/>
          </p15:clr>
        </p15:guide>
        <p15:guide id="6" pos="3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A71"/>
    <a:srgbClr val="4F220B"/>
    <a:srgbClr val="9B4609"/>
    <a:srgbClr val="E98709"/>
    <a:srgbClr val="D85579"/>
    <a:srgbClr val="95304F"/>
    <a:srgbClr val="BA3C63"/>
    <a:srgbClr val="C15708"/>
    <a:srgbClr val="ABABAB"/>
    <a:srgbClr val="006D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23" autoAdjust="0"/>
    <p:restoredTop sz="85823" autoAdjust="0"/>
  </p:normalViewPr>
  <p:slideViewPr>
    <p:cSldViewPr snapToGrid="0" snapToObjects="1" showGuides="1">
      <p:cViewPr varScale="1">
        <p:scale>
          <a:sx n="93" d="100"/>
          <a:sy n="93" d="100"/>
        </p:scale>
        <p:origin x="462" y="84"/>
      </p:cViewPr>
      <p:guideLst>
        <p:guide orient="horz" pos="3648"/>
        <p:guide pos="3840"/>
        <p:guide orient="horz" pos="312"/>
        <p:guide pos="7312"/>
        <p:guide orient="horz" pos="4056"/>
        <p:guide pos="360"/>
      </p:guideLst>
    </p:cSldViewPr>
  </p:slideViewPr>
  <p:outlineViewPr>
    <p:cViewPr>
      <p:scale>
        <a:sx n="33" d="100"/>
        <a:sy n="33" d="100"/>
      </p:scale>
      <p:origin x="0" y="-784"/>
    </p:cViewPr>
  </p:outlin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0ECC91-7099-9546-9775-79C77D0DA930}" type="datetimeFigureOut">
              <a:rPr lang="en-US" smtClean="0"/>
              <a:t>3/21/2024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B92A93-8262-254D-8F5A-CE19795D22F6}" type="slidenum">
              <a:rPr lang="en-US" smtClean="0"/>
              <a:t>‹#›</a:t>
            </a:fld>
            <a:endParaRPr lang="en-US"/>
          </a:p>
        </p:txBody>
      </p:sp>
    </p:spTree>
    <p:extLst>
      <p:ext uri="{BB962C8B-B14F-4D97-AF65-F5344CB8AC3E}">
        <p14:creationId xmlns:p14="http://schemas.microsoft.com/office/powerpoint/2010/main" val="2662240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a:t>
            </a:fld>
            <a:endParaRPr lang="en-US"/>
          </a:p>
        </p:txBody>
      </p:sp>
    </p:spTree>
    <p:extLst>
      <p:ext uri="{BB962C8B-B14F-4D97-AF65-F5344CB8AC3E}">
        <p14:creationId xmlns:p14="http://schemas.microsoft.com/office/powerpoint/2010/main" val="100764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questions, suggestions and feedback are valuable for delivering an API and an SDK that meets as many needs, and requirements of the developer community as possible. So, please let your voice be heard!</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a:t>
            </a:fld>
            <a:endParaRPr lang="en-US"/>
          </a:p>
        </p:txBody>
      </p:sp>
    </p:spTree>
    <p:extLst>
      <p:ext uri="{BB962C8B-B14F-4D97-AF65-F5344CB8AC3E}">
        <p14:creationId xmlns:p14="http://schemas.microsoft.com/office/powerpoint/2010/main" val="1155497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Sage 300 desktop has been around for decades, and its architecture is solid and fundamentally sound.</a:t>
            </a:r>
          </a:p>
          <a:p>
            <a:endParaRPr lang="en-US" dirty="0"/>
          </a:p>
          <a:p>
            <a:r>
              <a:rPr lang="en-US" dirty="0"/>
              <a:t>The Sage 300 web screens have been around since 2015 and leverages the business and database components of the Sage 300 application. The web screens are architected with the same level of integrity as the other Sage 300 components.</a:t>
            </a:r>
          </a:p>
          <a:p>
            <a:endParaRPr lang="en-US" dirty="0"/>
          </a:p>
          <a:p>
            <a:r>
              <a:rPr lang="en-US" dirty="0"/>
              <a:t>A superior software architecture enables products built within its framework to adapt to fast changing technology and stand the test of time. Sage has made a substantial investment in developing the Sage 300 architectural framework—and this investment continues with the web-based framework for Sage 300 web screens. </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a:t>
            </a:fld>
            <a:endParaRPr lang="en-US"/>
          </a:p>
        </p:txBody>
      </p:sp>
    </p:spTree>
    <p:extLst>
      <p:ext uri="{BB962C8B-B14F-4D97-AF65-F5344CB8AC3E}">
        <p14:creationId xmlns:p14="http://schemas.microsoft.com/office/powerpoint/2010/main" val="376294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4</a:t>
            </a:fld>
            <a:endParaRPr lang="en-US"/>
          </a:p>
        </p:txBody>
      </p:sp>
    </p:spTree>
    <p:extLst>
      <p:ext uri="{BB962C8B-B14F-4D97-AF65-F5344CB8AC3E}">
        <p14:creationId xmlns:p14="http://schemas.microsoft.com/office/powerpoint/2010/main" val="2948658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B49AA7-6A9F-887D-62D7-2C594F1882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FE6131-50FE-92FB-EBC0-D7007B1994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E18C6D-2DA1-B2CF-1AA2-08F21F5B317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2D8039F-B1A6-534D-18F5-76ACAF610197}"/>
              </a:ext>
            </a:extLst>
          </p:cNvPr>
          <p:cNvSpPr>
            <a:spLocks noGrp="1"/>
          </p:cNvSpPr>
          <p:nvPr>
            <p:ph type="sldNum" sz="quarter" idx="5"/>
          </p:nvPr>
        </p:nvSpPr>
        <p:spPr/>
        <p:txBody>
          <a:bodyPr/>
          <a:lstStyle/>
          <a:p>
            <a:fld id="{E1B92A93-8262-254D-8F5A-CE19795D22F6}" type="slidenum">
              <a:rPr lang="en-US" smtClean="0"/>
              <a:t>7</a:t>
            </a:fld>
            <a:endParaRPr lang="en-US"/>
          </a:p>
        </p:txBody>
      </p:sp>
    </p:spTree>
    <p:extLst>
      <p:ext uri="{BB962C8B-B14F-4D97-AF65-F5344CB8AC3E}">
        <p14:creationId xmlns:p14="http://schemas.microsoft.com/office/powerpoint/2010/main" val="1110073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791809-21E8-D2F2-BCF7-AC8E06D7C8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5F3E7E-2AF6-B8B6-1F5D-7063E488E8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8A36AC-1FF5-48A7-9248-6CA03EF07CA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F0037A9-D52C-5068-CC88-5A8913479BC8}"/>
              </a:ext>
            </a:extLst>
          </p:cNvPr>
          <p:cNvSpPr>
            <a:spLocks noGrp="1"/>
          </p:cNvSpPr>
          <p:nvPr>
            <p:ph type="sldNum" sz="quarter" idx="5"/>
          </p:nvPr>
        </p:nvSpPr>
        <p:spPr/>
        <p:txBody>
          <a:bodyPr/>
          <a:lstStyle/>
          <a:p>
            <a:fld id="{E1B92A93-8262-254D-8F5A-CE19795D22F6}" type="slidenum">
              <a:rPr lang="en-US" smtClean="0"/>
              <a:t>10</a:t>
            </a:fld>
            <a:endParaRPr lang="en-US"/>
          </a:p>
        </p:txBody>
      </p:sp>
    </p:spTree>
    <p:extLst>
      <p:ext uri="{BB962C8B-B14F-4D97-AF65-F5344CB8AC3E}">
        <p14:creationId xmlns:p14="http://schemas.microsoft.com/office/powerpoint/2010/main" val="1327167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CF5CF3-D2AD-E19F-5666-1111748C48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7A8897-0EDD-2E55-CCBE-89D2D5D87B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9919B2-793F-5E0E-B675-0F5420446ED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52FB086-1AFD-A5D8-A157-C590650A36C1}"/>
              </a:ext>
            </a:extLst>
          </p:cNvPr>
          <p:cNvSpPr>
            <a:spLocks noGrp="1"/>
          </p:cNvSpPr>
          <p:nvPr>
            <p:ph type="sldNum" sz="quarter" idx="5"/>
          </p:nvPr>
        </p:nvSpPr>
        <p:spPr/>
        <p:txBody>
          <a:bodyPr/>
          <a:lstStyle/>
          <a:p>
            <a:fld id="{E1B92A93-8262-254D-8F5A-CE19795D22F6}" type="slidenum">
              <a:rPr lang="en-US" smtClean="0"/>
              <a:t>13</a:t>
            </a:fld>
            <a:endParaRPr lang="en-US"/>
          </a:p>
        </p:txBody>
      </p:sp>
    </p:spTree>
    <p:extLst>
      <p:ext uri="{BB962C8B-B14F-4D97-AF65-F5344CB8AC3E}">
        <p14:creationId xmlns:p14="http://schemas.microsoft.com/office/powerpoint/2010/main" val="726720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19</a:t>
            </a:fld>
            <a:endParaRPr lang="en-US"/>
          </a:p>
        </p:txBody>
      </p:sp>
    </p:spTree>
    <p:extLst>
      <p:ext uri="{BB962C8B-B14F-4D97-AF65-F5344CB8AC3E}">
        <p14:creationId xmlns:p14="http://schemas.microsoft.com/office/powerpoint/2010/main" val="1227856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ingle photo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3" y="2258568"/>
            <a:ext cx="3820451"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Picture Placeholder 9">
            <a:extLst>
              <a:ext uri="{FF2B5EF4-FFF2-40B4-BE49-F238E27FC236}">
                <a16:creationId xmlns:a16="http://schemas.microsoft.com/office/drawing/2014/main" id="{DE10C209-2232-EC46-8B57-AF4A25DD5CA4}"/>
              </a:ext>
            </a:extLst>
          </p:cNvPr>
          <p:cNvSpPr>
            <a:spLocks noGrp="1"/>
          </p:cNvSpPr>
          <p:nvPr>
            <p:ph type="pic" sz="quarter" idx="13"/>
          </p:nvPr>
        </p:nvSpPr>
        <p:spPr>
          <a:xfrm>
            <a:off x="6254749" y="0"/>
            <a:ext cx="5963085" cy="6858008"/>
          </a:xfrm>
          <a:custGeom>
            <a:avLst/>
            <a:gdLst>
              <a:gd name="connsiteX0" fmla="*/ 0 w 8097830"/>
              <a:gd name="connsiteY0" fmla="*/ 1780875 h 8534400"/>
              <a:gd name="connsiteX1" fmla="*/ 1780875 w 8097830"/>
              <a:gd name="connsiteY1" fmla="*/ 0 h 8534400"/>
              <a:gd name="connsiteX2" fmla="*/ 6316955 w 8097830"/>
              <a:gd name="connsiteY2" fmla="*/ 0 h 8534400"/>
              <a:gd name="connsiteX3" fmla="*/ 8097830 w 8097830"/>
              <a:gd name="connsiteY3" fmla="*/ 1780875 h 8534400"/>
              <a:gd name="connsiteX4" fmla="*/ 8097830 w 8097830"/>
              <a:gd name="connsiteY4" fmla="*/ 6753525 h 8534400"/>
              <a:gd name="connsiteX5" fmla="*/ 6316955 w 8097830"/>
              <a:gd name="connsiteY5" fmla="*/ 8534400 h 8534400"/>
              <a:gd name="connsiteX6" fmla="*/ 1780875 w 8097830"/>
              <a:gd name="connsiteY6" fmla="*/ 8534400 h 8534400"/>
              <a:gd name="connsiteX7" fmla="*/ 0 w 8097830"/>
              <a:gd name="connsiteY7" fmla="*/ 6753525 h 8534400"/>
              <a:gd name="connsiteX8" fmla="*/ 0 w 8097830"/>
              <a:gd name="connsiteY8" fmla="*/ 1780875 h 8534400"/>
              <a:gd name="connsiteX0" fmla="*/ 0 w 8150271"/>
              <a:gd name="connsiteY0" fmla="*/ 1780875 h 8534400"/>
              <a:gd name="connsiteX1" fmla="*/ 1780875 w 8150271"/>
              <a:gd name="connsiteY1" fmla="*/ 0 h 8534400"/>
              <a:gd name="connsiteX2" fmla="*/ 6316955 w 8150271"/>
              <a:gd name="connsiteY2" fmla="*/ 0 h 8534400"/>
              <a:gd name="connsiteX3" fmla="*/ 7988300 w 8150271"/>
              <a:gd name="connsiteY3" fmla="*/ 1158339 h 8534400"/>
              <a:gd name="connsiteX4" fmla="*/ 8097830 w 8150271"/>
              <a:gd name="connsiteY4" fmla="*/ 1780875 h 8534400"/>
              <a:gd name="connsiteX5" fmla="*/ 8097830 w 8150271"/>
              <a:gd name="connsiteY5" fmla="*/ 6753525 h 8534400"/>
              <a:gd name="connsiteX6" fmla="*/ 6316955 w 8150271"/>
              <a:gd name="connsiteY6" fmla="*/ 8534400 h 8534400"/>
              <a:gd name="connsiteX7" fmla="*/ 1780875 w 8150271"/>
              <a:gd name="connsiteY7" fmla="*/ 8534400 h 8534400"/>
              <a:gd name="connsiteX8" fmla="*/ 0 w 8150271"/>
              <a:gd name="connsiteY8" fmla="*/ 6753525 h 8534400"/>
              <a:gd name="connsiteX9" fmla="*/ 0 w 8150271"/>
              <a:gd name="connsiteY9" fmla="*/ 1780875 h 8534400"/>
              <a:gd name="connsiteX0" fmla="*/ 0 w 8097830"/>
              <a:gd name="connsiteY0" fmla="*/ 1780875 h 8534400"/>
              <a:gd name="connsiteX1" fmla="*/ 1780875 w 8097830"/>
              <a:gd name="connsiteY1" fmla="*/ 0 h 8534400"/>
              <a:gd name="connsiteX2" fmla="*/ 6316955 w 8097830"/>
              <a:gd name="connsiteY2" fmla="*/ 0 h 8534400"/>
              <a:gd name="connsiteX3" fmla="*/ 5981700 w 8097830"/>
              <a:gd name="connsiteY3" fmla="*/ 1552039 h 8534400"/>
              <a:gd name="connsiteX4" fmla="*/ 8097830 w 8097830"/>
              <a:gd name="connsiteY4" fmla="*/ 1780875 h 8534400"/>
              <a:gd name="connsiteX5" fmla="*/ 8097830 w 8097830"/>
              <a:gd name="connsiteY5" fmla="*/ 6753525 h 8534400"/>
              <a:gd name="connsiteX6" fmla="*/ 6316955 w 8097830"/>
              <a:gd name="connsiteY6" fmla="*/ 8534400 h 8534400"/>
              <a:gd name="connsiteX7" fmla="*/ 1780875 w 8097830"/>
              <a:gd name="connsiteY7" fmla="*/ 8534400 h 8534400"/>
              <a:gd name="connsiteX8" fmla="*/ 0 w 8097830"/>
              <a:gd name="connsiteY8" fmla="*/ 6753525 h 8534400"/>
              <a:gd name="connsiteX9" fmla="*/ 0 w 8097830"/>
              <a:gd name="connsiteY9"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18252 w 8116082"/>
              <a:gd name="connsiteY0" fmla="*/ 1780875 h 8534400"/>
              <a:gd name="connsiteX1" fmla="*/ 21427 w 8116082"/>
              <a:gd name="connsiteY1" fmla="*/ 1548864 h 8534400"/>
              <a:gd name="connsiteX2" fmla="*/ 297652 w 8116082"/>
              <a:gd name="connsiteY2" fmla="*/ 812264 h 8534400"/>
              <a:gd name="connsiteX3" fmla="*/ 1799127 w 8116082"/>
              <a:gd name="connsiteY3" fmla="*/ 0 h 8534400"/>
              <a:gd name="connsiteX4" fmla="*/ 6335207 w 8116082"/>
              <a:gd name="connsiteY4" fmla="*/ 0 h 8534400"/>
              <a:gd name="connsiteX5" fmla="*/ 5999952 w 8116082"/>
              <a:gd name="connsiteY5" fmla="*/ 1552039 h 8534400"/>
              <a:gd name="connsiteX6" fmla="*/ 8116082 w 8116082"/>
              <a:gd name="connsiteY6" fmla="*/ 1780875 h 8534400"/>
              <a:gd name="connsiteX7" fmla="*/ 8116082 w 8116082"/>
              <a:gd name="connsiteY7" fmla="*/ 6753525 h 8534400"/>
              <a:gd name="connsiteX8" fmla="*/ 6335207 w 8116082"/>
              <a:gd name="connsiteY8" fmla="*/ 8534400 h 8534400"/>
              <a:gd name="connsiteX9" fmla="*/ 1799127 w 8116082"/>
              <a:gd name="connsiteY9" fmla="*/ 8534400 h 8534400"/>
              <a:gd name="connsiteX10" fmla="*/ 18252 w 8116082"/>
              <a:gd name="connsiteY10" fmla="*/ 6753525 h 8534400"/>
              <a:gd name="connsiteX11" fmla="*/ 18252 w 8116082"/>
              <a:gd name="connsiteY11" fmla="*/ 1780875 h 8534400"/>
              <a:gd name="connsiteX0" fmla="*/ 14027 w 8111857"/>
              <a:gd name="connsiteY0" fmla="*/ 1780875 h 8534400"/>
              <a:gd name="connsiteX1" fmla="*/ 17202 w 8111857"/>
              <a:gd name="connsiteY1" fmla="*/ 1548864 h 8534400"/>
              <a:gd name="connsiteX2" fmla="*/ 293427 w 8111857"/>
              <a:gd name="connsiteY2" fmla="*/ 812264 h 8534400"/>
              <a:gd name="connsiteX3" fmla="*/ 1794902 w 8111857"/>
              <a:gd name="connsiteY3" fmla="*/ 0 h 8534400"/>
              <a:gd name="connsiteX4" fmla="*/ 6330982 w 8111857"/>
              <a:gd name="connsiteY4" fmla="*/ 0 h 8534400"/>
              <a:gd name="connsiteX5" fmla="*/ 5995727 w 8111857"/>
              <a:gd name="connsiteY5" fmla="*/ 1552039 h 8534400"/>
              <a:gd name="connsiteX6" fmla="*/ 8111857 w 8111857"/>
              <a:gd name="connsiteY6" fmla="*/ 1780875 h 8534400"/>
              <a:gd name="connsiteX7" fmla="*/ 8111857 w 8111857"/>
              <a:gd name="connsiteY7" fmla="*/ 6753525 h 8534400"/>
              <a:gd name="connsiteX8" fmla="*/ 6330982 w 8111857"/>
              <a:gd name="connsiteY8" fmla="*/ 8534400 h 8534400"/>
              <a:gd name="connsiteX9" fmla="*/ 1794902 w 8111857"/>
              <a:gd name="connsiteY9" fmla="*/ 8534400 h 8534400"/>
              <a:gd name="connsiteX10" fmla="*/ 14027 w 8111857"/>
              <a:gd name="connsiteY10" fmla="*/ 6753525 h 8534400"/>
              <a:gd name="connsiteX11" fmla="*/ 14027 w 8111857"/>
              <a:gd name="connsiteY11" fmla="*/ 1780875 h 8534400"/>
              <a:gd name="connsiteX0" fmla="*/ 14027 w 8111857"/>
              <a:gd name="connsiteY0" fmla="*/ 1795726 h 8549251"/>
              <a:gd name="connsiteX1" fmla="*/ 17202 w 8111857"/>
              <a:gd name="connsiteY1" fmla="*/ 1563715 h 8549251"/>
              <a:gd name="connsiteX2" fmla="*/ 293427 w 8111857"/>
              <a:gd name="connsiteY2" fmla="*/ 827115 h 8549251"/>
              <a:gd name="connsiteX3" fmla="*/ 6330982 w 8111857"/>
              <a:gd name="connsiteY3" fmla="*/ 14851 h 8549251"/>
              <a:gd name="connsiteX4" fmla="*/ 5995727 w 8111857"/>
              <a:gd name="connsiteY4" fmla="*/ 1566890 h 8549251"/>
              <a:gd name="connsiteX5" fmla="*/ 8111857 w 8111857"/>
              <a:gd name="connsiteY5" fmla="*/ 1795726 h 8549251"/>
              <a:gd name="connsiteX6" fmla="*/ 8111857 w 8111857"/>
              <a:gd name="connsiteY6" fmla="*/ 6768376 h 8549251"/>
              <a:gd name="connsiteX7" fmla="*/ 6330982 w 8111857"/>
              <a:gd name="connsiteY7" fmla="*/ 8549251 h 8549251"/>
              <a:gd name="connsiteX8" fmla="*/ 1794902 w 8111857"/>
              <a:gd name="connsiteY8" fmla="*/ 8549251 h 8549251"/>
              <a:gd name="connsiteX9" fmla="*/ 14027 w 8111857"/>
              <a:gd name="connsiteY9" fmla="*/ 6768376 h 8549251"/>
              <a:gd name="connsiteX10" fmla="*/ 14027 w 8111857"/>
              <a:gd name="connsiteY10" fmla="*/ 1795726 h 8549251"/>
              <a:gd name="connsiteX0" fmla="*/ 14027 w 8111857"/>
              <a:gd name="connsiteY0" fmla="*/ 1786760 h 8540285"/>
              <a:gd name="connsiteX1" fmla="*/ 17202 w 8111857"/>
              <a:gd name="connsiteY1" fmla="*/ 1554749 h 8540285"/>
              <a:gd name="connsiteX2" fmla="*/ 293427 w 8111857"/>
              <a:gd name="connsiteY2" fmla="*/ 818149 h 8540285"/>
              <a:gd name="connsiteX3" fmla="*/ 6330982 w 8111857"/>
              <a:gd name="connsiteY3" fmla="*/ 15029 h 8540285"/>
              <a:gd name="connsiteX4" fmla="*/ 5995727 w 8111857"/>
              <a:gd name="connsiteY4" fmla="*/ 1557924 h 8540285"/>
              <a:gd name="connsiteX5" fmla="*/ 8111857 w 8111857"/>
              <a:gd name="connsiteY5" fmla="*/ 1786760 h 8540285"/>
              <a:gd name="connsiteX6" fmla="*/ 8111857 w 8111857"/>
              <a:gd name="connsiteY6" fmla="*/ 6759410 h 8540285"/>
              <a:gd name="connsiteX7" fmla="*/ 6330982 w 8111857"/>
              <a:gd name="connsiteY7" fmla="*/ 8540285 h 8540285"/>
              <a:gd name="connsiteX8" fmla="*/ 1794902 w 8111857"/>
              <a:gd name="connsiteY8" fmla="*/ 8540285 h 8540285"/>
              <a:gd name="connsiteX9" fmla="*/ 14027 w 8111857"/>
              <a:gd name="connsiteY9" fmla="*/ 6759410 h 8540285"/>
              <a:gd name="connsiteX10" fmla="*/ 14027 w 8111857"/>
              <a:gd name="connsiteY10" fmla="*/ 1786760 h 8540285"/>
              <a:gd name="connsiteX0" fmla="*/ 14027 w 8111857"/>
              <a:gd name="connsiteY0" fmla="*/ 968611 h 7722136"/>
              <a:gd name="connsiteX1" fmla="*/ 17202 w 8111857"/>
              <a:gd name="connsiteY1" fmla="*/ 736600 h 7722136"/>
              <a:gd name="connsiteX2" fmla="*/ 293427 w 8111857"/>
              <a:gd name="connsiteY2" fmla="*/ 0 h 7722136"/>
              <a:gd name="connsiteX3" fmla="*/ 5995727 w 8111857"/>
              <a:gd name="connsiteY3" fmla="*/ 739775 h 7722136"/>
              <a:gd name="connsiteX4" fmla="*/ 8111857 w 8111857"/>
              <a:gd name="connsiteY4" fmla="*/ 968611 h 7722136"/>
              <a:gd name="connsiteX5" fmla="*/ 8111857 w 8111857"/>
              <a:gd name="connsiteY5" fmla="*/ 5941261 h 7722136"/>
              <a:gd name="connsiteX6" fmla="*/ 6330982 w 8111857"/>
              <a:gd name="connsiteY6" fmla="*/ 7722136 h 7722136"/>
              <a:gd name="connsiteX7" fmla="*/ 1794902 w 8111857"/>
              <a:gd name="connsiteY7" fmla="*/ 7722136 h 7722136"/>
              <a:gd name="connsiteX8" fmla="*/ 14027 w 8111857"/>
              <a:gd name="connsiteY8" fmla="*/ 5941261 h 7722136"/>
              <a:gd name="connsiteX9" fmla="*/ 14027 w 8111857"/>
              <a:gd name="connsiteY9" fmla="*/ 968611 h 7722136"/>
              <a:gd name="connsiteX0" fmla="*/ 7684 w 8105514"/>
              <a:gd name="connsiteY0" fmla="*/ 968611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968611 h 7722136"/>
              <a:gd name="connsiteX0" fmla="*/ 7684 w 8105514"/>
              <a:gd name="connsiteY0" fmla="*/ 749536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749536 h 7722136"/>
              <a:gd name="connsiteX0" fmla="*/ 236220 w 8334050"/>
              <a:gd name="connsiteY0" fmla="*/ 774564 h 7747164"/>
              <a:gd name="connsiteX1" fmla="*/ 515620 w 8334050"/>
              <a:gd name="connsiteY1" fmla="*/ 25028 h 7747164"/>
              <a:gd name="connsiteX2" fmla="*/ 6217920 w 8334050"/>
              <a:gd name="connsiteY2" fmla="*/ 764803 h 7747164"/>
              <a:gd name="connsiteX3" fmla="*/ 8334050 w 8334050"/>
              <a:gd name="connsiteY3" fmla="*/ 993639 h 7747164"/>
              <a:gd name="connsiteX4" fmla="*/ 8334050 w 8334050"/>
              <a:gd name="connsiteY4" fmla="*/ 5966289 h 7747164"/>
              <a:gd name="connsiteX5" fmla="*/ 6553175 w 8334050"/>
              <a:gd name="connsiteY5" fmla="*/ 7747164 h 7747164"/>
              <a:gd name="connsiteX6" fmla="*/ 2017095 w 8334050"/>
              <a:gd name="connsiteY6" fmla="*/ 7747164 h 7747164"/>
              <a:gd name="connsiteX7" fmla="*/ 236220 w 8334050"/>
              <a:gd name="connsiteY7" fmla="*/ 5966289 h 7747164"/>
              <a:gd name="connsiteX8" fmla="*/ 236220 w 8334050"/>
              <a:gd name="connsiteY8" fmla="*/ 774564 h 7747164"/>
              <a:gd name="connsiteX0" fmla="*/ 0 w 8097830"/>
              <a:gd name="connsiteY0" fmla="*/ 396179 h 7368779"/>
              <a:gd name="connsiteX1" fmla="*/ 5981700 w 8097830"/>
              <a:gd name="connsiteY1" fmla="*/ 386418 h 7368779"/>
              <a:gd name="connsiteX2" fmla="*/ 8097830 w 8097830"/>
              <a:gd name="connsiteY2" fmla="*/ 615254 h 7368779"/>
              <a:gd name="connsiteX3" fmla="*/ 8097830 w 8097830"/>
              <a:gd name="connsiteY3" fmla="*/ 5587904 h 7368779"/>
              <a:gd name="connsiteX4" fmla="*/ 6316955 w 8097830"/>
              <a:gd name="connsiteY4" fmla="*/ 7368779 h 7368779"/>
              <a:gd name="connsiteX5" fmla="*/ 1780875 w 8097830"/>
              <a:gd name="connsiteY5" fmla="*/ 7368779 h 7368779"/>
              <a:gd name="connsiteX6" fmla="*/ 0 w 8097830"/>
              <a:gd name="connsiteY6" fmla="*/ 5587904 h 7368779"/>
              <a:gd name="connsiteX7" fmla="*/ 0 w 8097830"/>
              <a:gd name="connsiteY7" fmla="*/ 396179 h 7368779"/>
              <a:gd name="connsiteX0" fmla="*/ 0 w 8097830"/>
              <a:gd name="connsiteY0" fmla="*/ 397045 h 7366470"/>
              <a:gd name="connsiteX1" fmla="*/ 5981700 w 8097830"/>
              <a:gd name="connsiteY1" fmla="*/ 384109 h 7366470"/>
              <a:gd name="connsiteX2" fmla="*/ 8097830 w 8097830"/>
              <a:gd name="connsiteY2" fmla="*/ 612945 h 7366470"/>
              <a:gd name="connsiteX3" fmla="*/ 8097830 w 8097830"/>
              <a:gd name="connsiteY3" fmla="*/ 5585595 h 7366470"/>
              <a:gd name="connsiteX4" fmla="*/ 6316955 w 8097830"/>
              <a:gd name="connsiteY4" fmla="*/ 7366470 h 7366470"/>
              <a:gd name="connsiteX5" fmla="*/ 1780875 w 8097830"/>
              <a:gd name="connsiteY5" fmla="*/ 7366470 h 7366470"/>
              <a:gd name="connsiteX6" fmla="*/ 0 w 8097830"/>
              <a:gd name="connsiteY6" fmla="*/ 5585595 h 7366470"/>
              <a:gd name="connsiteX7" fmla="*/ 0 w 8097830"/>
              <a:gd name="connsiteY7" fmla="*/ 397045 h 7366470"/>
              <a:gd name="connsiteX0" fmla="*/ 0 w 8097830"/>
              <a:gd name="connsiteY0" fmla="*/ 191935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0 w 8097830"/>
              <a:gd name="connsiteY7" fmla="*/ 191935 h 7161360"/>
              <a:gd name="connsiteX0" fmla="*/ 6350 w 8097830"/>
              <a:gd name="connsiteY0" fmla="*/ 182410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6350 w 8097830"/>
              <a:gd name="connsiteY7" fmla="*/ 18241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6317566 w 8098441"/>
              <a:gd name="connsiteY4" fmla="*/ 71613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5981016 w 8098441"/>
              <a:gd name="connsiteY4" fmla="*/ 70470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593 w 8098423"/>
              <a:gd name="connsiteY0" fmla="*/ 176060 h 7047060"/>
              <a:gd name="connsiteX1" fmla="*/ 5982293 w 8098423"/>
              <a:gd name="connsiteY1" fmla="*/ 178999 h 7047060"/>
              <a:gd name="connsiteX2" fmla="*/ 8098423 w 8098423"/>
              <a:gd name="connsiteY2" fmla="*/ 407835 h 7047060"/>
              <a:gd name="connsiteX3" fmla="*/ 8098423 w 8098423"/>
              <a:gd name="connsiteY3" fmla="*/ 5380485 h 7047060"/>
              <a:gd name="connsiteX4" fmla="*/ 5980998 w 8098423"/>
              <a:gd name="connsiteY4" fmla="*/ 7047060 h 7047060"/>
              <a:gd name="connsiteX5" fmla="*/ 1133768 w 8098423"/>
              <a:gd name="connsiteY5" fmla="*/ 7015310 h 7047060"/>
              <a:gd name="connsiteX6" fmla="*/ 593 w 8098423"/>
              <a:gd name="connsiteY6" fmla="*/ 5380485 h 7047060"/>
              <a:gd name="connsiteX7" fmla="*/ 593 w 8098423"/>
              <a:gd name="connsiteY7" fmla="*/ 176060 h 7047060"/>
              <a:gd name="connsiteX0" fmla="*/ 989 w 8098819"/>
              <a:gd name="connsiteY0" fmla="*/ 176060 h 7047060"/>
              <a:gd name="connsiteX1" fmla="*/ 5982689 w 8098819"/>
              <a:gd name="connsiteY1" fmla="*/ 178999 h 7047060"/>
              <a:gd name="connsiteX2" fmla="*/ 8098819 w 8098819"/>
              <a:gd name="connsiteY2" fmla="*/ 407835 h 7047060"/>
              <a:gd name="connsiteX3" fmla="*/ 8098819 w 8098819"/>
              <a:gd name="connsiteY3" fmla="*/ 5380485 h 7047060"/>
              <a:gd name="connsiteX4" fmla="*/ 5981394 w 8098819"/>
              <a:gd name="connsiteY4" fmla="*/ 7047060 h 7047060"/>
              <a:gd name="connsiteX5" fmla="*/ 1134164 w 8098819"/>
              <a:gd name="connsiteY5" fmla="*/ 7015310 h 7047060"/>
              <a:gd name="connsiteX6" fmla="*/ 989 w 8098819"/>
              <a:gd name="connsiteY6" fmla="*/ 5380485 h 7047060"/>
              <a:gd name="connsiteX7" fmla="*/ 989 w 8098819"/>
              <a:gd name="connsiteY7" fmla="*/ 176060 h 7047060"/>
              <a:gd name="connsiteX0" fmla="*/ 980 w 8098810"/>
              <a:gd name="connsiteY0" fmla="*/ 176060 h 7047060"/>
              <a:gd name="connsiteX1" fmla="*/ 5982680 w 8098810"/>
              <a:gd name="connsiteY1" fmla="*/ 178999 h 7047060"/>
              <a:gd name="connsiteX2" fmla="*/ 8098810 w 8098810"/>
              <a:gd name="connsiteY2" fmla="*/ 407835 h 7047060"/>
              <a:gd name="connsiteX3" fmla="*/ 8098810 w 8098810"/>
              <a:gd name="connsiteY3" fmla="*/ 5380485 h 7047060"/>
              <a:gd name="connsiteX4" fmla="*/ 5981385 w 8098810"/>
              <a:gd name="connsiteY4" fmla="*/ 7047060 h 7047060"/>
              <a:gd name="connsiteX5" fmla="*/ 1134155 w 8098810"/>
              <a:gd name="connsiteY5" fmla="*/ 7015310 h 7047060"/>
              <a:gd name="connsiteX6" fmla="*/ 980 w 8098810"/>
              <a:gd name="connsiteY6" fmla="*/ 5380485 h 7047060"/>
              <a:gd name="connsiteX7" fmla="*/ 980 w 8098810"/>
              <a:gd name="connsiteY7" fmla="*/ 176060 h 7047060"/>
              <a:gd name="connsiteX0" fmla="*/ 1113 w 8098943"/>
              <a:gd name="connsiteY0" fmla="*/ 176060 h 7047060"/>
              <a:gd name="connsiteX1" fmla="*/ 5982813 w 8098943"/>
              <a:gd name="connsiteY1" fmla="*/ 178999 h 7047060"/>
              <a:gd name="connsiteX2" fmla="*/ 8098943 w 8098943"/>
              <a:gd name="connsiteY2" fmla="*/ 407835 h 7047060"/>
              <a:gd name="connsiteX3" fmla="*/ 8098943 w 8098943"/>
              <a:gd name="connsiteY3" fmla="*/ 5380485 h 7047060"/>
              <a:gd name="connsiteX4" fmla="*/ 5981518 w 8098943"/>
              <a:gd name="connsiteY4" fmla="*/ 7047060 h 7047060"/>
              <a:gd name="connsiteX5" fmla="*/ 1134288 w 8098943"/>
              <a:gd name="connsiteY5" fmla="*/ 7015310 h 7047060"/>
              <a:gd name="connsiteX6" fmla="*/ 1113 w 8098943"/>
              <a:gd name="connsiteY6" fmla="*/ 5380485 h 7047060"/>
              <a:gd name="connsiteX7" fmla="*/ 1113 w 8098943"/>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86280 h 7025530"/>
              <a:gd name="connsiteX1" fmla="*/ 5984670 w 8103975"/>
              <a:gd name="connsiteY1" fmla="*/ 151119 h 7025530"/>
              <a:gd name="connsiteX2" fmla="*/ 8103975 w 8103975"/>
              <a:gd name="connsiteY2" fmla="*/ 418055 h 7025530"/>
              <a:gd name="connsiteX3" fmla="*/ 8103975 w 8103975"/>
              <a:gd name="connsiteY3" fmla="*/ 5390705 h 7025530"/>
              <a:gd name="connsiteX4" fmla="*/ 5983375 w 8103975"/>
              <a:gd name="connsiteY4" fmla="*/ 7025530 h 7025530"/>
              <a:gd name="connsiteX5" fmla="*/ 1139320 w 8103975"/>
              <a:gd name="connsiteY5" fmla="*/ 7025530 h 7025530"/>
              <a:gd name="connsiteX6" fmla="*/ 6145 w 8103975"/>
              <a:gd name="connsiteY6" fmla="*/ 5390705 h 7025530"/>
              <a:gd name="connsiteX7" fmla="*/ 6145 w 8103975"/>
              <a:gd name="connsiteY7" fmla="*/ 186280 h 7025530"/>
              <a:gd name="connsiteX0" fmla="*/ 6145 w 8103975"/>
              <a:gd name="connsiteY0" fmla="*/ 134828 h 6974078"/>
              <a:gd name="connsiteX1" fmla="*/ 5984670 w 8103975"/>
              <a:gd name="connsiteY1" fmla="*/ 99667 h 6974078"/>
              <a:gd name="connsiteX2" fmla="*/ 8103975 w 8103975"/>
              <a:gd name="connsiteY2" fmla="*/ 366603 h 6974078"/>
              <a:gd name="connsiteX3" fmla="*/ 8103975 w 8103975"/>
              <a:gd name="connsiteY3" fmla="*/ 5339253 h 6974078"/>
              <a:gd name="connsiteX4" fmla="*/ 5983375 w 8103975"/>
              <a:gd name="connsiteY4" fmla="*/ 6974078 h 6974078"/>
              <a:gd name="connsiteX5" fmla="*/ 1139320 w 8103975"/>
              <a:gd name="connsiteY5" fmla="*/ 6974078 h 6974078"/>
              <a:gd name="connsiteX6" fmla="*/ 6145 w 8103975"/>
              <a:gd name="connsiteY6" fmla="*/ 5339253 h 6974078"/>
              <a:gd name="connsiteX7" fmla="*/ 6145 w 8103975"/>
              <a:gd name="connsiteY7" fmla="*/ 134828 h 6974078"/>
              <a:gd name="connsiteX0" fmla="*/ 6145 w 8103975"/>
              <a:gd name="connsiteY0" fmla="*/ 35161 h 6874411"/>
              <a:gd name="connsiteX1" fmla="*/ 5984670 w 8103975"/>
              <a:gd name="connsiteY1" fmla="*/ 0 h 6874411"/>
              <a:gd name="connsiteX2" fmla="*/ 8103975 w 8103975"/>
              <a:gd name="connsiteY2" fmla="*/ 5239586 h 6874411"/>
              <a:gd name="connsiteX3" fmla="*/ 5983375 w 8103975"/>
              <a:gd name="connsiteY3" fmla="*/ 6874411 h 6874411"/>
              <a:gd name="connsiteX4" fmla="*/ 1139320 w 8103975"/>
              <a:gd name="connsiteY4" fmla="*/ 6874411 h 6874411"/>
              <a:gd name="connsiteX5" fmla="*/ 6145 w 8103975"/>
              <a:gd name="connsiteY5" fmla="*/ 5239586 h 6874411"/>
              <a:gd name="connsiteX6" fmla="*/ 6145 w 8103975"/>
              <a:gd name="connsiteY6" fmla="*/ 35161 h 6874411"/>
              <a:gd name="connsiteX0" fmla="*/ 6145 w 6662323"/>
              <a:gd name="connsiteY0" fmla="*/ 35161 h 6874411"/>
              <a:gd name="connsiteX1" fmla="*/ 5984670 w 6662323"/>
              <a:gd name="connsiteY1" fmla="*/ 0 h 6874411"/>
              <a:gd name="connsiteX2" fmla="*/ 5983375 w 6662323"/>
              <a:gd name="connsiteY2" fmla="*/ 6874411 h 6874411"/>
              <a:gd name="connsiteX3" fmla="*/ 1139320 w 6662323"/>
              <a:gd name="connsiteY3" fmla="*/ 6874411 h 6874411"/>
              <a:gd name="connsiteX4" fmla="*/ 6145 w 6662323"/>
              <a:gd name="connsiteY4" fmla="*/ 5239586 h 6874411"/>
              <a:gd name="connsiteX5" fmla="*/ 6145 w 6662323"/>
              <a:gd name="connsiteY5" fmla="*/ 35161 h 6874411"/>
              <a:gd name="connsiteX0" fmla="*/ 6145 w 6429576"/>
              <a:gd name="connsiteY0" fmla="*/ 35161 h 6874411"/>
              <a:gd name="connsiteX1" fmla="*/ 5984670 w 6429576"/>
              <a:gd name="connsiteY1" fmla="*/ 0 h 6874411"/>
              <a:gd name="connsiteX2" fmla="*/ 5983375 w 6429576"/>
              <a:gd name="connsiteY2" fmla="*/ 6874411 h 6874411"/>
              <a:gd name="connsiteX3" fmla="*/ 1139320 w 6429576"/>
              <a:gd name="connsiteY3" fmla="*/ 6874411 h 6874411"/>
              <a:gd name="connsiteX4" fmla="*/ 6145 w 6429576"/>
              <a:gd name="connsiteY4" fmla="*/ 5239586 h 6874411"/>
              <a:gd name="connsiteX5" fmla="*/ 6145 w 6429576"/>
              <a:gd name="connsiteY5" fmla="*/ 35161 h 6874411"/>
              <a:gd name="connsiteX0" fmla="*/ 6145 w 5991227"/>
              <a:gd name="connsiteY0" fmla="*/ 35161 h 6874411"/>
              <a:gd name="connsiteX1" fmla="*/ 5984670 w 5991227"/>
              <a:gd name="connsiteY1" fmla="*/ 0 h 6874411"/>
              <a:gd name="connsiteX2" fmla="*/ 5983375 w 5991227"/>
              <a:gd name="connsiteY2" fmla="*/ 6874411 h 6874411"/>
              <a:gd name="connsiteX3" fmla="*/ 1139320 w 5991227"/>
              <a:gd name="connsiteY3" fmla="*/ 6874411 h 6874411"/>
              <a:gd name="connsiteX4" fmla="*/ 6145 w 5991227"/>
              <a:gd name="connsiteY4" fmla="*/ 5239586 h 6874411"/>
              <a:gd name="connsiteX5" fmla="*/ 6145 w 5991227"/>
              <a:gd name="connsiteY5" fmla="*/ 35161 h 6874411"/>
              <a:gd name="connsiteX0" fmla="*/ 82310 w 6070567"/>
              <a:gd name="connsiteY0" fmla="*/ 6586 h 6874411"/>
              <a:gd name="connsiteX1" fmla="*/ 6064010 w 6070567"/>
              <a:gd name="connsiteY1" fmla="*/ 0 h 6874411"/>
              <a:gd name="connsiteX2" fmla="*/ 6062715 w 6070567"/>
              <a:gd name="connsiteY2" fmla="*/ 6874411 h 6874411"/>
              <a:gd name="connsiteX3" fmla="*/ 1218660 w 6070567"/>
              <a:gd name="connsiteY3" fmla="*/ 6874411 h 6874411"/>
              <a:gd name="connsiteX4" fmla="*/ 85485 w 6070567"/>
              <a:gd name="connsiteY4" fmla="*/ 5239586 h 6874411"/>
              <a:gd name="connsiteX5" fmla="*/ 82310 w 6070567"/>
              <a:gd name="connsiteY5" fmla="*/ 6586 h 6874411"/>
              <a:gd name="connsiteX0" fmla="*/ 39225 w 6100507"/>
              <a:gd name="connsiteY0" fmla="*/ 181211 h 6874411"/>
              <a:gd name="connsiteX1" fmla="*/ 6093950 w 6100507"/>
              <a:gd name="connsiteY1" fmla="*/ 0 h 6874411"/>
              <a:gd name="connsiteX2" fmla="*/ 6092655 w 6100507"/>
              <a:gd name="connsiteY2" fmla="*/ 6874411 h 6874411"/>
              <a:gd name="connsiteX3" fmla="*/ 1248600 w 6100507"/>
              <a:gd name="connsiteY3" fmla="*/ 6874411 h 6874411"/>
              <a:gd name="connsiteX4" fmla="*/ 115425 w 6100507"/>
              <a:gd name="connsiteY4" fmla="*/ 5239586 h 6874411"/>
              <a:gd name="connsiteX5" fmla="*/ 39225 w 6100507"/>
              <a:gd name="connsiteY5" fmla="*/ 181211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5628 w 5993885"/>
              <a:gd name="connsiteY0" fmla="*/ 6586 h 6874411"/>
              <a:gd name="connsiteX1" fmla="*/ 5987328 w 5993885"/>
              <a:gd name="connsiteY1" fmla="*/ 0 h 6874411"/>
              <a:gd name="connsiteX2" fmla="*/ 5986033 w 5993885"/>
              <a:gd name="connsiteY2" fmla="*/ 6874411 h 6874411"/>
              <a:gd name="connsiteX3" fmla="*/ 1141978 w 5993885"/>
              <a:gd name="connsiteY3" fmla="*/ 6874411 h 6874411"/>
              <a:gd name="connsiteX4" fmla="*/ 8803 w 5993885"/>
              <a:gd name="connsiteY4" fmla="*/ 5239586 h 6874411"/>
              <a:gd name="connsiteX5" fmla="*/ 5628 w 5993885"/>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9849 w 6008106"/>
              <a:gd name="connsiteY0" fmla="*/ 6586 h 6995509"/>
              <a:gd name="connsiteX1" fmla="*/ 6001549 w 6008106"/>
              <a:gd name="connsiteY1" fmla="*/ 0 h 6995509"/>
              <a:gd name="connsiteX2" fmla="*/ 6000254 w 6008106"/>
              <a:gd name="connsiteY2" fmla="*/ 6874411 h 6995509"/>
              <a:gd name="connsiteX3" fmla="*/ 1387974 w 6008106"/>
              <a:gd name="connsiteY3" fmla="*/ 6874411 h 6995509"/>
              <a:gd name="connsiteX4" fmla="*/ 799 w 6008106"/>
              <a:gd name="connsiteY4" fmla="*/ 5239586 h 6995509"/>
              <a:gd name="connsiteX5" fmla="*/ 19849 w 6008106"/>
              <a:gd name="connsiteY5" fmla="*/ 6586 h 6995509"/>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47"/>
              <a:gd name="connsiteX1" fmla="*/ 6001549 w 6008106"/>
              <a:gd name="connsiteY1" fmla="*/ 0 h 6874447"/>
              <a:gd name="connsiteX2" fmla="*/ 6000254 w 6008106"/>
              <a:gd name="connsiteY2" fmla="*/ 6874411 h 6874447"/>
              <a:gd name="connsiteX3" fmla="*/ 1387974 w 6008106"/>
              <a:gd name="connsiteY3" fmla="*/ 6874411 h 6874447"/>
              <a:gd name="connsiteX4" fmla="*/ 799 w 6008106"/>
              <a:gd name="connsiteY4" fmla="*/ 5239586 h 6874447"/>
              <a:gd name="connsiteX5" fmla="*/ 19849 w 6008106"/>
              <a:gd name="connsiteY5" fmla="*/ 6586 h 6874447"/>
              <a:gd name="connsiteX0" fmla="*/ 21445 w 6009702"/>
              <a:gd name="connsiteY0" fmla="*/ 6586 h 6874477"/>
              <a:gd name="connsiteX1" fmla="*/ 6003145 w 6009702"/>
              <a:gd name="connsiteY1" fmla="*/ 0 h 6874477"/>
              <a:gd name="connsiteX2" fmla="*/ 6001850 w 6009702"/>
              <a:gd name="connsiteY2" fmla="*/ 6874411 h 6874477"/>
              <a:gd name="connsiteX3" fmla="*/ 1389570 w 6009702"/>
              <a:gd name="connsiteY3" fmla="*/ 6874411 h 6874477"/>
              <a:gd name="connsiteX4" fmla="*/ 2395 w 6009702"/>
              <a:gd name="connsiteY4" fmla="*/ 5239586 h 6874477"/>
              <a:gd name="connsiteX5" fmla="*/ 21445 w 6009702"/>
              <a:gd name="connsiteY5" fmla="*/ 6586 h 6874477"/>
              <a:gd name="connsiteX0" fmla="*/ 21685 w 6009942"/>
              <a:gd name="connsiteY0" fmla="*/ 6586 h 6874411"/>
              <a:gd name="connsiteX1" fmla="*/ 6003385 w 6009942"/>
              <a:gd name="connsiteY1" fmla="*/ 0 h 6874411"/>
              <a:gd name="connsiteX2" fmla="*/ 6002090 w 6009942"/>
              <a:gd name="connsiteY2" fmla="*/ 6874411 h 6874411"/>
              <a:gd name="connsiteX3" fmla="*/ 1389810 w 6009942"/>
              <a:gd name="connsiteY3" fmla="*/ 6874411 h 6874411"/>
              <a:gd name="connsiteX4" fmla="*/ 2635 w 6009942"/>
              <a:gd name="connsiteY4" fmla="*/ 5239586 h 6874411"/>
              <a:gd name="connsiteX5" fmla="*/ 21685 w 6009942"/>
              <a:gd name="connsiteY5" fmla="*/ 6586 h 6874411"/>
              <a:gd name="connsiteX0" fmla="*/ 1308 w 6011790"/>
              <a:gd name="connsiteY0" fmla="*/ 660636 h 6874411"/>
              <a:gd name="connsiteX1" fmla="*/ 6005233 w 6011790"/>
              <a:gd name="connsiteY1" fmla="*/ 0 h 6874411"/>
              <a:gd name="connsiteX2" fmla="*/ 6003938 w 6011790"/>
              <a:gd name="connsiteY2" fmla="*/ 6874411 h 6874411"/>
              <a:gd name="connsiteX3" fmla="*/ 1391658 w 6011790"/>
              <a:gd name="connsiteY3" fmla="*/ 6874411 h 6874411"/>
              <a:gd name="connsiteX4" fmla="*/ 4483 w 6011790"/>
              <a:gd name="connsiteY4" fmla="*/ 5239586 h 6874411"/>
              <a:gd name="connsiteX5" fmla="*/ 1308 w 6011790"/>
              <a:gd name="connsiteY5" fmla="*/ 660636 h 6874411"/>
              <a:gd name="connsiteX0" fmla="*/ 1308 w 6010421"/>
              <a:gd name="connsiteY0" fmla="*/ 9761 h 6223536"/>
              <a:gd name="connsiteX1" fmla="*/ 6002058 w 6010421"/>
              <a:gd name="connsiteY1" fmla="*/ 0 h 6223536"/>
              <a:gd name="connsiteX2" fmla="*/ 6003938 w 6010421"/>
              <a:gd name="connsiteY2" fmla="*/ 6223536 h 6223536"/>
              <a:gd name="connsiteX3" fmla="*/ 1391658 w 6010421"/>
              <a:gd name="connsiteY3" fmla="*/ 6223536 h 6223536"/>
              <a:gd name="connsiteX4" fmla="*/ 4483 w 6010421"/>
              <a:gd name="connsiteY4" fmla="*/ 4588711 h 6223536"/>
              <a:gd name="connsiteX5" fmla="*/ 1308 w 6010421"/>
              <a:gd name="connsiteY5" fmla="*/ 9761 h 6223536"/>
              <a:gd name="connsiteX0" fmla="*/ 1308 w 6010421"/>
              <a:gd name="connsiteY0" fmla="*/ 12 h 6848787"/>
              <a:gd name="connsiteX1" fmla="*/ 6002058 w 6010421"/>
              <a:gd name="connsiteY1" fmla="*/ 625251 h 6848787"/>
              <a:gd name="connsiteX2" fmla="*/ 6003938 w 6010421"/>
              <a:gd name="connsiteY2" fmla="*/ 6848787 h 6848787"/>
              <a:gd name="connsiteX3" fmla="*/ 1391658 w 6010421"/>
              <a:gd name="connsiteY3" fmla="*/ 6848787 h 6848787"/>
              <a:gd name="connsiteX4" fmla="*/ 4483 w 6010421"/>
              <a:gd name="connsiteY4" fmla="*/ 5213962 h 6848787"/>
              <a:gd name="connsiteX5" fmla="*/ 1308 w 6010421"/>
              <a:gd name="connsiteY5" fmla="*/ 12 h 6848787"/>
              <a:gd name="connsiteX0" fmla="*/ 1308 w 6009381"/>
              <a:gd name="connsiteY0" fmla="*/ 3411 h 6852186"/>
              <a:gd name="connsiteX1" fmla="*/ 5998874 w 6009381"/>
              <a:gd name="connsiteY1" fmla="*/ 0 h 6852186"/>
              <a:gd name="connsiteX2" fmla="*/ 6003938 w 6009381"/>
              <a:gd name="connsiteY2" fmla="*/ 6852186 h 6852186"/>
              <a:gd name="connsiteX3" fmla="*/ 1391658 w 6009381"/>
              <a:gd name="connsiteY3" fmla="*/ 6852186 h 6852186"/>
              <a:gd name="connsiteX4" fmla="*/ 4483 w 6009381"/>
              <a:gd name="connsiteY4" fmla="*/ 5217361 h 6852186"/>
              <a:gd name="connsiteX5" fmla="*/ 1308 w 6009381"/>
              <a:gd name="connsiteY5" fmla="*/ 3411 h 6852186"/>
              <a:gd name="connsiteX0" fmla="*/ 1308 w 6009381"/>
              <a:gd name="connsiteY0" fmla="*/ 3411 h 6852252"/>
              <a:gd name="connsiteX1" fmla="*/ 5998874 w 6009381"/>
              <a:gd name="connsiteY1" fmla="*/ 0 h 6852252"/>
              <a:gd name="connsiteX2" fmla="*/ 6003938 w 6009381"/>
              <a:gd name="connsiteY2" fmla="*/ 6852186 h 6852252"/>
              <a:gd name="connsiteX3" fmla="*/ 1391658 w 6009381"/>
              <a:gd name="connsiteY3" fmla="*/ 6852186 h 6852252"/>
              <a:gd name="connsiteX4" fmla="*/ 4483 w 6009381"/>
              <a:gd name="connsiteY4" fmla="*/ 5217361 h 6852252"/>
              <a:gd name="connsiteX5" fmla="*/ 1308 w 6009381"/>
              <a:gd name="connsiteY5" fmla="*/ 3411 h 6852252"/>
              <a:gd name="connsiteX0" fmla="*/ 1308 w 6009381"/>
              <a:gd name="connsiteY0" fmla="*/ 3411 h 6852194"/>
              <a:gd name="connsiteX1" fmla="*/ 5998874 w 6009381"/>
              <a:gd name="connsiteY1" fmla="*/ 0 h 6852194"/>
              <a:gd name="connsiteX2" fmla="*/ 6003938 w 6009381"/>
              <a:gd name="connsiteY2" fmla="*/ 6852186 h 6852194"/>
              <a:gd name="connsiteX3" fmla="*/ 1391658 w 6009381"/>
              <a:gd name="connsiteY3" fmla="*/ 6852186 h 6852194"/>
              <a:gd name="connsiteX4" fmla="*/ 4483 w 6009381"/>
              <a:gd name="connsiteY4" fmla="*/ 5217361 h 6852194"/>
              <a:gd name="connsiteX5" fmla="*/ 1308 w 6009381"/>
              <a:gd name="connsiteY5" fmla="*/ 3411 h 685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9381" h="6852194">
                <a:moveTo>
                  <a:pt x="1308" y="3411"/>
                </a:moveTo>
                <a:lnTo>
                  <a:pt x="5998874" y="0"/>
                </a:lnTo>
                <a:cubicBezTo>
                  <a:pt x="6006938" y="2835940"/>
                  <a:pt x="6015083" y="3744916"/>
                  <a:pt x="6003938" y="6852186"/>
                </a:cubicBezTo>
                <a:lnTo>
                  <a:pt x="1391658" y="6852186"/>
                </a:lnTo>
                <a:cubicBezTo>
                  <a:pt x="1101070" y="6853923"/>
                  <a:pt x="-62771" y="6593773"/>
                  <a:pt x="4483" y="5217361"/>
                </a:cubicBezTo>
                <a:cubicBezTo>
                  <a:pt x="-759" y="4021924"/>
                  <a:pt x="-809" y="1736103"/>
                  <a:pt x="1308" y="3411"/>
                </a:cubicBezTo>
                <a:close/>
              </a:path>
            </a:pathLst>
          </a:custGeom>
          <a:solidFill>
            <a:srgbClr val="CCCCCC">
              <a:alpha val="72170"/>
            </a:srgbClr>
          </a:solidFill>
        </p:spPr>
        <p:txBody>
          <a:bodyPr vert="horz" lIns="0" tIns="45720" rIns="0" bIns="0" rtlCol="0" anchor="ctr" anchorCtr="0">
            <a:noAutofit/>
          </a:bodyPr>
          <a:lstStyle>
            <a:lvl1pPr marL="0" indent="0" algn="ctr">
              <a:buNone/>
              <a:defRPr lang="en-US" sz="1801" dirty="0">
                <a:solidFill>
                  <a:schemeClr val="tx1"/>
                </a:solidFill>
              </a:defRPr>
            </a:lvl1pPr>
          </a:lstStyle>
          <a:p>
            <a:pPr lvl="0" algn="ctr"/>
            <a:r>
              <a:rPr lang="en-US"/>
              <a:t>Click icon to add picture</a:t>
            </a:r>
            <a:endParaRPr lang="en-US" dirty="0"/>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spTree>
    <p:extLst>
      <p:ext uri="{BB962C8B-B14F-4D97-AF65-F5344CB8AC3E}">
        <p14:creationId xmlns:p14="http://schemas.microsoft.com/office/powerpoint/2010/main" val="4152055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5_Section divider - UNSTOPPABL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A2F28B-845B-229B-9C15-2F5971DC6BD5}"/>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Tree>
    <p:extLst>
      <p:ext uri="{BB962C8B-B14F-4D97-AF65-F5344CB8AC3E}">
        <p14:creationId xmlns:p14="http://schemas.microsoft.com/office/powerpoint/2010/main" val="3395354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End slide Hero_S_Symbol Handshak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95D66-11C8-6647-8537-B75B474DD1A5}"/>
              </a:ext>
            </a:extLst>
          </p:cNvPr>
          <p:cNvSpPr>
            <a:spLocks noGrp="1"/>
          </p:cNvSpPr>
          <p:nvPr>
            <p:ph type="title" hasCustomPrompt="1"/>
          </p:nvPr>
        </p:nvSpPr>
        <p:spPr>
          <a:xfrm>
            <a:off x="3311652" y="6028161"/>
            <a:ext cx="5568696" cy="594360"/>
          </a:xfrm>
        </p:spPr>
        <p:txBody>
          <a:bodyPr anchor="ctr" anchorCtr="0"/>
          <a:lstStyle>
            <a:lvl1pPr algn="ctr">
              <a:defRPr sz="2800"/>
            </a:lvl1pPr>
          </a:lstStyle>
          <a:p>
            <a:r>
              <a:rPr lang="en-US" dirty="0"/>
              <a:t>End slide</a:t>
            </a:r>
          </a:p>
        </p:txBody>
      </p:sp>
      <p:pic>
        <p:nvPicPr>
          <p:cNvPr id="4" name="Picture 3">
            <a:extLst>
              <a:ext uri="{FF2B5EF4-FFF2-40B4-BE49-F238E27FC236}">
                <a16:creationId xmlns:a16="http://schemas.microsoft.com/office/drawing/2014/main" id="{BAB36327-468E-2848-BC8A-8AFD4F423200}"/>
              </a:ext>
            </a:extLst>
          </p:cNvPr>
          <p:cNvPicPr>
            <a:picLocks noChangeAspect="1"/>
          </p:cNvPicPr>
          <p:nvPr userDrawn="1"/>
        </p:nvPicPr>
        <p:blipFill>
          <a:blip r:embed="rId2"/>
          <a:srcRect/>
          <a:stretch/>
        </p:blipFill>
        <p:spPr>
          <a:xfrm>
            <a:off x="414560" y="6104446"/>
            <a:ext cx="881063" cy="493204"/>
          </a:xfrm>
          <a:prstGeom prst="rect">
            <a:avLst/>
          </a:prstGeom>
        </p:spPr>
      </p:pic>
      <p:sp>
        <p:nvSpPr>
          <p:cNvPr id="5" name="TextBox 4">
            <a:extLst>
              <a:ext uri="{FF2B5EF4-FFF2-40B4-BE49-F238E27FC236}">
                <a16:creationId xmlns:a16="http://schemas.microsoft.com/office/drawing/2014/main" id="{28329689-EA49-7C4C-BF3C-7F760C953082}"/>
              </a:ext>
            </a:extLst>
          </p:cNvPr>
          <p:cNvSpPr txBox="1"/>
          <p:nvPr userDrawn="1"/>
        </p:nvSpPr>
        <p:spPr>
          <a:xfrm>
            <a:off x="9093200" y="6130925"/>
            <a:ext cx="2679700" cy="491596"/>
          </a:xfrm>
          <a:prstGeom prst="rect">
            <a:avLst/>
          </a:prstGeom>
          <a:noFill/>
        </p:spPr>
        <p:txBody>
          <a:bodyPr wrap="square" lIns="0" tIns="0" rIns="0" bIns="0" rtlCol="0" anchor="ctr" anchorCtr="0">
            <a:noAutofit/>
          </a:bodyPr>
          <a:lstStyle/>
          <a:p>
            <a:pPr algn="r"/>
            <a:r>
              <a:rPr lang="en-US" sz="700" b="0" i="0" dirty="0">
                <a:solidFill>
                  <a:schemeClr val="tx2"/>
                </a:solidFill>
                <a:latin typeface="Sage Text" panose="02010503040201060103" pitchFamily="2" charset="77"/>
              </a:rPr>
              <a:t>© 2024 The Sage Group plc or its licensors. All rights reserved. Sage, Sage logos, and Sage product and service names mentioned herein are the trademarks of Sage Global Services Limited or its licensors. All other trademarks are the property of their respective owners.</a:t>
            </a:r>
          </a:p>
        </p:txBody>
      </p:sp>
      <p:pic>
        <p:nvPicPr>
          <p:cNvPr id="7" name="Picture 6">
            <a:extLst>
              <a:ext uri="{FF2B5EF4-FFF2-40B4-BE49-F238E27FC236}">
                <a16:creationId xmlns:a16="http://schemas.microsoft.com/office/drawing/2014/main" id="{AD408D42-1C4C-EF8B-466E-E670309E1C89}"/>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l="36186" r="34325"/>
          <a:stretch/>
        </p:blipFill>
        <p:spPr>
          <a:xfrm>
            <a:off x="4838700" y="443060"/>
            <a:ext cx="2683890" cy="5119540"/>
          </a:xfrm>
          <a:prstGeom prst="rect">
            <a:avLst/>
          </a:prstGeom>
        </p:spPr>
      </p:pic>
    </p:spTree>
    <p:extLst>
      <p:ext uri="{BB962C8B-B14F-4D97-AF65-F5344CB8AC3E}">
        <p14:creationId xmlns:p14="http://schemas.microsoft.com/office/powerpoint/2010/main" val="1937698369"/>
      </p:ext>
    </p:extLst>
  </p:cSld>
  <p:clrMapOvr>
    <a:masterClrMapping/>
  </p:clrMapOvr>
  <p:extLst>
    <p:ext uri="{DCECCB84-F9BA-43D5-87BE-67443E8EF086}">
      <p15:sldGuideLst xmlns:p15="http://schemas.microsoft.com/office/powerpoint/2012/main">
        <p15:guide id="1" orient="horz" pos="1944" userDrawn="1">
          <p15:clr>
            <a:srgbClr val="FBAE40"/>
          </p15:clr>
        </p15:guide>
        <p15:guide id="2" orient="horz" pos="367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line, Left column content + illustration">
    <p:bg>
      <p:bgPr>
        <a:solidFill>
          <a:schemeClr val="tx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sp>
        <p:nvSpPr>
          <p:cNvPr id="12" name="Title 1">
            <a:extLst>
              <a:ext uri="{FF2B5EF4-FFF2-40B4-BE49-F238E27FC236}">
                <a16:creationId xmlns:a16="http://schemas.microsoft.com/office/drawing/2014/main" id="{49407ADA-6986-4B48-A9AC-072C99F71421}"/>
              </a:ext>
            </a:extLst>
          </p:cNvPr>
          <p:cNvSpPr>
            <a:spLocks noGrp="1"/>
          </p:cNvSpPr>
          <p:nvPr>
            <p:ph type="title" hasCustomPrompt="1"/>
          </p:nvPr>
        </p:nvSpPr>
        <p:spPr>
          <a:xfrm>
            <a:off x="411479" y="587763"/>
            <a:ext cx="3238499" cy="594360"/>
          </a:xfrm>
        </p:spPr>
        <p:txBody>
          <a:bodyPr/>
          <a:lstStyle>
            <a:lvl1pPr>
              <a:defRPr sz="2000" b="1">
                <a:latin typeface="+mn-lt"/>
              </a:defRPr>
            </a:lvl1pPr>
          </a:lstStyle>
          <a:p>
            <a:r>
              <a:rPr lang="en-US" dirty="0"/>
              <a:t>Click to edit master title style</a:t>
            </a:r>
          </a:p>
        </p:txBody>
      </p:sp>
      <p:sp>
        <p:nvSpPr>
          <p:cNvPr id="6" name="Picture Placeholder 9">
            <a:extLst>
              <a:ext uri="{FF2B5EF4-FFF2-40B4-BE49-F238E27FC236}">
                <a16:creationId xmlns:a16="http://schemas.microsoft.com/office/drawing/2014/main" id="{3EAF1985-93E2-A444-BD0E-5986E92D0DF1}"/>
              </a:ext>
            </a:extLst>
          </p:cNvPr>
          <p:cNvSpPr>
            <a:spLocks noGrp="1"/>
          </p:cNvSpPr>
          <p:nvPr>
            <p:ph type="pic" sz="quarter" idx="14"/>
          </p:nvPr>
        </p:nvSpPr>
        <p:spPr>
          <a:xfrm>
            <a:off x="4503077" y="-11648"/>
            <a:ext cx="7702374" cy="6226711"/>
          </a:xfrm>
          <a:prstGeom prst="rect">
            <a:avLst/>
          </a:prstGeom>
          <a:noFill/>
        </p:spPr>
        <p:txBody>
          <a:bodyPr vert="horz" lIns="0" tIns="45720" rIns="0" bIns="0" rtlCol="0" anchor="ctr" anchorCtr="0">
            <a:noAutofit/>
          </a:bodyPr>
          <a:lstStyle>
            <a:lvl1pPr marL="0" indent="0" algn="ctr">
              <a:buNone/>
              <a:defRPr lang="en-US" sz="1801" dirty="0">
                <a:solidFill>
                  <a:schemeClr val="bg1"/>
                </a:solidFill>
              </a:defRPr>
            </a:lvl1pPr>
          </a:lstStyle>
          <a:p>
            <a:pPr lvl="0" algn="ctr"/>
            <a:r>
              <a:rPr lang="en-US"/>
              <a:t>Click icon to add picture</a:t>
            </a:r>
            <a:endParaRPr lang="en-US" dirty="0"/>
          </a:p>
        </p:txBody>
      </p:sp>
      <p:sp>
        <p:nvSpPr>
          <p:cNvPr id="7" name="Text Placeholder 3">
            <a:extLst>
              <a:ext uri="{FF2B5EF4-FFF2-40B4-BE49-F238E27FC236}">
                <a16:creationId xmlns:a16="http://schemas.microsoft.com/office/drawing/2014/main" id="{1D6B45BE-196F-6B43-8E72-C2AC9D40CA28}"/>
              </a:ext>
            </a:extLst>
          </p:cNvPr>
          <p:cNvSpPr>
            <a:spLocks noGrp="1"/>
          </p:cNvSpPr>
          <p:nvPr>
            <p:ph type="body" sz="quarter" idx="19"/>
          </p:nvPr>
        </p:nvSpPr>
        <p:spPr>
          <a:xfrm>
            <a:off x="419100" y="1714500"/>
            <a:ext cx="3238500" cy="4495800"/>
          </a:xfrm>
        </p:spPr>
        <p:txBody>
          <a:bodyPr/>
          <a:lstStyle>
            <a:lvl1pPr marL="0" indent="0">
              <a:buNone/>
              <a:defRPr/>
            </a:lvl1pPr>
            <a:lvl2pPr marL="171450" indent="-171450">
              <a:tabLst/>
              <a:defRPr/>
            </a:lvl2pPr>
            <a:lvl3pPr marL="517525" indent="-174625">
              <a:tabLst/>
              <a:defRPr/>
            </a:lvl3pPr>
            <a:lvl4pPr marL="863600" indent="-174625">
              <a:tabLst/>
              <a:defRPr/>
            </a:lvl4pPr>
            <a:lvl5pPr marL="1200150" indent="-17145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3031508"/>
      </p:ext>
    </p:extLst>
  </p:cSld>
  <p:clrMapOvr>
    <a:masterClrMapping/>
  </p:clrMapOvr>
  <p:extLst>
    <p:ext uri="{DCECCB84-F9BA-43D5-87BE-67443E8EF086}">
      <p15:sldGuideLst xmlns:p15="http://schemas.microsoft.com/office/powerpoint/2012/main">
        <p15:guide id="1" pos="3456">
          <p15:clr>
            <a:srgbClr val="FBAE40"/>
          </p15:clr>
        </p15:guide>
        <p15:guide id="2" pos="1848">
          <p15:clr>
            <a:srgbClr val="FBAE40"/>
          </p15:clr>
        </p15:guide>
        <p15:guide id="3" pos="2304">
          <p15:clr>
            <a:srgbClr val="FBAE40"/>
          </p15:clr>
        </p15:guide>
        <p15:guide id="4" pos="283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age symbol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3" y="2258568"/>
            <a:ext cx="3829159"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grpSp>
        <p:nvGrpSpPr>
          <p:cNvPr id="71" name="Group 70">
            <a:extLst>
              <a:ext uri="{FF2B5EF4-FFF2-40B4-BE49-F238E27FC236}">
                <a16:creationId xmlns:a16="http://schemas.microsoft.com/office/drawing/2014/main" id="{82170310-FD02-B64E-9B02-F6DE13FED35F}"/>
              </a:ext>
            </a:extLst>
          </p:cNvPr>
          <p:cNvGrpSpPr/>
          <p:nvPr userDrawn="1"/>
        </p:nvGrpSpPr>
        <p:grpSpPr>
          <a:xfrm>
            <a:off x="6238877" y="393700"/>
            <a:ext cx="5535674" cy="6201405"/>
            <a:chOff x="6238877" y="393700"/>
            <a:chExt cx="5535674" cy="6201405"/>
          </a:xfrm>
        </p:grpSpPr>
        <p:grpSp>
          <p:nvGrpSpPr>
            <p:cNvPr id="72" name="Group 71">
              <a:extLst>
                <a:ext uri="{FF2B5EF4-FFF2-40B4-BE49-F238E27FC236}">
                  <a16:creationId xmlns:a16="http://schemas.microsoft.com/office/drawing/2014/main" id="{67E2ACF6-103A-9240-B587-BE5FE06EBC0B}"/>
                </a:ext>
              </a:extLst>
            </p:cNvPr>
            <p:cNvGrpSpPr/>
            <p:nvPr/>
          </p:nvGrpSpPr>
          <p:grpSpPr>
            <a:xfrm>
              <a:off x="6238877" y="2218467"/>
              <a:ext cx="5535674" cy="1647636"/>
              <a:chOff x="6238877" y="394369"/>
              <a:chExt cx="5535674" cy="1647636"/>
            </a:xfrm>
          </p:grpSpPr>
          <p:grpSp>
            <p:nvGrpSpPr>
              <p:cNvPr id="126" name="Group 125">
                <a:extLst>
                  <a:ext uri="{FF2B5EF4-FFF2-40B4-BE49-F238E27FC236}">
                    <a16:creationId xmlns:a16="http://schemas.microsoft.com/office/drawing/2014/main" id="{CFF69E0E-7085-234C-87BB-DD0C51C48865}"/>
                  </a:ext>
                </a:extLst>
              </p:cNvPr>
              <p:cNvGrpSpPr/>
              <p:nvPr/>
            </p:nvGrpSpPr>
            <p:grpSpPr>
              <a:xfrm>
                <a:off x="6238877" y="394369"/>
                <a:ext cx="5535674" cy="745936"/>
                <a:chOff x="6238877" y="394369"/>
                <a:chExt cx="5535674" cy="745936"/>
              </a:xfrm>
            </p:grpSpPr>
            <p:pic>
              <p:nvPicPr>
                <p:cNvPr id="136" name="Picture 135">
                  <a:extLst>
                    <a:ext uri="{FF2B5EF4-FFF2-40B4-BE49-F238E27FC236}">
                      <a16:creationId xmlns:a16="http://schemas.microsoft.com/office/drawing/2014/main" id="{E8EFAFCD-00A6-9944-9D85-582F05AB4CC7}"/>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137" name="Picture 136">
                  <a:extLst>
                    <a:ext uri="{FF2B5EF4-FFF2-40B4-BE49-F238E27FC236}">
                      <a16:creationId xmlns:a16="http://schemas.microsoft.com/office/drawing/2014/main" id="{54139528-DA1E-EA43-A13B-1E32EA0F26BD}"/>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138" name="Picture 137">
                  <a:extLst>
                    <a:ext uri="{FF2B5EF4-FFF2-40B4-BE49-F238E27FC236}">
                      <a16:creationId xmlns:a16="http://schemas.microsoft.com/office/drawing/2014/main" id="{B7D33F5B-D82D-0142-90F1-07AA0B50B37C}"/>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139" name="Picture 138">
                  <a:extLst>
                    <a:ext uri="{FF2B5EF4-FFF2-40B4-BE49-F238E27FC236}">
                      <a16:creationId xmlns:a16="http://schemas.microsoft.com/office/drawing/2014/main" id="{CC7AD683-CB26-ED45-9511-9DAB139064C6}"/>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140" name="Picture 139">
                  <a:extLst>
                    <a:ext uri="{FF2B5EF4-FFF2-40B4-BE49-F238E27FC236}">
                      <a16:creationId xmlns:a16="http://schemas.microsoft.com/office/drawing/2014/main" id="{EA30C539-5963-AA4D-82D2-61A134D908BA}"/>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141" name="Picture 140">
                  <a:extLst>
                    <a:ext uri="{FF2B5EF4-FFF2-40B4-BE49-F238E27FC236}">
                      <a16:creationId xmlns:a16="http://schemas.microsoft.com/office/drawing/2014/main" id="{E8537574-BF7A-604C-A711-4B1A3B6A05CB}"/>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142" name="Picture 141">
                  <a:extLst>
                    <a:ext uri="{FF2B5EF4-FFF2-40B4-BE49-F238E27FC236}">
                      <a16:creationId xmlns:a16="http://schemas.microsoft.com/office/drawing/2014/main" id="{B1E3CB8C-01C0-474E-A26A-D42AD6EED683}"/>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143" name="Picture 142">
                  <a:extLst>
                    <a:ext uri="{FF2B5EF4-FFF2-40B4-BE49-F238E27FC236}">
                      <a16:creationId xmlns:a16="http://schemas.microsoft.com/office/drawing/2014/main" id="{8E04BC90-5CC4-0C46-A973-301FF1794751}"/>
                    </a:ext>
                  </a:extLst>
                </p:cNvPr>
                <p:cNvPicPr>
                  <a:picLocks noChangeAspect="1"/>
                </p:cNvPicPr>
                <p:nvPr/>
              </p:nvPicPr>
              <p:blipFill>
                <a:blip r:embed="rId3"/>
                <a:stretch>
                  <a:fillRect/>
                </a:stretch>
              </p:blipFill>
              <p:spPr>
                <a:xfrm>
                  <a:off x="6988177" y="718879"/>
                  <a:ext cx="244653" cy="421426"/>
                </a:xfrm>
                <a:prstGeom prst="rect">
                  <a:avLst/>
                </a:prstGeom>
              </p:spPr>
            </p:pic>
          </p:grpSp>
          <p:grpSp>
            <p:nvGrpSpPr>
              <p:cNvPr id="127" name="Group 126">
                <a:extLst>
                  <a:ext uri="{FF2B5EF4-FFF2-40B4-BE49-F238E27FC236}">
                    <a16:creationId xmlns:a16="http://schemas.microsoft.com/office/drawing/2014/main" id="{DA868886-ACAA-F34B-9FCC-804244EBB8B5}"/>
                  </a:ext>
                </a:extLst>
              </p:cNvPr>
              <p:cNvGrpSpPr/>
              <p:nvPr/>
            </p:nvGrpSpPr>
            <p:grpSpPr>
              <a:xfrm>
                <a:off x="6238877" y="1296069"/>
                <a:ext cx="5535674" cy="745936"/>
                <a:chOff x="6238877" y="394369"/>
                <a:chExt cx="5535674" cy="745936"/>
              </a:xfrm>
            </p:grpSpPr>
            <p:pic>
              <p:nvPicPr>
                <p:cNvPr id="128" name="Picture 127">
                  <a:extLst>
                    <a:ext uri="{FF2B5EF4-FFF2-40B4-BE49-F238E27FC236}">
                      <a16:creationId xmlns:a16="http://schemas.microsoft.com/office/drawing/2014/main" id="{224F75AF-DC4B-C240-B749-E0F0EE02E58B}"/>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129" name="Picture 128">
                  <a:extLst>
                    <a:ext uri="{FF2B5EF4-FFF2-40B4-BE49-F238E27FC236}">
                      <a16:creationId xmlns:a16="http://schemas.microsoft.com/office/drawing/2014/main" id="{4F6BA2B4-18E9-E242-A319-FB6493EF1AC4}"/>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130" name="Picture 129">
                  <a:extLst>
                    <a:ext uri="{FF2B5EF4-FFF2-40B4-BE49-F238E27FC236}">
                      <a16:creationId xmlns:a16="http://schemas.microsoft.com/office/drawing/2014/main" id="{0B874B4F-A89A-E842-A609-F0C0DABC11EA}"/>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131" name="Picture 130">
                  <a:extLst>
                    <a:ext uri="{FF2B5EF4-FFF2-40B4-BE49-F238E27FC236}">
                      <a16:creationId xmlns:a16="http://schemas.microsoft.com/office/drawing/2014/main" id="{EB38761B-55DB-E243-A7A5-3AE503BCEA39}"/>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132" name="Picture 131">
                  <a:extLst>
                    <a:ext uri="{FF2B5EF4-FFF2-40B4-BE49-F238E27FC236}">
                      <a16:creationId xmlns:a16="http://schemas.microsoft.com/office/drawing/2014/main" id="{1DEE4301-B2B6-F841-B946-1BEC7626909C}"/>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133" name="Picture 132">
                  <a:extLst>
                    <a:ext uri="{FF2B5EF4-FFF2-40B4-BE49-F238E27FC236}">
                      <a16:creationId xmlns:a16="http://schemas.microsoft.com/office/drawing/2014/main" id="{2C85052E-798B-B14E-8BD2-F266CFCF2A3F}"/>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134" name="Picture 133">
                  <a:extLst>
                    <a:ext uri="{FF2B5EF4-FFF2-40B4-BE49-F238E27FC236}">
                      <a16:creationId xmlns:a16="http://schemas.microsoft.com/office/drawing/2014/main" id="{F771C328-43CE-934C-BFC8-6ED9A0A8788F}"/>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135" name="Picture 134">
                  <a:extLst>
                    <a:ext uri="{FF2B5EF4-FFF2-40B4-BE49-F238E27FC236}">
                      <a16:creationId xmlns:a16="http://schemas.microsoft.com/office/drawing/2014/main" id="{9D8C76E8-52C9-6548-AAE5-E472811F869B}"/>
                    </a:ext>
                  </a:extLst>
                </p:cNvPr>
                <p:cNvPicPr>
                  <a:picLocks noChangeAspect="1"/>
                </p:cNvPicPr>
                <p:nvPr/>
              </p:nvPicPr>
              <p:blipFill>
                <a:blip r:embed="rId3"/>
                <a:stretch>
                  <a:fillRect/>
                </a:stretch>
              </p:blipFill>
              <p:spPr>
                <a:xfrm>
                  <a:off x="6988177" y="718879"/>
                  <a:ext cx="244653" cy="421426"/>
                </a:xfrm>
                <a:prstGeom prst="rect">
                  <a:avLst/>
                </a:prstGeom>
              </p:spPr>
            </p:pic>
          </p:grpSp>
        </p:grpSp>
        <p:grpSp>
          <p:nvGrpSpPr>
            <p:cNvPr id="73" name="Group 72">
              <a:extLst>
                <a:ext uri="{FF2B5EF4-FFF2-40B4-BE49-F238E27FC236}">
                  <a16:creationId xmlns:a16="http://schemas.microsoft.com/office/drawing/2014/main" id="{DCB83AAF-ED35-A049-AABF-C9135D5DD78A}"/>
                </a:ext>
              </a:extLst>
            </p:cNvPr>
            <p:cNvGrpSpPr/>
            <p:nvPr/>
          </p:nvGrpSpPr>
          <p:grpSpPr>
            <a:xfrm>
              <a:off x="6238877" y="4040917"/>
              <a:ext cx="5535674" cy="1647636"/>
              <a:chOff x="6238877" y="394369"/>
              <a:chExt cx="5535674" cy="1647636"/>
            </a:xfrm>
          </p:grpSpPr>
          <p:grpSp>
            <p:nvGrpSpPr>
              <p:cNvPr id="108" name="Group 107">
                <a:extLst>
                  <a:ext uri="{FF2B5EF4-FFF2-40B4-BE49-F238E27FC236}">
                    <a16:creationId xmlns:a16="http://schemas.microsoft.com/office/drawing/2014/main" id="{9F2E5089-B14A-9742-9076-60522A230567}"/>
                  </a:ext>
                </a:extLst>
              </p:cNvPr>
              <p:cNvGrpSpPr/>
              <p:nvPr/>
            </p:nvGrpSpPr>
            <p:grpSpPr>
              <a:xfrm>
                <a:off x="6238877" y="394369"/>
                <a:ext cx="5535674" cy="745936"/>
                <a:chOff x="6238877" y="394369"/>
                <a:chExt cx="5535674" cy="745936"/>
              </a:xfrm>
            </p:grpSpPr>
            <p:pic>
              <p:nvPicPr>
                <p:cNvPr id="118" name="Picture 117">
                  <a:extLst>
                    <a:ext uri="{FF2B5EF4-FFF2-40B4-BE49-F238E27FC236}">
                      <a16:creationId xmlns:a16="http://schemas.microsoft.com/office/drawing/2014/main" id="{E307ACCD-BBCA-AE49-8895-8B05C679DF7E}"/>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119" name="Picture 118">
                  <a:extLst>
                    <a:ext uri="{FF2B5EF4-FFF2-40B4-BE49-F238E27FC236}">
                      <a16:creationId xmlns:a16="http://schemas.microsoft.com/office/drawing/2014/main" id="{A351233D-9CD6-6848-8852-F6F9175E0560}"/>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120" name="Picture 119">
                  <a:extLst>
                    <a:ext uri="{FF2B5EF4-FFF2-40B4-BE49-F238E27FC236}">
                      <a16:creationId xmlns:a16="http://schemas.microsoft.com/office/drawing/2014/main" id="{277C3285-4221-0E46-9C68-9E9756B39B21}"/>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121" name="Picture 120">
                  <a:extLst>
                    <a:ext uri="{FF2B5EF4-FFF2-40B4-BE49-F238E27FC236}">
                      <a16:creationId xmlns:a16="http://schemas.microsoft.com/office/drawing/2014/main" id="{34D9B167-B2D4-0441-B0D2-01D074A853E3}"/>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122" name="Picture 121">
                  <a:extLst>
                    <a:ext uri="{FF2B5EF4-FFF2-40B4-BE49-F238E27FC236}">
                      <a16:creationId xmlns:a16="http://schemas.microsoft.com/office/drawing/2014/main" id="{9CCDDCA1-DCC7-1F47-BF8B-DB65F0029CEE}"/>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123" name="Picture 122">
                  <a:extLst>
                    <a:ext uri="{FF2B5EF4-FFF2-40B4-BE49-F238E27FC236}">
                      <a16:creationId xmlns:a16="http://schemas.microsoft.com/office/drawing/2014/main" id="{AECD938B-175C-9442-BB8F-84775EBDFAAA}"/>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124" name="Picture 123">
                  <a:extLst>
                    <a:ext uri="{FF2B5EF4-FFF2-40B4-BE49-F238E27FC236}">
                      <a16:creationId xmlns:a16="http://schemas.microsoft.com/office/drawing/2014/main" id="{CC17190A-CBB2-1D46-9858-4011D7E31E6E}"/>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125" name="Picture 124">
                  <a:extLst>
                    <a:ext uri="{FF2B5EF4-FFF2-40B4-BE49-F238E27FC236}">
                      <a16:creationId xmlns:a16="http://schemas.microsoft.com/office/drawing/2014/main" id="{DB57266D-E7F2-6C41-9A2F-259C3330E910}"/>
                    </a:ext>
                  </a:extLst>
                </p:cNvPr>
                <p:cNvPicPr>
                  <a:picLocks noChangeAspect="1"/>
                </p:cNvPicPr>
                <p:nvPr/>
              </p:nvPicPr>
              <p:blipFill>
                <a:blip r:embed="rId3"/>
                <a:stretch>
                  <a:fillRect/>
                </a:stretch>
              </p:blipFill>
              <p:spPr>
                <a:xfrm>
                  <a:off x="6988177" y="718879"/>
                  <a:ext cx="244653" cy="421426"/>
                </a:xfrm>
                <a:prstGeom prst="rect">
                  <a:avLst/>
                </a:prstGeom>
              </p:spPr>
            </p:pic>
          </p:grpSp>
          <p:grpSp>
            <p:nvGrpSpPr>
              <p:cNvPr id="109" name="Group 108">
                <a:extLst>
                  <a:ext uri="{FF2B5EF4-FFF2-40B4-BE49-F238E27FC236}">
                    <a16:creationId xmlns:a16="http://schemas.microsoft.com/office/drawing/2014/main" id="{23E64EBD-0CC7-4D49-ACA3-A47CB4725BCC}"/>
                  </a:ext>
                </a:extLst>
              </p:cNvPr>
              <p:cNvGrpSpPr/>
              <p:nvPr/>
            </p:nvGrpSpPr>
            <p:grpSpPr>
              <a:xfrm>
                <a:off x="6238877" y="1296069"/>
                <a:ext cx="5535674" cy="745936"/>
                <a:chOff x="6238877" y="394369"/>
                <a:chExt cx="5535674" cy="745936"/>
              </a:xfrm>
            </p:grpSpPr>
            <p:pic>
              <p:nvPicPr>
                <p:cNvPr id="110" name="Picture 109">
                  <a:extLst>
                    <a:ext uri="{FF2B5EF4-FFF2-40B4-BE49-F238E27FC236}">
                      <a16:creationId xmlns:a16="http://schemas.microsoft.com/office/drawing/2014/main" id="{1FF296B1-7A51-4B4A-B3A1-551F3A9713F6}"/>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111" name="Picture 110">
                  <a:extLst>
                    <a:ext uri="{FF2B5EF4-FFF2-40B4-BE49-F238E27FC236}">
                      <a16:creationId xmlns:a16="http://schemas.microsoft.com/office/drawing/2014/main" id="{AA29D605-CC41-A349-896C-A8D6479F9030}"/>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112" name="Picture 111">
                  <a:extLst>
                    <a:ext uri="{FF2B5EF4-FFF2-40B4-BE49-F238E27FC236}">
                      <a16:creationId xmlns:a16="http://schemas.microsoft.com/office/drawing/2014/main" id="{F114C4A5-23E3-A049-B69C-EF24A0F9F343}"/>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113" name="Picture 112">
                  <a:extLst>
                    <a:ext uri="{FF2B5EF4-FFF2-40B4-BE49-F238E27FC236}">
                      <a16:creationId xmlns:a16="http://schemas.microsoft.com/office/drawing/2014/main" id="{A3B29882-F403-DD4F-8208-A2A8236E0C18}"/>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114" name="Picture 113">
                  <a:extLst>
                    <a:ext uri="{FF2B5EF4-FFF2-40B4-BE49-F238E27FC236}">
                      <a16:creationId xmlns:a16="http://schemas.microsoft.com/office/drawing/2014/main" id="{05A10E24-E52A-C747-AD4D-40EF34531FF7}"/>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115" name="Picture 114">
                  <a:extLst>
                    <a:ext uri="{FF2B5EF4-FFF2-40B4-BE49-F238E27FC236}">
                      <a16:creationId xmlns:a16="http://schemas.microsoft.com/office/drawing/2014/main" id="{C632C53E-7600-F74B-8F21-4D13EB32381B}"/>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116" name="Picture 115">
                  <a:extLst>
                    <a:ext uri="{FF2B5EF4-FFF2-40B4-BE49-F238E27FC236}">
                      <a16:creationId xmlns:a16="http://schemas.microsoft.com/office/drawing/2014/main" id="{467130D2-0288-FC41-95CB-AD693680B146}"/>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117" name="Picture 116">
                  <a:extLst>
                    <a:ext uri="{FF2B5EF4-FFF2-40B4-BE49-F238E27FC236}">
                      <a16:creationId xmlns:a16="http://schemas.microsoft.com/office/drawing/2014/main" id="{51D82F32-1082-6346-B416-BC0451498194}"/>
                    </a:ext>
                  </a:extLst>
                </p:cNvPr>
                <p:cNvPicPr>
                  <a:picLocks noChangeAspect="1"/>
                </p:cNvPicPr>
                <p:nvPr/>
              </p:nvPicPr>
              <p:blipFill>
                <a:blip r:embed="rId3"/>
                <a:stretch>
                  <a:fillRect/>
                </a:stretch>
              </p:blipFill>
              <p:spPr>
                <a:xfrm>
                  <a:off x="6988177" y="718879"/>
                  <a:ext cx="244653" cy="421426"/>
                </a:xfrm>
                <a:prstGeom prst="rect">
                  <a:avLst/>
                </a:prstGeom>
              </p:spPr>
            </p:pic>
          </p:grpSp>
        </p:grpSp>
        <p:grpSp>
          <p:nvGrpSpPr>
            <p:cNvPr id="94" name="Group 93">
              <a:extLst>
                <a:ext uri="{FF2B5EF4-FFF2-40B4-BE49-F238E27FC236}">
                  <a16:creationId xmlns:a16="http://schemas.microsoft.com/office/drawing/2014/main" id="{9A6ADF50-385A-BC42-835D-88DD173D0116}"/>
                </a:ext>
              </a:extLst>
            </p:cNvPr>
            <p:cNvGrpSpPr/>
            <p:nvPr/>
          </p:nvGrpSpPr>
          <p:grpSpPr>
            <a:xfrm>
              <a:off x="6238877" y="5849169"/>
              <a:ext cx="5535674" cy="745936"/>
              <a:chOff x="6238877" y="394369"/>
              <a:chExt cx="5535674" cy="745936"/>
            </a:xfrm>
          </p:grpSpPr>
          <p:pic>
            <p:nvPicPr>
              <p:cNvPr id="100" name="Picture 99">
                <a:extLst>
                  <a:ext uri="{FF2B5EF4-FFF2-40B4-BE49-F238E27FC236}">
                    <a16:creationId xmlns:a16="http://schemas.microsoft.com/office/drawing/2014/main" id="{7216A813-9927-474A-9346-22AD4166DF38}"/>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101" name="Picture 100">
                <a:extLst>
                  <a:ext uri="{FF2B5EF4-FFF2-40B4-BE49-F238E27FC236}">
                    <a16:creationId xmlns:a16="http://schemas.microsoft.com/office/drawing/2014/main" id="{C833EEB0-8A54-8C4F-9F31-095D65E5F921}"/>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102" name="Picture 101">
                <a:extLst>
                  <a:ext uri="{FF2B5EF4-FFF2-40B4-BE49-F238E27FC236}">
                    <a16:creationId xmlns:a16="http://schemas.microsoft.com/office/drawing/2014/main" id="{0E3CE198-FFF3-0148-8E3C-8C8C97BF7302}"/>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103" name="Picture 102">
                <a:extLst>
                  <a:ext uri="{FF2B5EF4-FFF2-40B4-BE49-F238E27FC236}">
                    <a16:creationId xmlns:a16="http://schemas.microsoft.com/office/drawing/2014/main" id="{F1A5920D-F829-9F4A-9F11-10A18A2AC19F}"/>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104" name="Picture 103">
                <a:extLst>
                  <a:ext uri="{FF2B5EF4-FFF2-40B4-BE49-F238E27FC236}">
                    <a16:creationId xmlns:a16="http://schemas.microsoft.com/office/drawing/2014/main" id="{DB354C7E-F478-3B49-B934-9DC40AE5A38C}"/>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105" name="Picture 104">
                <a:extLst>
                  <a:ext uri="{FF2B5EF4-FFF2-40B4-BE49-F238E27FC236}">
                    <a16:creationId xmlns:a16="http://schemas.microsoft.com/office/drawing/2014/main" id="{414AB046-41C4-1745-A7B1-7E09B8FAB1AA}"/>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106" name="Picture 105">
                <a:extLst>
                  <a:ext uri="{FF2B5EF4-FFF2-40B4-BE49-F238E27FC236}">
                    <a16:creationId xmlns:a16="http://schemas.microsoft.com/office/drawing/2014/main" id="{32FC108E-C2C8-7441-BF15-CF6069DD3C35}"/>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107" name="Picture 106">
                <a:extLst>
                  <a:ext uri="{FF2B5EF4-FFF2-40B4-BE49-F238E27FC236}">
                    <a16:creationId xmlns:a16="http://schemas.microsoft.com/office/drawing/2014/main" id="{E8597C6A-420F-8245-BFA2-63D986C93307}"/>
                  </a:ext>
                </a:extLst>
              </p:cNvPr>
              <p:cNvPicPr>
                <a:picLocks noChangeAspect="1"/>
              </p:cNvPicPr>
              <p:nvPr/>
            </p:nvPicPr>
            <p:blipFill>
              <a:blip r:embed="rId3"/>
              <a:stretch>
                <a:fillRect/>
              </a:stretch>
            </p:blipFill>
            <p:spPr>
              <a:xfrm>
                <a:off x="6988177" y="718879"/>
                <a:ext cx="244653" cy="421426"/>
              </a:xfrm>
              <a:prstGeom prst="rect">
                <a:avLst/>
              </a:prstGeom>
            </p:spPr>
          </p:pic>
        </p:grpSp>
        <p:grpSp>
          <p:nvGrpSpPr>
            <p:cNvPr id="75" name="Group 74">
              <a:extLst>
                <a:ext uri="{FF2B5EF4-FFF2-40B4-BE49-F238E27FC236}">
                  <a16:creationId xmlns:a16="http://schemas.microsoft.com/office/drawing/2014/main" id="{92FA1534-222E-8548-BE10-6BD43E625F8E}"/>
                </a:ext>
              </a:extLst>
            </p:cNvPr>
            <p:cNvGrpSpPr/>
            <p:nvPr/>
          </p:nvGrpSpPr>
          <p:grpSpPr>
            <a:xfrm>
              <a:off x="6238877" y="393700"/>
              <a:ext cx="5535674" cy="1647636"/>
              <a:chOff x="6238877" y="394369"/>
              <a:chExt cx="5535674" cy="1647636"/>
            </a:xfrm>
          </p:grpSpPr>
          <p:grpSp>
            <p:nvGrpSpPr>
              <p:cNvPr id="76" name="Group 75">
                <a:extLst>
                  <a:ext uri="{FF2B5EF4-FFF2-40B4-BE49-F238E27FC236}">
                    <a16:creationId xmlns:a16="http://schemas.microsoft.com/office/drawing/2014/main" id="{7BEB31E0-20EA-4240-A4EA-04B73BE64A45}"/>
                  </a:ext>
                </a:extLst>
              </p:cNvPr>
              <p:cNvGrpSpPr/>
              <p:nvPr/>
            </p:nvGrpSpPr>
            <p:grpSpPr>
              <a:xfrm>
                <a:off x="6238877" y="394369"/>
                <a:ext cx="5535674" cy="745936"/>
                <a:chOff x="6238877" y="394369"/>
                <a:chExt cx="5535674" cy="745936"/>
              </a:xfrm>
            </p:grpSpPr>
            <p:pic>
              <p:nvPicPr>
                <p:cNvPr id="86" name="Picture 85">
                  <a:extLst>
                    <a:ext uri="{FF2B5EF4-FFF2-40B4-BE49-F238E27FC236}">
                      <a16:creationId xmlns:a16="http://schemas.microsoft.com/office/drawing/2014/main" id="{EE8A6203-080A-3244-B4A5-7B946ABB0EF6}"/>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87" name="Picture 86">
                  <a:extLst>
                    <a:ext uri="{FF2B5EF4-FFF2-40B4-BE49-F238E27FC236}">
                      <a16:creationId xmlns:a16="http://schemas.microsoft.com/office/drawing/2014/main" id="{F33A84E0-5F64-174C-BDDA-D902AFDEB126}"/>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88" name="Picture 87">
                  <a:extLst>
                    <a:ext uri="{FF2B5EF4-FFF2-40B4-BE49-F238E27FC236}">
                      <a16:creationId xmlns:a16="http://schemas.microsoft.com/office/drawing/2014/main" id="{A7C103F6-8E3E-E54C-92C0-E3CF3F05E86C}"/>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89" name="Picture 88">
                  <a:extLst>
                    <a:ext uri="{FF2B5EF4-FFF2-40B4-BE49-F238E27FC236}">
                      <a16:creationId xmlns:a16="http://schemas.microsoft.com/office/drawing/2014/main" id="{92E22192-B46E-134E-92CB-F452533EF2DE}"/>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90" name="Picture 89">
                  <a:extLst>
                    <a:ext uri="{FF2B5EF4-FFF2-40B4-BE49-F238E27FC236}">
                      <a16:creationId xmlns:a16="http://schemas.microsoft.com/office/drawing/2014/main" id="{3D85E242-7AB2-1440-A337-5A15469A2CB4}"/>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91" name="Picture 90">
                  <a:extLst>
                    <a:ext uri="{FF2B5EF4-FFF2-40B4-BE49-F238E27FC236}">
                      <a16:creationId xmlns:a16="http://schemas.microsoft.com/office/drawing/2014/main" id="{C055E234-79A9-0F49-9922-ED49BFC0866B}"/>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92" name="Picture 91">
                  <a:extLst>
                    <a:ext uri="{FF2B5EF4-FFF2-40B4-BE49-F238E27FC236}">
                      <a16:creationId xmlns:a16="http://schemas.microsoft.com/office/drawing/2014/main" id="{84AAAE29-ADEF-224C-AFD4-E75C849A4B63}"/>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93" name="Picture 92">
                  <a:extLst>
                    <a:ext uri="{FF2B5EF4-FFF2-40B4-BE49-F238E27FC236}">
                      <a16:creationId xmlns:a16="http://schemas.microsoft.com/office/drawing/2014/main" id="{2F6B299E-B5B2-3949-AFDC-9602C2C7BEAA}"/>
                    </a:ext>
                  </a:extLst>
                </p:cNvPr>
                <p:cNvPicPr>
                  <a:picLocks noChangeAspect="1"/>
                </p:cNvPicPr>
                <p:nvPr/>
              </p:nvPicPr>
              <p:blipFill>
                <a:blip r:embed="rId3"/>
                <a:stretch>
                  <a:fillRect/>
                </a:stretch>
              </p:blipFill>
              <p:spPr>
                <a:xfrm>
                  <a:off x="6988177" y="718879"/>
                  <a:ext cx="244653" cy="421426"/>
                </a:xfrm>
                <a:prstGeom prst="rect">
                  <a:avLst/>
                </a:prstGeom>
              </p:spPr>
            </p:pic>
          </p:grpSp>
          <p:grpSp>
            <p:nvGrpSpPr>
              <p:cNvPr id="77" name="Group 76">
                <a:extLst>
                  <a:ext uri="{FF2B5EF4-FFF2-40B4-BE49-F238E27FC236}">
                    <a16:creationId xmlns:a16="http://schemas.microsoft.com/office/drawing/2014/main" id="{ADEDE811-86B0-3C41-977A-A795C3B1D5BF}"/>
                  </a:ext>
                </a:extLst>
              </p:cNvPr>
              <p:cNvGrpSpPr/>
              <p:nvPr/>
            </p:nvGrpSpPr>
            <p:grpSpPr>
              <a:xfrm>
                <a:off x="6238877" y="1296069"/>
                <a:ext cx="5535674" cy="745936"/>
                <a:chOff x="6238877" y="394369"/>
                <a:chExt cx="5535674" cy="745936"/>
              </a:xfrm>
            </p:grpSpPr>
            <p:pic>
              <p:nvPicPr>
                <p:cNvPr id="78" name="Picture 77">
                  <a:extLst>
                    <a:ext uri="{FF2B5EF4-FFF2-40B4-BE49-F238E27FC236}">
                      <a16:creationId xmlns:a16="http://schemas.microsoft.com/office/drawing/2014/main" id="{96315FAB-71BA-DD45-9FDE-003EF845F219}"/>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79" name="Picture 78">
                  <a:extLst>
                    <a:ext uri="{FF2B5EF4-FFF2-40B4-BE49-F238E27FC236}">
                      <a16:creationId xmlns:a16="http://schemas.microsoft.com/office/drawing/2014/main" id="{501289DC-2B2D-3442-A8C0-B530C86A2729}"/>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80" name="Picture 79">
                  <a:extLst>
                    <a:ext uri="{FF2B5EF4-FFF2-40B4-BE49-F238E27FC236}">
                      <a16:creationId xmlns:a16="http://schemas.microsoft.com/office/drawing/2014/main" id="{F436110F-0A4F-1348-A72A-F0A0220CB4DA}"/>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81" name="Picture 80">
                  <a:extLst>
                    <a:ext uri="{FF2B5EF4-FFF2-40B4-BE49-F238E27FC236}">
                      <a16:creationId xmlns:a16="http://schemas.microsoft.com/office/drawing/2014/main" id="{C899B11D-2E31-DB4B-8349-31FB018FA2D4}"/>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82" name="Picture 81">
                  <a:extLst>
                    <a:ext uri="{FF2B5EF4-FFF2-40B4-BE49-F238E27FC236}">
                      <a16:creationId xmlns:a16="http://schemas.microsoft.com/office/drawing/2014/main" id="{806B2C14-4DE8-2C46-B7B5-A5E0EFAAB4B7}"/>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83" name="Picture 82">
                  <a:extLst>
                    <a:ext uri="{FF2B5EF4-FFF2-40B4-BE49-F238E27FC236}">
                      <a16:creationId xmlns:a16="http://schemas.microsoft.com/office/drawing/2014/main" id="{28D99548-CAAA-8444-AB35-AD2FF29CAF46}"/>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84" name="Picture 83">
                  <a:extLst>
                    <a:ext uri="{FF2B5EF4-FFF2-40B4-BE49-F238E27FC236}">
                      <a16:creationId xmlns:a16="http://schemas.microsoft.com/office/drawing/2014/main" id="{E8FD8D8E-AD81-0E43-8F97-1EBA72F57A85}"/>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85" name="Picture 84">
                  <a:extLst>
                    <a:ext uri="{FF2B5EF4-FFF2-40B4-BE49-F238E27FC236}">
                      <a16:creationId xmlns:a16="http://schemas.microsoft.com/office/drawing/2014/main" id="{CADE6C59-ECFB-2D46-A24B-8618A32834C6}"/>
                    </a:ext>
                  </a:extLst>
                </p:cNvPr>
                <p:cNvPicPr>
                  <a:picLocks noChangeAspect="1"/>
                </p:cNvPicPr>
                <p:nvPr/>
              </p:nvPicPr>
              <p:blipFill>
                <a:blip r:embed="rId3"/>
                <a:stretch>
                  <a:fillRect/>
                </a:stretch>
              </p:blipFill>
              <p:spPr>
                <a:xfrm>
                  <a:off x="6988177" y="718879"/>
                  <a:ext cx="244653" cy="421426"/>
                </a:xfrm>
                <a:prstGeom prst="rect">
                  <a:avLst/>
                </a:prstGeom>
              </p:spPr>
            </p:pic>
          </p:grpSp>
        </p:grpSp>
      </p:grpSp>
    </p:spTree>
    <p:extLst>
      <p:ext uri="{BB962C8B-B14F-4D97-AF65-F5344CB8AC3E}">
        <p14:creationId xmlns:p14="http://schemas.microsoft.com/office/powerpoint/2010/main" val="1478750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PINNER Patter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3" y="2258568"/>
            <a:ext cx="3829159"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pic>
        <p:nvPicPr>
          <p:cNvPr id="9" name="Picture 8">
            <a:extLst>
              <a:ext uri="{FF2B5EF4-FFF2-40B4-BE49-F238E27FC236}">
                <a16:creationId xmlns:a16="http://schemas.microsoft.com/office/drawing/2014/main" id="{61BCAFD9-532B-BCDF-AF58-875BA35641FC}"/>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t="60641"/>
          <a:stretch/>
        </p:blipFill>
        <p:spPr>
          <a:xfrm>
            <a:off x="5478904" y="1573589"/>
            <a:ext cx="6713096" cy="5284411"/>
          </a:xfrm>
          <a:prstGeom prst="rect">
            <a:avLst/>
          </a:prstGeom>
        </p:spPr>
      </p:pic>
    </p:spTree>
    <p:extLst>
      <p:ext uri="{BB962C8B-B14F-4D97-AF65-F5344CB8AC3E}">
        <p14:creationId xmlns:p14="http://schemas.microsoft.com/office/powerpoint/2010/main" val="603979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5_Title: Full Bleed _ BREAKTHROUGH layou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BD0E68-6BA2-A860-B94F-D1773A48C91B}"/>
              </a:ext>
            </a:extLst>
          </p:cNvPr>
          <p:cNvPicPr>
            <a:picLocks noChangeAspect="1"/>
          </p:cNvPicPr>
          <p:nvPr userDrawn="1"/>
        </p:nvPicPr>
        <p:blipFill rotWithShape="1">
          <a:blip r:embed="rId2"/>
          <a:srcRect l="2590" r="4146"/>
          <a:stretch/>
        </p:blipFill>
        <p:spPr>
          <a:xfrm>
            <a:off x="1593130" y="0"/>
            <a:ext cx="10598870" cy="6392442"/>
          </a:xfrm>
          <a:prstGeom prst="rect">
            <a:avLst/>
          </a:prstGeom>
        </p:spPr>
      </p:pic>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4" y="2258568"/>
            <a:ext cx="3820450"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3"/>
          <a:srcRect/>
          <a:stretch/>
        </p:blipFill>
        <p:spPr>
          <a:xfrm>
            <a:off x="417698" y="6104446"/>
            <a:ext cx="881063" cy="493204"/>
          </a:xfrm>
          <a:prstGeom prst="rect">
            <a:avLst/>
          </a:prstGeom>
        </p:spPr>
      </p:pic>
    </p:spTree>
    <p:extLst>
      <p:ext uri="{BB962C8B-B14F-4D97-AF65-F5344CB8AC3E}">
        <p14:creationId xmlns:p14="http://schemas.microsoft.com/office/powerpoint/2010/main" val="617337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1_Title: DATA DRIVEN INSIGHTS HERO ILLUSTRA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4" y="2258568"/>
            <a:ext cx="3820450"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pic>
        <p:nvPicPr>
          <p:cNvPr id="19" name="Picture 18">
            <a:extLst>
              <a:ext uri="{FF2B5EF4-FFF2-40B4-BE49-F238E27FC236}">
                <a16:creationId xmlns:a16="http://schemas.microsoft.com/office/drawing/2014/main" id="{679A7C02-4304-DE2C-0BD6-64711FB54117}"/>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l="39542" t="-535" r="24075" b="549"/>
          <a:stretch/>
        </p:blipFill>
        <p:spPr>
          <a:xfrm>
            <a:off x="6980373" y="1"/>
            <a:ext cx="4436534" cy="6858000"/>
          </a:xfrm>
          <a:prstGeom prst="rect">
            <a:avLst/>
          </a:prstGeom>
        </p:spPr>
      </p:pic>
    </p:spTree>
    <p:extLst>
      <p:ext uri="{BB962C8B-B14F-4D97-AF65-F5344CB8AC3E}">
        <p14:creationId xmlns:p14="http://schemas.microsoft.com/office/powerpoint/2010/main" val="2431771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able of Contents + 2 column layou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9725A-F3D9-8D49-923D-D2FB2D166458}"/>
              </a:ext>
            </a:extLst>
          </p:cNvPr>
          <p:cNvSpPr/>
          <p:nvPr userDrawn="1"/>
        </p:nvSpPr>
        <p:spPr>
          <a:xfrm>
            <a:off x="0" y="6211888"/>
            <a:ext cx="12192000"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2" name="Title 1">
            <a:extLst>
              <a:ext uri="{FF2B5EF4-FFF2-40B4-BE49-F238E27FC236}">
                <a16:creationId xmlns:a16="http://schemas.microsoft.com/office/drawing/2014/main" id="{3692AD90-1AC3-0448-9612-8BFC6C08D10A}"/>
              </a:ext>
            </a:extLst>
          </p:cNvPr>
          <p:cNvSpPr>
            <a:spLocks noGrp="1"/>
          </p:cNvSpPr>
          <p:nvPr>
            <p:ph type="title" hasCustomPrompt="1"/>
          </p:nvPr>
        </p:nvSpPr>
        <p:spPr>
          <a:xfrm>
            <a:off x="411480" y="301486"/>
            <a:ext cx="4427220" cy="594360"/>
          </a:xfrm>
        </p:spPr>
        <p:txBody>
          <a:bodyPr anchor="t" anchorCtr="0">
            <a:noAutofit/>
          </a:bodyPr>
          <a:lstStyle>
            <a:lvl1pPr>
              <a:lnSpc>
                <a:spcPct val="100000"/>
              </a:lnSpc>
              <a:defRPr>
                <a:solidFill>
                  <a:schemeClr val="tx1"/>
                </a:solidFill>
              </a:defRPr>
            </a:lvl1pPr>
          </a:lstStyle>
          <a:p>
            <a:r>
              <a:rPr lang="en-US" dirty="0"/>
              <a:t>Table of contents </a:t>
            </a:r>
          </a:p>
        </p:txBody>
      </p:sp>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sp>
        <p:nvSpPr>
          <p:cNvPr id="5" name="Text Placeholder 4">
            <a:extLst>
              <a:ext uri="{FF2B5EF4-FFF2-40B4-BE49-F238E27FC236}">
                <a16:creationId xmlns:a16="http://schemas.microsoft.com/office/drawing/2014/main" id="{8FD906B9-1A78-0C47-9042-A290B1CC441D}"/>
              </a:ext>
            </a:extLst>
          </p:cNvPr>
          <p:cNvSpPr>
            <a:spLocks noGrp="1"/>
          </p:cNvSpPr>
          <p:nvPr>
            <p:ph type="body" sz="quarter" idx="11"/>
          </p:nvPr>
        </p:nvSpPr>
        <p:spPr>
          <a:xfrm>
            <a:off x="419100" y="1714500"/>
            <a:ext cx="4968875" cy="3848100"/>
          </a:xfrm>
        </p:spPr>
        <p:txBody>
          <a:bodyPr>
            <a:noAutofit/>
          </a:bodyPr>
          <a:lstStyle>
            <a:lvl1pPr marL="0" indent="0">
              <a:lnSpc>
                <a:spcPct val="100000"/>
              </a:lnSpc>
              <a:spcBef>
                <a:spcPts val="1200"/>
              </a:spcBef>
              <a:spcAft>
                <a:spcPts val="600"/>
              </a:spcAft>
              <a:buNone/>
              <a:defRPr>
                <a:solidFill>
                  <a:schemeClr val="tx1"/>
                </a:solidFill>
              </a:defRPr>
            </a:lvl1pPr>
            <a:lvl2pPr marL="176213" indent="-176213">
              <a:lnSpc>
                <a:spcPct val="100000"/>
              </a:lnSpc>
              <a:spcBef>
                <a:spcPts val="1200"/>
              </a:spcBef>
              <a:spcAft>
                <a:spcPts val="900"/>
              </a:spcAft>
              <a:tabLst/>
              <a:defRPr>
                <a:solidFill>
                  <a:schemeClr val="tx1"/>
                </a:solidFill>
              </a:defRPr>
            </a:lvl2pPr>
            <a:lvl3pPr marL="522288" indent="-179388">
              <a:lnSpc>
                <a:spcPct val="100000"/>
              </a:lnSpc>
              <a:spcBef>
                <a:spcPts val="600"/>
              </a:spcBef>
              <a:tabLst/>
              <a:defRPr>
                <a:solidFill>
                  <a:schemeClr val="tx1"/>
                </a:solidFill>
              </a:defRPr>
            </a:lvl3pPr>
            <a:lvl4pPr marL="858838" indent="-169863">
              <a:lnSpc>
                <a:spcPct val="100000"/>
              </a:lnSpc>
              <a:spcBef>
                <a:spcPts val="1200"/>
              </a:spcBef>
              <a:tabLst/>
              <a:defRPr>
                <a:solidFill>
                  <a:schemeClr val="tx1"/>
                </a:solidFill>
              </a:defRPr>
            </a:lvl4pPr>
            <a:lvl5pPr marL="1203325" indent="-174625">
              <a:lnSpc>
                <a:spcPct val="100000"/>
              </a:lnSpc>
              <a:spcBef>
                <a:spcPts val="1200"/>
              </a:spcBef>
              <a:tabLs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a:extLst>
              <a:ext uri="{FF2B5EF4-FFF2-40B4-BE49-F238E27FC236}">
                <a16:creationId xmlns:a16="http://schemas.microsoft.com/office/drawing/2014/main" id="{4F256E42-E60E-7E4F-8041-0B1642303B41}"/>
              </a:ext>
            </a:extLst>
          </p:cNvPr>
          <p:cNvSpPr>
            <a:spLocks noGrp="1"/>
          </p:cNvSpPr>
          <p:nvPr>
            <p:ph type="body" sz="quarter" idx="12" hasCustomPrompt="1"/>
          </p:nvPr>
        </p:nvSpPr>
        <p:spPr>
          <a:xfrm>
            <a:off x="6254750" y="1714500"/>
            <a:ext cx="2679192" cy="987552"/>
          </a:xfrm>
        </p:spPr>
        <p:txBody>
          <a:bodyPr>
            <a:noAutofit/>
          </a:bodyPr>
          <a:lstStyle>
            <a:lvl1pPr marL="0" indent="0">
              <a:lnSpc>
                <a:spcPct val="100000"/>
              </a:lnSpc>
              <a:spcBef>
                <a:spcPts val="0"/>
              </a:spcBef>
              <a:buNone/>
              <a:defRPr sz="2000" b="1">
                <a:solidFill>
                  <a:schemeClr val="tx2">
                    <a:lumMod val="75000"/>
                  </a:schemeClr>
                </a:solidFill>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p:txBody>
      </p:sp>
      <p:sp>
        <p:nvSpPr>
          <p:cNvPr id="8" name="Text Placeholder 6">
            <a:extLst>
              <a:ext uri="{FF2B5EF4-FFF2-40B4-BE49-F238E27FC236}">
                <a16:creationId xmlns:a16="http://schemas.microsoft.com/office/drawing/2014/main" id="{49367204-50A7-B344-846F-A75814882866}"/>
              </a:ext>
            </a:extLst>
          </p:cNvPr>
          <p:cNvSpPr>
            <a:spLocks noGrp="1"/>
          </p:cNvSpPr>
          <p:nvPr>
            <p:ph type="body" sz="quarter" idx="13" hasCustomPrompt="1"/>
          </p:nvPr>
        </p:nvSpPr>
        <p:spPr>
          <a:xfrm>
            <a:off x="9093708" y="1714500"/>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9" name="Text Placeholder 6">
            <a:extLst>
              <a:ext uri="{FF2B5EF4-FFF2-40B4-BE49-F238E27FC236}">
                <a16:creationId xmlns:a16="http://schemas.microsoft.com/office/drawing/2014/main" id="{6443E19D-1EC0-9F42-8074-41EAC773D74F}"/>
              </a:ext>
            </a:extLst>
          </p:cNvPr>
          <p:cNvSpPr>
            <a:spLocks noGrp="1"/>
          </p:cNvSpPr>
          <p:nvPr>
            <p:ph type="body" sz="quarter" idx="14" hasCustomPrompt="1"/>
          </p:nvPr>
        </p:nvSpPr>
        <p:spPr>
          <a:xfrm>
            <a:off x="6254750" y="2935225"/>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0" name="Text Placeholder 6">
            <a:extLst>
              <a:ext uri="{FF2B5EF4-FFF2-40B4-BE49-F238E27FC236}">
                <a16:creationId xmlns:a16="http://schemas.microsoft.com/office/drawing/2014/main" id="{3266FEAE-5405-5B4A-96C7-7E534DF9F140}"/>
              </a:ext>
            </a:extLst>
          </p:cNvPr>
          <p:cNvSpPr>
            <a:spLocks noGrp="1"/>
          </p:cNvSpPr>
          <p:nvPr>
            <p:ph type="body" sz="quarter" idx="15" hasCustomPrompt="1"/>
          </p:nvPr>
        </p:nvSpPr>
        <p:spPr>
          <a:xfrm>
            <a:off x="9093708" y="2935225"/>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1" name="Text Placeholder 6">
            <a:extLst>
              <a:ext uri="{FF2B5EF4-FFF2-40B4-BE49-F238E27FC236}">
                <a16:creationId xmlns:a16="http://schemas.microsoft.com/office/drawing/2014/main" id="{1F6E8D08-B039-0241-BDA0-7B97F4463F02}"/>
              </a:ext>
            </a:extLst>
          </p:cNvPr>
          <p:cNvSpPr>
            <a:spLocks noGrp="1"/>
          </p:cNvSpPr>
          <p:nvPr>
            <p:ph type="body" sz="quarter" idx="16" hasCustomPrompt="1"/>
          </p:nvPr>
        </p:nvSpPr>
        <p:spPr>
          <a:xfrm>
            <a:off x="6254750" y="4155949"/>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2" name="Text Placeholder 6">
            <a:extLst>
              <a:ext uri="{FF2B5EF4-FFF2-40B4-BE49-F238E27FC236}">
                <a16:creationId xmlns:a16="http://schemas.microsoft.com/office/drawing/2014/main" id="{6C8D4DBE-1AA5-794B-99CD-CF8A31C27AC4}"/>
              </a:ext>
            </a:extLst>
          </p:cNvPr>
          <p:cNvSpPr>
            <a:spLocks noGrp="1"/>
          </p:cNvSpPr>
          <p:nvPr>
            <p:ph type="body" sz="quarter" idx="17" hasCustomPrompt="1"/>
          </p:nvPr>
        </p:nvSpPr>
        <p:spPr>
          <a:xfrm>
            <a:off x="9093708" y="4155949"/>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pic>
        <p:nvPicPr>
          <p:cNvPr id="14" name="Picture 13">
            <a:extLst>
              <a:ext uri="{FF2B5EF4-FFF2-40B4-BE49-F238E27FC236}">
                <a16:creationId xmlns:a16="http://schemas.microsoft.com/office/drawing/2014/main" id="{C157FB6E-BA79-B84F-B034-AC5DAD8FA030}"/>
              </a:ext>
            </a:extLst>
          </p:cNvPr>
          <p:cNvPicPr>
            <a:picLocks noChangeAspect="1"/>
          </p:cNvPicPr>
          <p:nvPr userDrawn="1"/>
        </p:nvPicPr>
        <p:blipFill>
          <a:blip r:embed="rId2"/>
          <a:srcRect/>
          <a:stretch/>
        </p:blipFill>
        <p:spPr>
          <a:xfrm>
            <a:off x="417698" y="6364150"/>
            <a:ext cx="597151" cy="334275"/>
          </a:xfrm>
          <a:prstGeom prst="rect">
            <a:avLst/>
          </a:prstGeom>
        </p:spPr>
      </p:pic>
      <p:sp>
        <p:nvSpPr>
          <p:cNvPr id="4" name="TextBox 3">
            <a:extLst>
              <a:ext uri="{FF2B5EF4-FFF2-40B4-BE49-F238E27FC236}">
                <a16:creationId xmlns:a16="http://schemas.microsoft.com/office/drawing/2014/main" id="{CAD485AB-300C-1579-7761-3A9C9255D3E3}"/>
              </a:ext>
            </a:extLst>
          </p:cNvPr>
          <p:cNvSpPr txBox="1"/>
          <p:nvPr userDrawn="1"/>
        </p:nvSpPr>
        <p:spPr>
          <a:xfrm>
            <a:off x="4495384" y="6431000"/>
            <a:ext cx="3201234" cy="230832"/>
          </a:xfrm>
          <a:prstGeom prst="rect">
            <a:avLst/>
          </a:prstGeom>
          <a:noFill/>
        </p:spPr>
        <p:txBody>
          <a:bodyPr wrap="square" lIns="0" rIns="0" rtlCol="0" anchor="b" anchorCtr="0">
            <a:spAutoFit/>
          </a:bodyPr>
          <a:lstStyle/>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2024 The Sage Group plc, or its licensors. All rights reserved.</a:t>
            </a:r>
          </a:p>
        </p:txBody>
      </p:sp>
    </p:spTree>
    <p:extLst>
      <p:ext uri="{BB962C8B-B14F-4D97-AF65-F5344CB8AC3E}">
        <p14:creationId xmlns:p14="http://schemas.microsoft.com/office/powerpoint/2010/main" val="2681028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and sub-title only layou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9725A-F3D9-8D49-923D-D2FB2D166458}"/>
              </a:ext>
            </a:extLst>
          </p:cNvPr>
          <p:cNvSpPr/>
          <p:nvPr userDrawn="1"/>
        </p:nvSpPr>
        <p:spPr>
          <a:xfrm>
            <a:off x="0" y="6211888"/>
            <a:ext cx="12192000"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2" name="Title 1">
            <a:extLst>
              <a:ext uri="{FF2B5EF4-FFF2-40B4-BE49-F238E27FC236}">
                <a16:creationId xmlns:a16="http://schemas.microsoft.com/office/drawing/2014/main" id="{3692AD90-1AC3-0448-9612-8BFC6C08D10A}"/>
              </a:ext>
            </a:extLst>
          </p:cNvPr>
          <p:cNvSpPr>
            <a:spLocks noGrp="1"/>
          </p:cNvSpPr>
          <p:nvPr>
            <p:ph type="title" hasCustomPrompt="1"/>
          </p:nvPr>
        </p:nvSpPr>
        <p:spPr>
          <a:xfrm>
            <a:off x="411479" y="301486"/>
            <a:ext cx="11353799" cy="594360"/>
          </a:xfrm>
        </p:spPr>
        <p:txBody>
          <a:bodyPr anchor="t" anchorCtr="0"/>
          <a:lstStyle>
            <a:lvl1pPr>
              <a:lnSpc>
                <a:spcPct val="100000"/>
              </a:lnSpc>
              <a:defRPr>
                <a:solidFill>
                  <a:schemeClr val="tx1"/>
                </a:solidFill>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pic>
        <p:nvPicPr>
          <p:cNvPr id="14" name="Picture 13">
            <a:extLst>
              <a:ext uri="{FF2B5EF4-FFF2-40B4-BE49-F238E27FC236}">
                <a16:creationId xmlns:a16="http://schemas.microsoft.com/office/drawing/2014/main" id="{C157FB6E-BA79-B84F-B034-AC5DAD8FA030}"/>
              </a:ext>
            </a:extLst>
          </p:cNvPr>
          <p:cNvPicPr>
            <a:picLocks noChangeAspect="1"/>
          </p:cNvPicPr>
          <p:nvPr userDrawn="1"/>
        </p:nvPicPr>
        <p:blipFill>
          <a:blip r:embed="rId2"/>
          <a:srcRect/>
          <a:stretch/>
        </p:blipFill>
        <p:spPr>
          <a:xfrm>
            <a:off x="417698" y="6364150"/>
            <a:ext cx="597151" cy="334275"/>
          </a:xfrm>
          <a:prstGeom prst="rect">
            <a:avLst/>
          </a:prstGeom>
        </p:spPr>
      </p:pic>
      <p:sp>
        <p:nvSpPr>
          <p:cNvPr id="6" name="Text Placeholder 5">
            <a:extLst>
              <a:ext uri="{FF2B5EF4-FFF2-40B4-BE49-F238E27FC236}">
                <a16:creationId xmlns:a16="http://schemas.microsoft.com/office/drawing/2014/main" id="{F1E7FD49-05EC-C04E-87AA-DAE7AFCD5D10}"/>
              </a:ext>
            </a:extLst>
          </p:cNvPr>
          <p:cNvSpPr>
            <a:spLocks noGrp="1"/>
          </p:cNvSpPr>
          <p:nvPr>
            <p:ph type="body" sz="quarter" idx="12" hasCustomPrompt="1"/>
          </p:nvPr>
        </p:nvSpPr>
        <p:spPr>
          <a:xfrm>
            <a:off x="419098" y="1138680"/>
            <a:ext cx="11346180" cy="438912"/>
          </a:xfrm>
        </p:spPr>
        <p:txBody>
          <a:bodyPr>
            <a:noAutofit/>
          </a:bodyPr>
          <a:lstStyle>
            <a:lvl1pPr marL="0" indent="0">
              <a:buNone/>
              <a:defRPr b="1">
                <a:solidFill>
                  <a:schemeClr val="tx2">
                    <a:lumMod val="75000"/>
                  </a:schemeClr>
                </a:solidFill>
              </a:defRPr>
            </a:lvl1pPr>
            <a:lvl2pPr marL="0" indent="0">
              <a:buNone/>
              <a:defRPr b="1">
                <a:solidFill>
                  <a:schemeClr val="accent1"/>
                </a:solidFill>
              </a:defRPr>
            </a:lvl2pPr>
            <a:lvl3pPr marL="342900" indent="0">
              <a:buNone/>
              <a:defRPr b="1">
                <a:solidFill>
                  <a:schemeClr val="accent1"/>
                </a:solidFill>
              </a:defRPr>
            </a:lvl3pPr>
            <a:lvl4pPr marL="688975" indent="0">
              <a:buNone/>
              <a:defRPr b="1">
                <a:solidFill>
                  <a:schemeClr val="accent1"/>
                </a:solidFill>
              </a:defRPr>
            </a:lvl4pPr>
            <a:lvl5pPr marL="1028700" indent="0">
              <a:buNone/>
              <a:defRPr b="1">
                <a:solidFill>
                  <a:schemeClr val="accent1"/>
                </a:solidFill>
              </a:defRPr>
            </a:lvl5pPr>
          </a:lstStyle>
          <a:p>
            <a:pPr lvl="0"/>
            <a:r>
              <a:rPr lang="en-US" dirty="0"/>
              <a:t>Click to edit master text styles</a:t>
            </a:r>
          </a:p>
        </p:txBody>
      </p:sp>
      <p:sp>
        <p:nvSpPr>
          <p:cNvPr id="4" name="TextBox 3">
            <a:extLst>
              <a:ext uri="{FF2B5EF4-FFF2-40B4-BE49-F238E27FC236}">
                <a16:creationId xmlns:a16="http://schemas.microsoft.com/office/drawing/2014/main" id="{6A0DCEC2-2741-BF1F-EFA6-083D9C870AF4}"/>
              </a:ext>
            </a:extLst>
          </p:cNvPr>
          <p:cNvSpPr txBox="1"/>
          <p:nvPr userDrawn="1"/>
        </p:nvSpPr>
        <p:spPr>
          <a:xfrm>
            <a:off x="4495384" y="6431000"/>
            <a:ext cx="3201234" cy="230832"/>
          </a:xfrm>
          <a:prstGeom prst="rect">
            <a:avLst/>
          </a:prstGeom>
          <a:noFill/>
        </p:spPr>
        <p:txBody>
          <a:bodyPr wrap="square" lIns="0" rIns="0" rtlCol="0" anchor="b" anchorCtr="0">
            <a:spAutoFit/>
          </a:bodyPr>
          <a:lstStyle/>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2024 The Sage Group plc, or its licensors. All rights reserved.</a:t>
            </a:r>
          </a:p>
        </p:txBody>
      </p:sp>
    </p:spTree>
    <p:extLst>
      <p:ext uri="{BB962C8B-B14F-4D97-AF65-F5344CB8AC3E}">
        <p14:creationId xmlns:p14="http://schemas.microsoft.com/office/powerpoint/2010/main" val="1126673970"/>
      </p:ext>
    </p:extLst>
  </p:cSld>
  <p:clrMapOvr>
    <a:masterClrMapping/>
  </p:clrMapOvr>
  <p:extLst>
    <p:ext uri="{DCECCB84-F9BA-43D5-87BE-67443E8EF086}">
      <p15:sldGuideLst xmlns:p15="http://schemas.microsoft.com/office/powerpoint/2012/main">
        <p15:guide id="1" orient="horz" pos="9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Section divider - LEAP">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26DCC7-59E0-7616-FCC5-20B9159CA481}"/>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Tree>
    <p:extLst>
      <p:ext uri="{BB962C8B-B14F-4D97-AF65-F5344CB8AC3E}">
        <p14:creationId xmlns:p14="http://schemas.microsoft.com/office/powerpoint/2010/main" val="4260740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_Section divider - FLUI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502574-3EE8-0A64-62F6-11D212434AE8}"/>
              </a:ext>
            </a:extLst>
          </p:cNvPr>
          <p:cNvPicPr>
            <a:picLocks noChangeAspect="1"/>
          </p:cNvPicPr>
          <p:nvPr userDrawn="1"/>
        </p:nvPicPr>
        <p:blipFill rotWithShape="1">
          <a:blip r:embed="rId2"/>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Tree>
    <p:extLst>
      <p:ext uri="{BB962C8B-B14F-4D97-AF65-F5344CB8AC3E}">
        <p14:creationId xmlns:p14="http://schemas.microsoft.com/office/powerpoint/2010/main" val="841339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A79849-CEA9-954F-A7AC-4B237A8ABE65}"/>
              </a:ext>
            </a:extLst>
          </p:cNvPr>
          <p:cNvSpPr>
            <a:spLocks noGrp="1"/>
          </p:cNvSpPr>
          <p:nvPr>
            <p:ph type="title"/>
          </p:nvPr>
        </p:nvSpPr>
        <p:spPr>
          <a:xfrm>
            <a:off x="411480" y="356401"/>
            <a:ext cx="11365992" cy="59436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2C8FF8-7223-7E4E-B6DF-8223A5D803A5}"/>
              </a:ext>
            </a:extLst>
          </p:cNvPr>
          <p:cNvSpPr>
            <a:spLocks noGrp="1"/>
          </p:cNvSpPr>
          <p:nvPr>
            <p:ph type="body" idx="1"/>
          </p:nvPr>
        </p:nvSpPr>
        <p:spPr>
          <a:xfrm>
            <a:off x="419100" y="1714500"/>
            <a:ext cx="11353800" cy="4462463"/>
          </a:xfrm>
          <a:prstGeom prst="rect">
            <a:avLst/>
          </a:prstGeom>
        </p:spPr>
        <p:txBody>
          <a:bodyPr vert="horz" lIns="0" tIns="45720" rIns="0" bIns="45720" rtlCol="0">
            <a:noAutofit/>
          </a:bodyPr>
          <a:lstStyle/>
          <a:p>
            <a:pPr marL="0" lvl="0" indent="0" algn="l" defTabSz="228623" rtl="0" eaLnBrk="1" latinLnBrk="0" hangingPunct="1">
              <a:spcBef>
                <a:spcPts val="1200"/>
              </a:spcBef>
              <a:spcAft>
                <a:spcPts val="600"/>
              </a:spcAft>
              <a:buFont typeface="Sage Text" panose="02010503040201060103" pitchFamily="50" charset="0"/>
              <a:buNone/>
            </a:pPr>
            <a:r>
              <a:rPr lang="en-US"/>
              <a:t>Click to edit Master text styles</a:t>
            </a:r>
          </a:p>
          <a:p>
            <a:pPr marL="0" lvl="1" indent="0" algn="l" defTabSz="228623" rtl="0" eaLnBrk="1" latinLnBrk="0" hangingPunct="1">
              <a:spcBef>
                <a:spcPts val="1200"/>
              </a:spcBef>
              <a:spcAft>
                <a:spcPts val="600"/>
              </a:spcAft>
              <a:buFont typeface="Sage Text" panose="02010503040201060103" pitchFamily="50" charset="0"/>
              <a:buNone/>
            </a:pPr>
            <a:r>
              <a:rPr lang="en-US"/>
              <a:t>Second level</a:t>
            </a:r>
          </a:p>
          <a:p>
            <a:pPr marL="0" lvl="2" indent="0" algn="l" defTabSz="228623" rtl="0" eaLnBrk="1" latinLnBrk="0" hangingPunct="1">
              <a:spcBef>
                <a:spcPts val="1200"/>
              </a:spcBef>
              <a:spcAft>
                <a:spcPts val="600"/>
              </a:spcAft>
              <a:buFont typeface="Sage Text" panose="02010503040201060103" pitchFamily="50" charset="0"/>
              <a:buNone/>
            </a:pPr>
            <a:r>
              <a:rPr lang="en-US"/>
              <a:t>Third level</a:t>
            </a:r>
          </a:p>
          <a:p>
            <a:pPr marL="0" lvl="3" indent="0" algn="l" defTabSz="228623" rtl="0" eaLnBrk="1" latinLnBrk="0" hangingPunct="1">
              <a:spcBef>
                <a:spcPts val="1200"/>
              </a:spcBef>
              <a:spcAft>
                <a:spcPts val="600"/>
              </a:spcAft>
              <a:buFont typeface="Sage Text" panose="02010503040201060103" pitchFamily="50" charset="0"/>
              <a:buNone/>
            </a:pPr>
            <a:r>
              <a:rPr lang="en-US"/>
              <a:t>Fourth level</a:t>
            </a:r>
          </a:p>
          <a:p>
            <a:pPr marL="0" lvl="4" indent="0" algn="l" defTabSz="228623" rtl="0" eaLnBrk="1" latinLnBrk="0" hangingPunct="1">
              <a:spcBef>
                <a:spcPts val="1200"/>
              </a:spcBef>
              <a:spcAft>
                <a:spcPts val="600"/>
              </a:spcAft>
              <a:buFont typeface="Sage Text" panose="02010503040201060103" pitchFamily="50" charset="0"/>
              <a:buNone/>
            </a:pPr>
            <a:r>
              <a:rPr lang="en-US"/>
              <a:t>Fifth level</a:t>
            </a:r>
            <a:endParaRPr lang="en-US" dirty="0"/>
          </a:p>
        </p:txBody>
      </p:sp>
      <p:sp>
        <p:nvSpPr>
          <p:cNvPr id="6" name="Slide Number Placeholder 5">
            <a:extLst>
              <a:ext uri="{FF2B5EF4-FFF2-40B4-BE49-F238E27FC236}">
                <a16:creationId xmlns:a16="http://schemas.microsoft.com/office/drawing/2014/main" id="{E2C6E03B-B244-104E-BEF4-4E2FA17FAE7B}"/>
              </a:ext>
            </a:extLst>
          </p:cNvPr>
          <p:cNvSpPr>
            <a:spLocks noGrp="1"/>
          </p:cNvSpPr>
          <p:nvPr>
            <p:ph type="sldNum" sz="quarter" idx="4"/>
          </p:nvPr>
        </p:nvSpPr>
        <p:spPr>
          <a:xfrm>
            <a:off x="11033125" y="6363843"/>
            <a:ext cx="832612" cy="365125"/>
          </a:xfrm>
          <a:prstGeom prst="rect">
            <a:avLst/>
          </a:prstGeom>
        </p:spPr>
        <p:txBody>
          <a:bodyPr vert="horz" lIns="91440" tIns="45720" rIns="91440" bIns="45720" rtlCol="0" anchor="ctr"/>
          <a:lstStyle>
            <a:lvl1pPr marL="0" marR="0" indent="0" algn="r" defTabSz="412791" rtl="0" fontAlgn="auto" latinLnBrk="0" hangingPunct="0">
              <a:lnSpc>
                <a:spcPct val="100000"/>
              </a:lnSpc>
              <a:spcBef>
                <a:spcPts val="0"/>
              </a:spcBef>
              <a:spcAft>
                <a:spcPts val="0"/>
              </a:spcAft>
              <a:buClrTx/>
              <a:buSzTx/>
              <a:buFontTx/>
              <a:buNone/>
              <a:tabLst/>
              <a:defRPr kumimoji="0" lang="en-US" sz="900" b="0" i="0" u="none" strike="noStrike" cap="none" spc="0" normalizeH="0" baseline="0" smtClean="0">
                <a:ln>
                  <a:noFill/>
                </a:ln>
                <a:solidFill>
                  <a:schemeClr val="tx2"/>
                </a:solidFill>
                <a:effectLst/>
                <a:uFillTx/>
                <a:latin typeface="Sage Text Light" panose="02010303040201060103" pitchFamily="2" charset="77"/>
                <a:ea typeface="Sage Text" panose="02010503040201060103" pitchFamily="50" charset="0"/>
                <a:cs typeface="Sage Text" panose="02010503040201060103" pitchFamily="50" charset="0"/>
                <a:sym typeface="Sage Text" panose="02010503040201060103" pitchFamily="50" charset="0"/>
              </a:defRPr>
            </a:lvl1pPr>
          </a:lstStyle>
          <a:p>
            <a:r>
              <a:rPr lang="en-US"/>
              <a:t>Page </a:t>
            </a:r>
            <a:fld id="{888928BD-9DD5-4B49-B597-3FD2BD4272DD}" type="slidenum">
              <a:rPr smtClean="0"/>
              <a:pPr/>
              <a:t>‹#›</a:t>
            </a:fld>
            <a:endParaRPr dirty="0"/>
          </a:p>
        </p:txBody>
      </p:sp>
      <p:pic>
        <p:nvPicPr>
          <p:cNvPr id="7" name="Picture 6">
            <a:extLst>
              <a:ext uri="{FF2B5EF4-FFF2-40B4-BE49-F238E27FC236}">
                <a16:creationId xmlns:a16="http://schemas.microsoft.com/office/drawing/2014/main" id="{2279AB74-5C78-464A-8D7C-9E04A80E796E}"/>
              </a:ext>
            </a:extLst>
          </p:cNvPr>
          <p:cNvPicPr>
            <a:picLocks noChangeAspect="1"/>
          </p:cNvPicPr>
          <p:nvPr userDrawn="1"/>
        </p:nvPicPr>
        <p:blipFill>
          <a:blip r:embed="rId14"/>
          <a:srcRect/>
          <a:stretch/>
        </p:blipFill>
        <p:spPr>
          <a:xfrm>
            <a:off x="417698" y="6364150"/>
            <a:ext cx="597151" cy="334275"/>
          </a:xfrm>
          <a:prstGeom prst="rect">
            <a:avLst/>
          </a:prstGeom>
        </p:spPr>
      </p:pic>
      <p:sp>
        <p:nvSpPr>
          <p:cNvPr id="9" name="TextBox 8">
            <a:extLst>
              <a:ext uri="{FF2B5EF4-FFF2-40B4-BE49-F238E27FC236}">
                <a16:creationId xmlns:a16="http://schemas.microsoft.com/office/drawing/2014/main" id="{BC2CB362-2A35-B340-BB2E-3C8352599C6A}"/>
              </a:ext>
            </a:extLst>
          </p:cNvPr>
          <p:cNvSpPr txBox="1"/>
          <p:nvPr userDrawn="1"/>
        </p:nvSpPr>
        <p:spPr>
          <a:xfrm>
            <a:off x="4495384" y="6292500"/>
            <a:ext cx="3201234" cy="369332"/>
          </a:xfrm>
          <a:prstGeom prst="rect">
            <a:avLst/>
          </a:prstGeom>
          <a:noFill/>
        </p:spPr>
        <p:txBody>
          <a:bodyPr wrap="square" lIns="0" rIns="0" rtlCol="0" anchor="b" anchorCtr="0">
            <a:spAutoFit/>
          </a:bodyPr>
          <a:lstStyle/>
          <a:p>
            <a:pPr algn="ctr" defTabSz="412667" hangingPunct="0"/>
            <a:endPar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endParaRPr>
          </a:p>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2024 The Sage Group plc, or its licensors. All rights reserved.</a:t>
            </a:r>
          </a:p>
        </p:txBody>
      </p:sp>
    </p:spTree>
    <p:extLst>
      <p:ext uri="{BB962C8B-B14F-4D97-AF65-F5344CB8AC3E}">
        <p14:creationId xmlns:p14="http://schemas.microsoft.com/office/powerpoint/2010/main" val="4061751043"/>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5" r:id="rId3"/>
    <p:sldLayoutId id="2147483719" r:id="rId4"/>
    <p:sldLayoutId id="2147483727" r:id="rId5"/>
    <p:sldLayoutId id="2147483668" r:id="rId6"/>
    <p:sldLayoutId id="2147483675" r:id="rId7"/>
    <p:sldLayoutId id="2147483716" r:id="rId8"/>
    <p:sldLayoutId id="2147483720" r:id="rId9"/>
    <p:sldLayoutId id="2147483734" r:id="rId10"/>
    <p:sldLayoutId id="2147483733" r:id="rId11"/>
    <p:sldLayoutId id="2147483735" r:id="rId12"/>
  </p:sldLayoutIdLst>
  <p:hf hdr="0" ftr="0" dt="0"/>
  <p:txStyles>
    <p:titleStyle>
      <a:lvl1pPr algn="l" defTabSz="914400" rtl="0" eaLnBrk="1" latinLnBrk="0" hangingPunct="1">
        <a:lnSpc>
          <a:spcPct val="90000"/>
        </a:lnSpc>
        <a:spcBef>
          <a:spcPct val="0"/>
        </a:spcBef>
        <a:buNone/>
        <a:defRPr sz="4000" b="0" i="0" kern="1200">
          <a:solidFill>
            <a:schemeClr val="bg1"/>
          </a:solidFill>
          <a:latin typeface="Sage Headline Black" panose="02010A03040201060103" pitchFamily="2" charset="77"/>
          <a:ea typeface="+mj-ea"/>
          <a:cs typeface="+mj-cs"/>
        </a:defRPr>
      </a:lvl1pPr>
    </p:titleStyle>
    <p:body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264" userDrawn="1">
          <p15:clr>
            <a:srgbClr val="F26B43"/>
          </p15:clr>
        </p15:guide>
        <p15:guide id="3" pos="7416" userDrawn="1">
          <p15:clr>
            <a:srgbClr val="F26B43"/>
          </p15:clr>
        </p15:guide>
        <p15:guide id="4" pos="3048" userDrawn="1">
          <p15:clr>
            <a:srgbClr val="F26B43"/>
          </p15:clr>
        </p15:guide>
        <p15:guide id="5" pos="3744" userDrawn="1">
          <p15:clr>
            <a:srgbClr val="F26B43"/>
          </p15:clr>
        </p15:guide>
        <p15:guide id="6" orient="horz" pos="504" userDrawn="1">
          <p15:clr>
            <a:srgbClr val="F26B43"/>
          </p15:clr>
        </p15:guide>
        <p15:guide id="7" orient="horz" pos="888" userDrawn="1">
          <p15:clr>
            <a:srgbClr val="F26B43"/>
          </p15:clr>
        </p15:guide>
        <p15:guide id="8" orient="horz" pos="1080" userDrawn="1">
          <p15:clr>
            <a:srgbClr val="F26B43"/>
          </p15:clr>
        </p15:guide>
        <p15:guide id="9" orient="horz" pos="3912" userDrawn="1">
          <p15:clr>
            <a:srgbClr val="F26B43"/>
          </p15:clr>
        </p15:guide>
        <p15:guide id="10" orient="horz" pos="4152" userDrawn="1">
          <p15:clr>
            <a:srgbClr val="F26B43"/>
          </p15:clr>
        </p15:guide>
        <p15:guide id="11" orient="horz" pos="3504" userDrawn="1">
          <p15:clr>
            <a:srgbClr val="F26B43"/>
          </p15:clr>
        </p15:guide>
        <p15:guide id="12"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82673A-5138-5C44-89FF-758D212C23CB}"/>
              </a:ext>
            </a:extLst>
          </p:cNvPr>
          <p:cNvSpPr>
            <a:spLocks noGrp="1"/>
          </p:cNvSpPr>
          <p:nvPr>
            <p:ph type="ctrTitle"/>
          </p:nvPr>
        </p:nvSpPr>
        <p:spPr>
          <a:xfrm>
            <a:off x="420624" y="309832"/>
            <a:ext cx="4043529" cy="1449394"/>
          </a:xfrm>
        </p:spPr>
        <p:txBody>
          <a:bodyPr/>
          <a:lstStyle/>
          <a:p>
            <a:r>
              <a:rPr lang="en-US" sz="2800" dirty="0"/>
              <a:t>Sage 300 </a:t>
            </a:r>
            <a:br>
              <a:rPr lang="en-US" sz="2800" dirty="0"/>
            </a:br>
            <a:r>
              <a:rPr lang="en-US" sz="2800" dirty="0"/>
              <a:t>TPAC 2024</a:t>
            </a:r>
            <a:br>
              <a:rPr lang="en-US" sz="2800" dirty="0"/>
            </a:br>
            <a:r>
              <a:rPr lang="en-US" sz="2800" dirty="0"/>
              <a:t>Vancouver, BC</a:t>
            </a:r>
          </a:p>
        </p:txBody>
      </p:sp>
      <p:sp>
        <p:nvSpPr>
          <p:cNvPr id="5" name="Subtitle 4">
            <a:extLst>
              <a:ext uri="{FF2B5EF4-FFF2-40B4-BE49-F238E27FC236}">
                <a16:creationId xmlns:a16="http://schemas.microsoft.com/office/drawing/2014/main" id="{233D5B1D-9FB6-3F45-BDA8-90564D1A89C6}"/>
              </a:ext>
            </a:extLst>
          </p:cNvPr>
          <p:cNvSpPr>
            <a:spLocks noGrp="1"/>
          </p:cNvSpPr>
          <p:nvPr>
            <p:ph type="subTitle" idx="1"/>
          </p:nvPr>
        </p:nvSpPr>
        <p:spPr/>
        <p:txBody>
          <a:bodyPr/>
          <a:lstStyle/>
          <a:p>
            <a:r>
              <a:rPr lang="en-US" dirty="0"/>
              <a:t>John Thomas (JT)</a:t>
            </a:r>
          </a:p>
          <a:p>
            <a:r>
              <a:rPr lang="en-US" dirty="0"/>
              <a:t>Principal Software Architect</a:t>
            </a:r>
          </a:p>
          <a:p>
            <a:r>
              <a:rPr lang="en-US" dirty="0"/>
              <a:t>March 2024</a:t>
            </a:r>
          </a:p>
        </p:txBody>
      </p:sp>
      <p:sp>
        <p:nvSpPr>
          <p:cNvPr id="3" name="Picture Placeholder 2">
            <a:extLst>
              <a:ext uri="{FF2B5EF4-FFF2-40B4-BE49-F238E27FC236}">
                <a16:creationId xmlns:a16="http://schemas.microsoft.com/office/drawing/2014/main" id="{8E2D4D87-0089-C0A2-7B4D-5372F404EEF7}"/>
              </a:ext>
            </a:extLst>
          </p:cNvPr>
          <p:cNvSpPr>
            <a:spLocks noGrp="1"/>
          </p:cNvSpPr>
          <p:nvPr>
            <p:ph type="pic" sz="quarter" idx="13"/>
          </p:nvPr>
        </p:nvSpPr>
        <p:spPr>
          <a:xfrm>
            <a:off x="4497619" y="0"/>
            <a:ext cx="7720215" cy="6858008"/>
          </a:xfrm>
        </p:spPr>
        <p:txBody>
          <a:bodyPr/>
          <a:lstStyle/>
          <a:p>
            <a:endParaRPr lang="en-US"/>
          </a:p>
        </p:txBody>
      </p:sp>
      <p:pic>
        <p:nvPicPr>
          <p:cNvPr id="8" name="Picture Placeholder 8">
            <a:extLst>
              <a:ext uri="{FF2B5EF4-FFF2-40B4-BE49-F238E27FC236}">
                <a16:creationId xmlns:a16="http://schemas.microsoft.com/office/drawing/2014/main" id="{6724E4B2-7B0A-920F-3C0C-60177E4B502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464153" y="0"/>
            <a:ext cx="7707831" cy="6858000"/>
          </a:xfrm>
          <a:custGeom>
            <a:avLst/>
            <a:gdLst>
              <a:gd name="connsiteX0" fmla="*/ 0 w 8097830"/>
              <a:gd name="connsiteY0" fmla="*/ 1780875 h 8534400"/>
              <a:gd name="connsiteX1" fmla="*/ 1780875 w 8097830"/>
              <a:gd name="connsiteY1" fmla="*/ 0 h 8534400"/>
              <a:gd name="connsiteX2" fmla="*/ 6316955 w 8097830"/>
              <a:gd name="connsiteY2" fmla="*/ 0 h 8534400"/>
              <a:gd name="connsiteX3" fmla="*/ 8097830 w 8097830"/>
              <a:gd name="connsiteY3" fmla="*/ 1780875 h 8534400"/>
              <a:gd name="connsiteX4" fmla="*/ 8097830 w 8097830"/>
              <a:gd name="connsiteY4" fmla="*/ 6753525 h 8534400"/>
              <a:gd name="connsiteX5" fmla="*/ 6316955 w 8097830"/>
              <a:gd name="connsiteY5" fmla="*/ 8534400 h 8534400"/>
              <a:gd name="connsiteX6" fmla="*/ 1780875 w 8097830"/>
              <a:gd name="connsiteY6" fmla="*/ 8534400 h 8534400"/>
              <a:gd name="connsiteX7" fmla="*/ 0 w 8097830"/>
              <a:gd name="connsiteY7" fmla="*/ 6753525 h 8534400"/>
              <a:gd name="connsiteX8" fmla="*/ 0 w 8097830"/>
              <a:gd name="connsiteY8" fmla="*/ 1780875 h 8534400"/>
              <a:gd name="connsiteX0" fmla="*/ 0 w 8150271"/>
              <a:gd name="connsiteY0" fmla="*/ 1780875 h 8534400"/>
              <a:gd name="connsiteX1" fmla="*/ 1780875 w 8150271"/>
              <a:gd name="connsiteY1" fmla="*/ 0 h 8534400"/>
              <a:gd name="connsiteX2" fmla="*/ 6316955 w 8150271"/>
              <a:gd name="connsiteY2" fmla="*/ 0 h 8534400"/>
              <a:gd name="connsiteX3" fmla="*/ 7988300 w 8150271"/>
              <a:gd name="connsiteY3" fmla="*/ 1158339 h 8534400"/>
              <a:gd name="connsiteX4" fmla="*/ 8097830 w 8150271"/>
              <a:gd name="connsiteY4" fmla="*/ 1780875 h 8534400"/>
              <a:gd name="connsiteX5" fmla="*/ 8097830 w 8150271"/>
              <a:gd name="connsiteY5" fmla="*/ 6753525 h 8534400"/>
              <a:gd name="connsiteX6" fmla="*/ 6316955 w 8150271"/>
              <a:gd name="connsiteY6" fmla="*/ 8534400 h 8534400"/>
              <a:gd name="connsiteX7" fmla="*/ 1780875 w 8150271"/>
              <a:gd name="connsiteY7" fmla="*/ 8534400 h 8534400"/>
              <a:gd name="connsiteX8" fmla="*/ 0 w 8150271"/>
              <a:gd name="connsiteY8" fmla="*/ 6753525 h 8534400"/>
              <a:gd name="connsiteX9" fmla="*/ 0 w 8150271"/>
              <a:gd name="connsiteY9" fmla="*/ 1780875 h 8534400"/>
              <a:gd name="connsiteX0" fmla="*/ 0 w 8097830"/>
              <a:gd name="connsiteY0" fmla="*/ 1780875 h 8534400"/>
              <a:gd name="connsiteX1" fmla="*/ 1780875 w 8097830"/>
              <a:gd name="connsiteY1" fmla="*/ 0 h 8534400"/>
              <a:gd name="connsiteX2" fmla="*/ 6316955 w 8097830"/>
              <a:gd name="connsiteY2" fmla="*/ 0 h 8534400"/>
              <a:gd name="connsiteX3" fmla="*/ 5981700 w 8097830"/>
              <a:gd name="connsiteY3" fmla="*/ 1552039 h 8534400"/>
              <a:gd name="connsiteX4" fmla="*/ 8097830 w 8097830"/>
              <a:gd name="connsiteY4" fmla="*/ 1780875 h 8534400"/>
              <a:gd name="connsiteX5" fmla="*/ 8097830 w 8097830"/>
              <a:gd name="connsiteY5" fmla="*/ 6753525 h 8534400"/>
              <a:gd name="connsiteX6" fmla="*/ 6316955 w 8097830"/>
              <a:gd name="connsiteY6" fmla="*/ 8534400 h 8534400"/>
              <a:gd name="connsiteX7" fmla="*/ 1780875 w 8097830"/>
              <a:gd name="connsiteY7" fmla="*/ 8534400 h 8534400"/>
              <a:gd name="connsiteX8" fmla="*/ 0 w 8097830"/>
              <a:gd name="connsiteY8" fmla="*/ 6753525 h 8534400"/>
              <a:gd name="connsiteX9" fmla="*/ 0 w 8097830"/>
              <a:gd name="connsiteY9"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18252 w 8116082"/>
              <a:gd name="connsiteY0" fmla="*/ 1780875 h 8534400"/>
              <a:gd name="connsiteX1" fmla="*/ 21427 w 8116082"/>
              <a:gd name="connsiteY1" fmla="*/ 1548864 h 8534400"/>
              <a:gd name="connsiteX2" fmla="*/ 297652 w 8116082"/>
              <a:gd name="connsiteY2" fmla="*/ 812264 h 8534400"/>
              <a:gd name="connsiteX3" fmla="*/ 1799127 w 8116082"/>
              <a:gd name="connsiteY3" fmla="*/ 0 h 8534400"/>
              <a:gd name="connsiteX4" fmla="*/ 6335207 w 8116082"/>
              <a:gd name="connsiteY4" fmla="*/ 0 h 8534400"/>
              <a:gd name="connsiteX5" fmla="*/ 5999952 w 8116082"/>
              <a:gd name="connsiteY5" fmla="*/ 1552039 h 8534400"/>
              <a:gd name="connsiteX6" fmla="*/ 8116082 w 8116082"/>
              <a:gd name="connsiteY6" fmla="*/ 1780875 h 8534400"/>
              <a:gd name="connsiteX7" fmla="*/ 8116082 w 8116082"/>
              <a:gd name="connsiteY7" fmla="*/ 6753525 h 8534400"/>
              <a:gd name="connsiteX8" fmla="*/ 6335207 w 8116082"/>
              <a:gd name="connsiteY8" fmla="*/ 8534400 h 8534400"/>
              <a:gd name="connsiteX9" fmla="*/ 1799127 w 8116082"/>
              <a:gd name="connsiteY9" fmla="*/ 8534400 h 8534400"/>
              <a:gd name="connsiteX10" fmla="*/ 18252 w 8116082"/>
              <a:gd name="connsiteY10" fmla="*/ 6753525 h 8534400"/>
              <a:gd name="connsiteX11" fmla="*/ 18252 w 8116082"/>
              <a:gd name="connsiteY11" fmla="*/ 1780875 h 8534400"/>
              <a:gd name="connsiteX0" fmla="*/ 14027 w 8111857"/>
              <a:gd name="connsiteY0" fmla="*/ 1780875 h 8534400"/>
              <a:gd name="connsiteX1" fmla="*/ 17202 w 8111857"/>
              <a:gd name="connsiteY1" fmla="*/ 1548864 h 8534400"/>
              <a:gd name="connsiteX2" fmla="*/ 293427 w 8111857"/>
              <a:gd name="connsiteY2" fmla="*/ 812264 h 8534400"/>
              <a:gd name="connsiteX3" fmla="*/ 1794902 w 8111857"/>
              <a:gd name="connsiteY3" fmla="*/ 0 h 8534400"/>
              <a:gd name="connsiteX4" fmla="*/ 6330982 w 8111857"/>
              <a:gd name="connsiteY4" fmla="*/ 0 h 8534400"/>
              <a:gd name="connsiteX5" fmla="*/ 5995727 w 8111857"/>
              <a:gd name="connsiteY5" fmla="*/ 1552039 h 8534400"/>
              <a:gd name="connsiteX6" fmla="*/ 8111857 w 8111857"/>
              <a:gd name="connsiteY6" fmla="*/ 1780875 h 8534400"/>
              <a:gd name="connsiteX7" fmla="*/ 8111857 w 8111857"/>
              <a:gd name="connsiteY7" fmla="*/ 6753525 h 8534400"/>
              <a:gd name="connsiteX8" fmla="*/ 6330982 w 8111857"/>
              <a:gd name="connsiteY8" fmla="*/ 8534400 h 8534400"/>
              <a:gd name="connsiteX9" fmla="*/ 1794902 w 8111857"/>
              <a:gd name="connsiteY9" fmla="*/ 8534400 h 8534400"/>
              <a:gd name="connsiteX10" fmla="*/ 14027 w 8111857"/>
              <a:gd name="connsiteY10" fmla="*/ 6753525 h 8534400"/>
              <a:gd name="connsiteX11" fmla="*/ 14027 w 8111857"/>
              <a:gd name="connsiteY11" fmla="*/ 1780875 h 8534400"/>
              <a:gd name="connsiteX0" fmla="*/ 14027 w 8111857"/>
              <a:gd name="connsiteY0" fmla="*/ 1795726 h 8549251"/>
              <a:gd name="connsiteX1" fmla="*/ 17202 w 8111857"/>
              <a:gd name="connsiteY1" fmla="*/ 1563715 h 8549251"/>
              <a:gd name="connsiteX2" fmla="*/ 293427 w 8111857"/>
              <a:gd name="connsiteY2" fmla="*/ 827115 h 8549251"/>
              <a:gd name="connsiteX3" fmla="*/ 6330982 w 8111857"/>
              <a:gd name="connsiteY3" fmla="*/ 14851 h 8549251"/>
              <a:gd name="connsiteX4" fmla="*/ 5995727 w 8111857"/>
              <a:gd name="connsiteY4" fmla="*/ 1566890 h 8549251"/>
              <a:gd name="connsiteX5" fmla="*/ 8111857 w 8111857"/>
              <a:gd name="connsiteY5" fmla="*/ 1795726 h 8549251"/>
              <a:gd name="connsiteX6" fmla="*/ 8111857 w 8111857"/>
              <a:gd name="connsiteY6" fmla="*/ 6768376 h 8549251"/>
              <a:gd name="connsiteX7" fmla="*/ 6330982 w 8111857"/>
              <a:gd name="connsiteY7" fmla="*/ 8549251 h 8549251"/>
              <a:gd name="connsiteX8" fmla="*/ 1794902 w 8111857"/>
              <a:gd name="connsiteY8" fmla="*/ 8549251 h 8549251"/>
              <a:gd name="connsiteX9" fmla="*/ 14027 w 8111857"/>
              <a:gd name="connsiteY9" fmla="*/ 6768376 h 8549251"/>
              <a:gd name="connsiteX10" fmla="*/ 14027 w 8111857"/>
              <a:gd name="connsiteY10" fmla="*/ 1795726 h 8549251"/>
              <a:gd name="connsiteX0" fmla="*/ 14027 w 8111857"/>
              <a:gd name="connsiteY0" fmla="*/ 1786760 h 8540285"/>
              <a:gd name="connsiteX1" fmla="*/ 17202 w 8111857"/>
              <a:gd name="connsiteY1" fmla="*/ 1554749 h 8540285"/>
              <a:gd name="connsiteX2" fmla="*/ 293427 w 8111857"/>
              <a:gd name="connsiteY2" fmla="*/ 818149 h 8540285"/>
              <a:gd name="connsiteX3" fmla="*/ 6330982 w 8111857"/>
              <a:gd name="connsiteY3" fmla="*/ 15029 h 8540285"/>
              <a:gd name="connsiteX4" fmla="*/ 5995727 w 8111857"/>
              <a:gd name="connsiteY4" fmla="*/ 1557924 h 8540285"/>
              <a:gd name="connsiteX5" fmla="*/ 8111857 w 8111857"/>
              <a:gd name="connsiteY5" fmla="*/ 1786760 h 8540285"/>
              <a:gd name="connsiteX6" fmla="*/ 8111857 w 8111857"/>
              <a:gd name="connsiteY6" fmla="*/ 6759410 h 8540285"/>
              <a:gd name="connsiteX7" fmla="*/ 6330982 w 8111857"/>
              <a:gd name="connsiteY7" fmla="*/ 8540285 h 8540285"/>
              <a:gd name="connsiteX8" fmla="*/ 1794902 w 8111857"/>
              <a:gd name="connsiteY8" fmla="*/ 8540285 h 8540285"/>
              <a:gd name="connsiteX9" fmla="*/ 14027 w 8111857"/>
              <a:gd name="connsiteY9" fmla="*/ 6759410 h 8540285"/>
              <a:gd name="connsiteX10" fmla="*/ 14027 w 8111857"/>
              <a:gd name="connsiteY10" fmla="*/ 1786760 h 8540285"/>
              <a:gd name="connsiteX0" fmla="*/ 14027 w 8111857"/>
              <a:gd name="connsiteY0" fmla="*/ 968611 h 7722136"/>
              <a:gd name="connsiteX1" fmla="*/ 17202 w 8111857"/>
              <a:gd name="connsiteY1" fmla="*/ 736600 h 7722136"/>
              <a:gd name="connsiteX2" fmla="*/ 293427 w 8111857"/>
              <a:gd name="connsiteY2" fmla="*/ 0 h 7722136"/>
              <a:gd name="connsiteX3" fmla="*/ 5995727 w 8111857"/>
              <a:gd name="connsiteY3" fmla="*/ 739775 h 7722136"/>
              <a:gd name="connsiteX4" fmla="*/ 8111857 w 8111857"/>
              <a:gd name="connsiteY4" fmla="*/ 968611 h 7722136"/>
              <a:gd name="connsiteX5" fmla="*/ 8111857 w 8111857"/>
              <a:gd name="connsiteY5" fmla="*/ 5941261 h 7722136"/>
              <a:gd name="connsiteX6" fmla="*/ 6330982 w 8111857"/>
              <a:gd name="connsiteY6" fmla="*/ 7722136 h 7722136"/>
              <a:gd name="connsiteX7" fmla="*/ 1794902 w 8111857"/>
              <a:gd name="connsiteY7" fmla="*/ 7722136 h 7722136"/>
              <a:gd name="connsiteX8" fmla="*/ 14027 w 8111857"/>
              <a:gd name="connsiteY8" fmla="*/ 5941261 h 7722136"/>
              <a:gd name="connsiteX9" fmla="*/ 14027 w 8111857"/>
              <a:gd name="connsiteY9" fmla="*/ 968611 h 7722136"/>
              <a:gd name="connsiteX0" fmla="*/ 7684 w 8105514"/>
              <a:gd name="connsiteY0" fmla="*/ 968611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968611 h 7722136"/>
              <a:gd name="connsiteX0" fmla="*/ 7684 w 8105514"/>
              <a:gd name="connsiteY0" fmla="*/ 749536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749536 h 7722136"/>
              <a:gd name="connsiteX0" fmla="*/ 236220 w 8334050"/>
              <a:gd name="connsiteY0" fmla="*/ 774564 h 7747164"/>
              <a:gd name="connsiteX1" fmla="*/ 515620 w 8334050"/>
              <a:gd name="connsiteY1" fmla="*/ 25028 h 7747164"/>
              <a:gd name="connsiteX2" fmla="*/ 6217920 w 8334050"/>
              <a:gd name="connsiteY2" fmla="*/ 764803 h 7747164"/>
              <a:gd name="connsiteX3" fmla="*/ 8334050 w 8334050"/>
              <a:gd name="connsiteY3" fmla="*/ 993639 h 7747164"/>
              <a:gd name="connsiteX4" fmla="*/ 8334050 w 8334050"/>
              <a:gd name="connsiteY4" fmla="*/ 5966289 h 7747164"/>
              <a:gd name="connsiteX5" fmla="*/ 6553175 w 8334050"/>
              <a:gd name="connsiteY5" fmla="*/ 7747164 h 7747164"/>
              <a:gd name="connsiteX6" fmla="*/ 2017095 w 8334050"/>
              <a:gd name="connsiteY6" fmla="*/ 7747164 h 7747164"/>
              <a:gd name="connsiteX7" fmla="*/ 236220 w 8334050"/>
              <a:gd name="connsiteY7" fmla="*/ 5966289 h 7747164"/>
              <a:gd name="connsiteX8" fmla="*/ 236220 w 8334050"/>
              <a:gd name="connsiteY8" fmla="*/ 774564 h 7747164"/>
              <a:gd name="connsiteX0" fmla="*/ 0 w 8097830"/>
              <a:gd name="connsiteY0" fmla="*/ 396179 h 7368779"/>
              <a:gd name="connsiteX1" fmla="*/ 5981700 w 8097830"/>
              <a:gd name="connsiteY1" fmla="*/ 386418 h 7368779"/>
              <a:gd name="connsiteX2" fmla="*/ 8097830 w 8097830"/>
              <a:gd name="connsiteY2" fmla="*/ 615254 h 7368779"/>
              <a:gd name="connsiteX3" fmla="*/ 8097830 w 8097830"/>
              <a:gd name="connsiteY3" fmla="*/ 5587904 h 7368779"/>
              <a:gd name="connsiteX4" fmla="*/ 6316955 w 8097830"/>
              <a:gd name="connsiteY4" fmla="*/ 7368779 h 7368779"/>
              <a:gd name="connsiteX5" fmla="*/ 1780875 w 8097830"/>
              <a:gd name="connsiteY5" fmla="*/ 7368779 h 7368779"/>
              <a:gd name="connsiteX6" fmla="*/ 0 w 8097830"/>
              <a:gd name="connsiteY6" fmla="*/ 5587904 h 7368779"/>
              <a:gd name="connsiteX7" fmla="*/ 0 w 8097830"/>
              <a:gd name="connsiteY7" fmla="*/ 396179 h 7368779"/>
              <a:gd name="connsiteX0" fmla="*/ 0 w 8097830"/>
              <a:gd name="connsiteY0" fmla="*/ 397045 h 7366470"/>
              <a:gd name="connsiteX1" fmla="*/ 5981700 w 8097830"/>
              <a:gd name="connsiteY1" fmla="*/ 384109 h 7366470"/>
              <a:gd name="connsiteX2" fmla="*/ 8097830 w 8097830"/>
              <a:gd name="connsiteY2" fmla="*/ 612945 h 7366470"/>
              <a:gd name="connsiteX3" fmla="*/ 8097830 w 8097830"/>
              <a:gd name="connsiteY3" fmla="*/ 5585595 h 7366470"/>
              <a:gd name="connsiteX4" fmla="*/ 6316955 w 8097830"/>
              <a:gd name="connsiteY4" fmla="*/ 7366470 h 7366470"/>
              <a:gd name="connsiteX5" fmla="*/ 1780875 w 8097830"/>
              <a:gd name="connsiteY5" fmla="*/ 7366470 h 7366470"/>
              <a:gd name="connsiteX6" fmla="*/ 0 w 8097830"/>
              <a:gd name="connsiteY6" fmla="*/ 5585595 h 7366470"/>
              <a:gd name="connsiteX7" fmla="*/ 0 w 8097830"/>
              <a:gd name="connsiteY7" fmla="*/ 397045 h 7366470"/>
              <a:gd name="connsiteX0" fmla="*/ 0 w 8097830"/>
              <a:gd name="connsiteY0" fmla="*/ 191935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0 w 8097830"/>
              <a:gd name="connsiteY7" fmla="*/ 191935 h 7161360"/>
              <a:gd name="connsiteX0" fmla="*/ 6350 w 8097830"/>
              <a:gd name="connsiteY0" fmla="*/ 182410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6350 w 8097830"/>
              <a:gd name="connsiteY7" fmla="*/ 18241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6317566 w 8098441"/>
              <a:gd name="connsiteY4" fmla="*/ 71613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5981016 w 8098441"/>
              <a:gd name="connsiteY4" fmla="*/ 70470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593 w 8098423"/>
              <a:gd name="connsiteY0" fmla="*/ 176060 h 7047060"/>
              <a:gd name="connsiteX1" fmla="*/ 5982293 w 8098423"/>
              <a:gd name="connsiteY1" fmla="*/ 178999 h 7047060"/>
              <a:gd name="connsiteX2" fmla="*/ 8098423 w 8098423"/>
              <a:gd name="connsiteY2" fmla="*/ 407835 h 7047060"/>
              <a:gd name="connsiteX3" fmla="*/ 8098423 w 8098423"/>
              <a:gd name="connsiteY3" fmla="*/ 5380485 h 7047060"/>
              <a:gd name="connsiteX4" fmla="*/ 5980998 w 8098423"/>
              <a:gd name="connsiteY4" fmla="*/ 7047060 h 7047060"/>
              <a:gd name="connsiteX5" fmla="*/ 1133768 w 8098423"/>
              <a:gd name="connsiteY5" fmla="*/ 7015310 h 7047060"/>
              <a:gd name="connsiteX6" fmla="*/ 593 w 8098423"/>
              <a:gd name="connsiteY6" fmla="*/ 5380485 h 7047060"/>
              <a:gd name="connsiteX7" fmla="*/ 593 w 8098423"/>
              <a:gd name="connsiteY7" fmla="*/ 176060 h 7047060"/>
              <a:gd name="connsiteX0" fmla="*/ 989 w 8098819"/>
              <a:gd name="connsiteY0" fmla="*/ 176060 h 7047060"/>
              <a:gd name="connsiteX1" fmla="*/ 5982689 w 8098819"/>
              <a:gd name="connsiteY1" fmla="*/ 178999 h 7047060"/>
              <a:gd name="connsiteX2" fmla="*/ 8098819 w 8098819"/>
              <a:gd name="connsiteY2" fmla="*/ 407835 h 7047060"/>
              <a:gd name="connsiteX3" fmla="*/ 8098819 w 8098819"/>
              <a:gd name="connsiteY3" fmla="*/ 5380485 h 7047060"/>
              <a:gd name="connsiteX4" fmla="*/ 5981394 w 8098819"/>
              <a:gd name="connsiteY4" fmla="*/ 7047060 h 7047060"/>
              <a:gd name="connsiteX5" fmla="*/ 1134164 w 8098819"/>
              <a:gd name="connsiteY5" fmla="*/ 7015310 h 7047060"/>
              <a:gd name="connsiteX6" fmla="*/ 989 w 8098819"/>
              <a:gd name="connsiteY6" fmla="*/ 5380485 h 7047060"/>
              <a:gd name="connsiteX7" fmla="*/ 989 w 8098819"/>
              <a:gd name="connsiteY7" fmla="*/ 176060 h 7047060"/>
              <a:gd name="connsiteX0" fmla="*/ 980 w 8098810"/>
              <a:gd name="connsiteY0" fmla="*/ 176060 h 7047060"/>
              <a:gd name="connsiteX1" fmla="*/ 5982680 w 8098810"/>
              <a:gd name="connsiteY1" fmla="*/ 178999 h 7047060"/>
              <a:gd name="connsiteX2" fmla="*/ 8098810 w 8098810"/>
              <a:gd name="connsiteY2" fmla="*/ 407835 h 7047060"/>
              <a:gd name="connsiteX3" fmla="*/ 8098810 w 8098810"/>
              <a:gd name="connsiteY3" fmla="*/ 5380485 h 7047060"/>
              <a:gd name="connsiteX4" fmla="*/ 5981385 w 8098810"/>
              <a:gd name="connsiteY4" fmla="*/ 7047060 h 7047060"/>
              <a:gd name="connsiteX5" fmla="*/ 1134155 w 8098810"/>
              <a:gd name="connsiteY5" fmla="*/ 7015310 h 7047060"/>
              <a:gd name="connsiteX6" fmla="*/ 980 w 8098810"/>
              <a:gd name="connsiteY6" fmla="*/ 5380485 h 7047060"/>
              <a:gd name="connsiteX7" fmla="*/ 980 w 8098810"/>
              <a:gd name="connsiteY7" fmla="*/ 176060 h 7047060"/>
              <a:gd name="connsiteX0" fmla="*/ 1113 w 8098943"/>
              <a:gd name="connsiteY0" fmla="*/ 176060 h 7047060"/>
              <a:gd name="connsiteX1" fmla="*/ 5982813 w 8098943"/>
              <a:gd name="connsiteY1" fmla="*/ 178999 h 7047060"/>
              <a:gd name="connsiteX2" fmla="*/ 8098943 w 8098943"/>
              <a:gd name="connsiteY2" fmla="*/ 407835 h 7047060"/>
              <a:gd name="connsiteX3" fmla="*/ 8098943 w 8098943"/>
              <a:gd name="connsiteY3" fmla="*/ 5380485 h 7047060"/>
              <a:gd name="connsiteX4" fmla="*/ 5981518 w 8098943"/>
              <a:gd name="connsiteY4" fmla="*/ 7047060 h 7047060"/>
              <a:gd name="connsiteX5" fmla="*/ 1134288 w 8098943"/>
              <a:gd name="connsiteY5" fmla="*/ 7015310 h 7047060"/>
              <a:gd name="connsiteX6" fmla="*/ 1113 w 8098943"/>
              <a:gd name="connsiteY6" fmla="*/ 5380485 h 7047060"/>
              <a:gd name="connsiteX7" fmla="*/ 1113 w 8098943"/>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86280 h 7025530"/>
              <a:gd name="connsiteX1" fmla="*/ 5984670 w 8103975"/>
              <a:gd name="connsiteY1" fmla="*/ 151119 h 7025530"/>
              <a:gd name="connsiteX2" fmla="*/ 8103975 w 8103975"/>
              <a:gd name="connsiteY2" fmla="*/ 418055 h 7025530"/>
              <a:gd name="connsiteX3" fmla="*/ 8103975 w 8103975"/>
              <a:gd name="connsiteY3" fmla="*/ 5390705 h 7025530"/>
              <a:gd name="connsiteX4" fmla="*/ 5983375 w 8103975"/>
              <a:gd name="connsiteY4" fmla="*/ 7025530 h 7025530"/>
              <a:gd name="connsiteX5" fmla="*/ 1139320 w 8103975"/>
              <a:gd name="connsiteY5" fmla="*/ 7025530 h 7025530"/>
              <a:gd name="connsiteX6" fmla="*/ 6145 w 8103975"/>
              <a:gd name="connsiteY6" fmla="*/ 5390705 h 7025530"/>
              <a:gd name="connsiteX7" fmla="*/ 6145 w 8103975"/>
              <a:gd name="connsiteY7" fmla="*/ 186280 h 7025530"/>
              <a:gd name="connsiteX0" fmla="*/ 6145 w 8103975"/>
              <a:gd name="connsiteY0" fmla="*/ 134828 h 6974078"/>
              <a:gd name="connsiteX1" fmla="*/ 5984670 w 8103975"/>
              <a:gd name="connsiteY1" fmla="*/ 99667 h 6974078"/>
              <a:gd name="connsiteX2" fmla="*/ 8103975 w 8103975"/>
              <a:gd name="connsiteY2" fmla="*/ 366603 h 6974078"/>
              <a:gd name="connsiteX3" fmla="*/ 8103975 w 8103975"/>
              <a:gd name="connsiteY3" fmla="*/ 5339253 h 6974078"/>
              <a:gd name="connsiteX4" fmla="*/ 5983375 w 8103975"/>
              <a:gd name="connsiteY4" fmla="*/ 6974078 h 6974078"/>
              <a:gd name="connsiteX5" fmla="*/ 1139320 w 8103975"/>
              <a:gd name="connsiteY5" fmla="*/ 6974078 h 6974078"/>
              <a:gd name="connsiteX6" fmla="*/ 6145 w 8103975"/>
              <a:gd name="connsiteY6" fmla="*/ 5339253 h 6974078"/>
              <a:gd name="connsiteX7" fmla="*/ 6145 w 8103975"/>
              <a:gd name="connsiteY7" fmla="*/ 134828 h 6974078"/>
              <a:gd name="connsiteX0" fmla="*/ 6145 w 8103975"/>
              <a:gd name="connsiteY0" fmla="*/ 35161 h 6874411"/>
              <a:gd name="connsiteX1" fmla="*/ 5984670 w 8103975"/>
              <a:gd name="connsiteY1" fmla="*/ 0 h 6874411"/>
              <a:gd name="connsiteX2" fmla="*/ 8103975 w 8103975"/>
              <a:gd name="connsiteY2" fmla="*/ 5239586 h 6874411"/>
              <a:gd name="connsiteX3" fmla="*/ 5983375 w 8103975"/>
              <a:gd name="connsiteY3" fmla="*/ 6874411 h 6874411"/>
              <a:gd name="connsiteX4" fmla="*/ 1139320 w 8103975"/>
              <a:gd name="connsiteY4" fmla="*/ 6874411 h 6874411"/>
              <a:gd name="connsiteX5" fmla="*/ 6145 w 8103975"/>
              <a:gd name="connsiteY5" fmla="*/ 5239586 h 6874411"/>
              <a:gd name="connsiteX6" fmla="*/ 6145 w 8103975"/>
              <a:gd name="connsiteY6" fmla="*/ 35161 h 6874411"/>
              <a:gd name="connsiteX0" fmla="*/ 6145 w 6662323"/>
              <a:gd name="connsiteY0" fmla="*/ 35161 h 6874411"/>
              <a:gd name="connsiteX1" fmla="*/ 5984670 w 6662323"/>
              <a:gd name="connsiteY1" fmla="*/ 0 h 6874411"/>
              <a:gd name="connsiteX2" fmla="*/ 5983375 w 6662323"/>
              <a:gd name="connsiteY2" fmla="*/ 6874411 h 6874411"/>
              <a:gd name="connsiteX3" fmla="*/ 1139320 w 6662323"/>
              <a:gd name="connsiteY3" fmla="*/ 6874411 h 6874411"/>
              <a:gd name="connsiteX4" fmla="*/ 6145 w 6662323"/>
              <a:gd name="connsiteY4" fmla="*/ 5239586 h 6874411"/>
              <a:gd name="connsiteX5" fmla="*/ 6145 w 6662323"/>
              <a:gd name="connsiteY5" fmla="*/ 35161 h 6874411"/>
              <a:gd name="connsiteX0" fmla="*/ 6145 w 6429576"/>
              <a:gd name="connsiteY0" fmla="*/ 35161 h 6874411"/>
              <a:gd name="connsiteX1" fmla="*/ 5984670 w 6429576"/>
              <a:gd name="connsiteY1" fmla="*/ 0 h 6874411"/>
              <a:gd name="connsiteX2" fmla="*/ 5983375 w 6429576"/>
              <a:gd name="connsiteY2" fmla="*/ 6874411 h 6874411"/>
              <a:gd name="connsiteX3" fmla="*/ 1139320 w 6429576"/>
              <a:gd name="connsiteY3" fmla="*/ 6874411 h 6874411"/>
              <a:gd name="connsiteX4" fmla="*/ 6145 w 6429576"/>
              <a:gd name="connsiteY4" fmla="*/ 5239586 h 6874411"/>
              <a:gd name="connsiteX5" fmla="*/ 6145 w 6429576"/>
              <a:gd name="connsiteY5" fmla="*/ 35161 h 6874411"/>
              <a:gd name="connsiteX0" fmla="*/ 6145 w 5991227"/>
              <a:gd name="connsiteY0" fmla="*/ 35161 h 6874411"/>
              <a:gd name="connsiteX1" fmla="*/ 5984670 w 5991227"/>
              <a:gd name="connsiteY1" fmla="*/ 0 h 6874411"/>
              <a:gd name="connsiteX2" fmla="*/ 5983375 w 5991227"/>
              <a:gd name="connsiteY2" fmla="*/ 6874411 h 6874411"/>
              <a:gd name="connsiteX3" fmla="*/ 1139320 w 5991227"/>
              <a:gd name="connsiteY3" fmla="*/ 6874411 h 6874411"/>
              <a:gd name="connsiteX4" fmla="*/ 6145 w 5991227"/>
              <a:gd name="connsiteY4" fmla="*/ 5239586 h 6874411"/>
              <a:gd name="connsiteX5" fmla="*/ 6145 w 5991227"/>
              <a:gd name="connsiteY5" fmla="*/ 35161 h 6874411"/>
              <a:gd name="connsiteX0" fmla="*/ 82310 w 6070567"/>
              <a:gd name="connsiteY0" fmla="*/ 6586 h 6874411"/>
              <a:gd name="connsiteX1" fmla="*/ 6064010 w 6070567"/>
              <a:gd name="connsiteY1" fmla="*/ 0 h 6874411"/>
              <a:gd name="connsiteX2" fmla="*/ 6062715 w 6070567"/>
              <a:gd name="connsiteY2" fmla="*/ 6874411 h 6874411"/>
              <a:gd name="connsiteX3" fmla="*/ 1218660 w 6070567"/>
              <a:gd name="connsiteY3" fmla="*/ 6874411 h 6874411"/>
              <a:gd name="connsiteX4" fmla="*/ 85485 w 6070567"/>
              <a:gd name="connsiteY4" fmla="*/ 5239586 h 6874411"/>
              <a:gd name="connsiteX5" fmla="*/ 82310 w 6070567"/>
              <a:gd name="connsiteY5" fmla="*/ 6586 h 6874411"/>
              <a:gd name="connsiteX0" fmla="*/ 39225 w 6100507"/>
              <a:gd name="connsiteY0" fmla="*/ 181211 h 6874411"/>
              <a:gd name="connsiteX1" fmla="*/ 6093950 w 6100507"/>
              <a:gd name="connsiteY1" fmla="*/ 0 h 6874411"/>
              <a:gd name="connsiteX2" fmla="*/ 6092655 w 6100507"/>
              <a:gd name="connsiteY2" fmla="*/ 6874411 h 6874411"/>
              <a:gd name="connsiteX3" fmla="*/ 1248600 w 6100507"/>
              <a:gd name="connsiteY3" fmla="*/ 6874411 h 6874411"/>
              <a:gd name="connsiteX4" fmla="*/ 115425 w 6100507"/>
              <a:gd name="connsiteY4" fmla="*/ 5239586 h 6874411"/>
              <a:gd name="connsiteX5" fmla="*/ 39225 w 6100507"/>
              <a:gd name="connsiteY5" fmla="*/ 181211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5628 w 5993885"/>
              <a:gd name="connsiteY0" fmla="*/ 6586 h 6874411"/>
              <a:gd name="connsiteX1" fmla="*/ 5987328 w 5993885"/>
              <a:gd name="connsiteY1" fmla="*/ 0 h 6874411"/>
              <a:gd name="connsiteX2" fmla="*/ 5986033 w 5993885"/>
              <a:gd name="connsiteY2" fmla="*/ 6874411 h 6874411"/>
              <a:gd name="connsiteX3" fmla="*/ 1141978 w 5993885"/>
              <a:gd name="connsiteY3" fmla="*/ 6874411 h 6874411"/>
              <a:gd name="connsiteX4" fmla="*/ 8803 w 5993885"/>
              <a:gd name="connsiteY4" fmla="*/ 5239586 h 6874411"/>
              <a:gd name="connsiteX5" fmla="*/ 5628 w 5993885"/>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9849 w 6008106"/>
              <a:gd name="connsiteY0" fmla="*/ 6586 h 6995509"/>
              <a:gd name="connsiteX1" fmla="*/ 6001549 w 6008106"/>
              <a:gd name="connsiteY1" fmla="*/ 0 h 6995509"/>
              <a:gd name="connsiteX2" fmla="*/ 6000254 w 6008106"/>
              <a:gd name="connsiteY2" fmla="*/ 6874411 h 6995509"/>
              <a:gd name="connsiteX3" fmla="*/ 1387974 w 6008106"/>
              <a:gd name="connsiteY3" fmla="*/ 6874411 h 6995509"/>
              <a:gd name="connsiteX4" fmla="*/ 799 w 6008106"/>
              <a:gd name="connsiteY4" fmla="*/ 5239586 h 6995509"/>
              <a:gd name="connsiteX5" fmla="*/ 19849 w 6008106"/>
              <a:gd name="connsiteY5" fmla="*/ 6586 h 6995509"/>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47"/>
              <a:gd name="connsiteX1" fmla="*/ 6001549 w 6008106"/>
              <a:gd name="connsiteY1" fmla="*/ 0 h 6874447"/>
              <a:gd name="connsiteX2" fmla="*/ 6000254 w 6008106"/>
              <a:gd name="connsiteY2" fmla="*/ 6874411 h 6874447"/>
              <a:gd name="connsiteX3" fmla="*/ 1387974 w 6008106"/>
              <a:gd name="connsiteY3" fmla="*/ 6874411 h 6874447"/>
              <a:gd name="connsiteX4" fmla="*/ 799 w 6008106"/>
              <a:gd name="connsiteY4" fmla="*/ 5239586 h 6874447"/>
              <a:gd name="connsiteX5" fmla="*/ 19849 w 6008106"/>
              <a:gd name="connsiteY5" fmla="*/ 6586 h 6874447"/>
              <a:gd name="connsiteX0" fmla="*/ 21445 w 6009702"/>
              <a:gd name="connsiteY0" fmla="*/ 6586 h 6874477"/>
              <a:gd name="connsiteX1" fmla="*/ 6003145 w 6009702"/>
              <a:gd name="connsiteY1" fmla="*/ 0 h 6874477"/>
              <a:gd name="connsiteX2" fmla="*/ 6001850 w 6009702"/>
              <a:gd name="connsiteY2" fmla="*/ 6874411 h 6874477"/>
              <a:gd name="connsiteX3" fmla="*/ 1389570 w 6009702"/>
              <a:gd name="connsiteY3" fmla="*/ 6874411 h 6874477"/>
              <a:gd name="connsiteX4" fmla="*/ 2395 w 6009702"/>
              <a:gd name="connsiteY4" fmla="*/ 5239586 h 6874477"/>
              <a:gd name="connsiteX5" fmla="*/ 21445 w 6009702"/>
              <a:gd name="connsiteY5" fmla="*/ 6586 h 6874477"/>
              <a:gd name="connsiteX0" fmla="*/ 21685 w 6009942"/>
              <a:gd name="connsiteY0" fmla="*/ 6586 h 6874411"/>
              <a:gd name="connsiteX1" fmla="*/ 6003385 w 6009942"/>
              <a:gd name="connsiteY1" fmla="*/ 0 h 6874411"/>
              <a:gd name="connsiteX2" fmla="*/ 6002090 w 6009942"/>
              <a:gd name="connsiteY2" fmla="*/ 6874411 h 6874411"/>
              <a:gd name="connsiteX3" fmla="*/ 1389810 w 6009942"/>
              <a:gd name="connsiteY3" fmla="*/ 6874411 h 6874411"/>
              <a:gd name="connsiteX4" fmla="*/ 2635 w 6009942"/>
              <a:gd name="connsiteY4" fmla="*/ 5239586 h 6874411"/>
              <a:gd name="connsiteX5" fmla="*/ 21685 w 6009942"/>
              <a:gd name="connsiteY5" fmla="*/ 6586 h 6874411"/>
              <a:gd name="connsiteX0" fmla="*/ 1308 w 6011790"/>
              <a:gd name="connsiteY0" fmla="*/ 660636 h 6874411"/>
              <a:gd name="connsiteX1" fmla="*/ 6005233 w 6011790"/>
              <a:gd name="connsiteY1" fmla="*/ 0 h 6874411"/>
              <a:gd name="connsiteX2" fmla="*/ 6003938 w 6011790"/>
              <a:gd name="connsiteY2" fmla="*/ 6874411 h 6874411"/>
              <a:gd name="connsiteX3" fmla="*/ 1391658 w 6011790"/>
              <a:gd name="connsiteY3" fmla="*/ 6874411 h 6874411"/>
              <a:gd name="connsiteX4" fmla="*/ 4483 w 6011790"/>
              <a:gd name="connsiteY4" fmla="*/ 5239586 h 6874411"/>
              <a:gd name="connsiteX5" fmla="*/ 1308 w 6011790"/>
              <a:gd name="connsiteY5" fmla="*/ 660636 h 6874411"/>
              <a:gd name="connsiteX0" fmla="*/ 1308 w 6010421"/>
              <a:gd name="connsiteY0" fmla="*/ 9761 h 6223536"/>
              <a:gd name="connsiteX1" fmla="*/ 6002058 w 6010421"/>
              <a:gd name="connsiteY1" fmla="*/ 0 h 6223536"/>
              <a:gd name="connsiteX2" fmla="*/ 6003938 w 6010421"/>
              <a:gd name="connsiteY2" fmla="*/ 6223536 h 6223536"/>
              <a:gd name="connsiteX3" fmla="*/ 1391658 w 6010421"/>
              <a:gd name="connsiteY3" fmla="*/ 6223536 h 6223536"/>
              <a:gd name="connsiteX4" fmla="*/ 4483 w 6010421"/>
              <a:gd name="connsiteY4" fmla="*/ 4588711 h 6223536"/>
              <a:gd name="connsiteX5" fmla="*/ 1308 w 6010421"/>
              <a:gd name="connsiteY5" fmla="*/ 9761 h 6223536"/>
              <a:gd name="connsiteX0" fmla="*/ 1308 w 7703564"/>
              <a:gd name="connsiteY0" fmla="*/ 9761 h 6223536"/>
              <a:gd name="connsiteX1" fmla="*/ 7703536 w 7703564"/>
              <a:gd name="connsiteY1" fmla="*/ 0 h 6223536"/>
              <a:gd name="connsiteX2" fmla="*/ 6003938 w 7703564"/>
              <a:gd name="connsiteY2" fmla="*/ 6223536 h 6223536"/>
              <a:gd name="connsiteX3" fmla="*/ 1391658 w 7703564"/>
              <a:gd name="connsiteY3" fmla="*/ 6223536 h 6223536"/>
              <a:gd name="connsiteX4" fmla="*/ 4483 w 7703564"/>
              <a:gd name="connsiteY4" fmla="*/ 4588711 h 6223536"/>
              <a:gd name="connsiteX5" fmla="*/ 1308 w 7703564"/>
              <a:gd name="connsiteY5" fmla="*/ 9761 h 6223536"/>
              <a:gd name="connsiteX0" fmla="*/ 1308 w 7711899"/>
              <a:gd name="connsiteY0" fmla="*/ 9761 h 6223536"/>
              <a:gd name="connsiteX1" fmla="*/ 7703536 w 7711899"/>
              <a:gd name="connsiteY1" fmla="*/ 0 h 6223536"/>
              <a:gd name="connsiteX2" fmla="*/ 7705416 w 7711899"/>
              <a:gd name="connsiteY2" fmla="*/ 6223536 h 6223536"/>
              <a:gd name="connsiteX3" fmla="*/ 1391658 w 7711899"/>
              <a:gd name="connsiteY3" fmla="*/ 6223536 h 6223536"/>
              <a:gd name="connsiteX4" fmla="*/ 4483 w 7711899"/>
              <a:gd name="connsiteY4" fmla="*/ 4588711 h 6223536"/>
              <a:gd name="connsiteX5" fmla="*/ 1308 w 7711899"/>
              <a:gd name="connsiteY5" fmla="*/ 9761 h 6223536"/>
              <a:gd name="connsiteX0" fmla="*/ 1308 w 7709474"/>
              <a:gd name="connsiteY0" fmla="*/ 9761 h 6223536"/>
              <a:gd name="connsiteX1" fmla="*/ 7694011 w 7709474"/>
              <a:gd name="connsiteY1" fmla="*/ 0 h 6223536"/>
              <a:gd name="connsiteX2" fmla="*/ 7705416 w 7709474"/>
              <a:gd name="connsiteY2" fmla="*/ 6223536 h 6223536"/>
              <a:gd name="connsiteX3" fmla="*/ 1391658 w 7709474"/>
              <a:gd name="connsiteY3" fmla="*/ 6223536 h 6223536"/>
              <a:gd name="connsiteX4" fmla="*/ 4483 w 7709474"/>
              <a:gd name="connsiteY4" fmla="*/ 4588711 h 6223536"/>
              <a:gd name="connsiteX5" fmla="*/ 1308 w 7709474"/>
              <a:gd name="connsiteY5" fmla="*/ 9761 h 6223536"/>
              <a:gd name="connsiteX0" fmla="*/ 1308 w 7702374"/>
              <a:gd name="connsiteY0" fmla="*/ 9761 h 6226711"/>
              <a:gd name="connsiteX1" fmla="*/ 7694011 w 7702374"/>
              <a:gd name="connsiteY1" fmla="*/ 0 h 6226711"/>
              <a:gd name="connsiteX2" fmla="*/ 7695891 w 7702374"/>
              <a:gd name="connsiteY2" fmla="*/ 6226711 h 6226711"/>
              <a:gd name="connsiteX3" fmla="*/ 1391658 w 7702374"/>
              <a:gd name="connsiteY3" fmla="*/ 6223536 h 6226711"/>
              <a:gd name="connsiteX4" fmla="*/ 4483 w 7702374"/>
              <a:gd name="connsiteY4" fmla="*/ 4588711 h 6226711"/>
              <a:gd name="connsiteX5" fmla="*/ 1308 w 7702374"/>
              <a:gd name="connsiteY5" fmla="*/ 9761 h 6226711"/>
              <a:gd name="connsiteX0" fmla="*/ 415 w 7707831"/>
              <a:gd name="connsiteY0" fmla="*/ 0 h 6232854"/>
              <a:gd name="connsiteX1" fmla="*/ 7699468 w 7707831"/>
              <a:gd name="connsiteY1" fmla="*/ 6143 h 6232854"/>
              <a:gd name="connsiteX2" fmla="*/ 7701348 w 7707831"/>
              <a:gd name="connsiteY2" fmla="*/ 6232854 h 6232854"/>
              <a:gd name="connsiteX3" fmla="*/ 1397115 w 7707831"/>
              <a:gd name="connsiteY3" fmla="*/ 6229679 h 6232854"/>
              <a:gd name="connsiteX4" fmla="*/ 9940 w 7707831"/>
              <a:gd name="connsiteY4" fmla="*/ 4594854 h 6232854"/>
              <a:gd name="connsiteX5" fmla="*/ 415 w 7707831"/>
              <a:gd name="connsiteY5" fmla="*/ 0 h 6232854"/>
              <a:gd name="connsiteX0" fmla="*/ 415 w 7710954"/>
              <a:gd name="connsiteY0" fmla="*/ 218 h 6233072"/>
              <a:gd name="connsiteX1" fmla="*/ 7705818 w 7710954"/>
              <a:gd name="connsiteY1" fmla="*/ 0 h 6233072"/>
              <a:gd name="connsiteX2" fmla="*/ 7701348 w 7710954"/>
              <a:gd name="connsiteY2" fmla="*/ 6233072 h 6233072"/>
              <a:gd name="connsiteX3" fmla="*/ 1397115 w 7710954"/>
              <a:gd name="connsiteY3" fmla="*/ 6229897 h 6233072"/>
              <a:gd name="connsiteX4" fmla="*/ 9940 w 7710954"/>
              <a:gd name="connsiteY4" fmla="*/ 4595072 h 6233072"/>
              <a:gd name="connsiteX5" fmla="*/ 415 w 7710954"/>
              <a:gd name="connsiteY5" fmla="*/ 218 h 6233072"/>
              <a:gd name="connsiteX0" fmla="*/ 415 w 7707831"/>
              <a:gd name="connsiteY0" fmla="*/ 218 h 6233072"/>
              <a:gd name="connsiteX1" fmla="*/ 7699468 w 7707831"/>
              <a:gd name="connsiteY1" fmla="*/ 0 h 6233072"/>
              <a:gd name="connsiteX2" fmla="*/ 7701348 w 7707831"/>
              <a:gd name="connsiteY2" fmla="*/ 6233072 h 6233072"/>
              <a:gd name="connsiteX3" fmla="*/ 1397115 w 7707831"/>
              <a:gd name="connsiteY3" fmla="*/ 6229897 h 6233072"/>
              <a:gd name="connsiteX4" fmla="*/ 9940 w 7707831"/>
              <a:gd name="connsiteY4" fmla="*/ 4595072 h 6233072"/>
              <a:gd name="connsiteX5" fmla="*/ 415 w 7707831"/>
              <a:gd name="connsiteY5" fmla="*/ 218 h 6233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7831" h="6233072">
                <a:moveTo>
                  <a:pt x="415" y="218"/>
                </a:moveTo>
                <a:lnTo>
                  <a:pt x="7699468" y="0"/>
                </a:lnTo>
                <a:cubicBezTo>
                  <a:pt x="7707532" y="2835940"/>
                  <a:pt x="7712493" y="3125802"/>
                  <a:pt x="7701348" y="6233072"/>
                </a:cubicBezTo>
                <a:lnTo>
                  <a:pt x="1397115" y="6229897"/>
                </a:lnTo>
                <a:cubicBezTo>
                  <a:pt x="1182952" y="6228459"/>
                  <a:pt x="-57314" y="5971484"/>
                  <a:pt x="9940" y="4595072"/>
                </a:cubicBezTo>
                <a:cubicBezTo>
                  <a:pt x="4698" y="3399635"/>
                  <a:pt x="-1702" y="1732910"/>
                  <a:pt x="415" y="218"/>
                </a:cubicBezTo>
                <a:close/>
              </a:path>
            </a:pathLst>
          </a:custGeom>
        </p:spPr>
      </p:pic>
    </p:spTree>
    <p:extLst>
      <p:ext uri="{BB962C8B-B14F-4D97-AF65-F5344CB8AC3E}">
        <p14:creationId xmlns:p14="http://schemas.microsoft.com/office/powerpoint/2010/main" val="4116174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15D5DF-08A7-D88E-2C60-17E132BFDC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9BE203-04AF-E213-7061-B364D65DEA79}"/>
              </a:ext>
            </a:extLst>
          </p:cNvPr>
          <p:cNvSpPr>
            <a:spLocks noGrp="1"/>
          </p:cNvSpPr>
          <p:nvPr>
            <p:ph type="ctrTitle"/>
          </p:nvPr>
        </p:nvSpPr>
        <p:spPr/>
        <p:txBody>
          <a:bodyPr/>
          <a:lstStyle/>
          <a:p>
            <a:r>
              <a:rPr lang="en-US" sz="4000" dirty="0"/>
              <a:t>Translation Package</a:t>
            </a:r>
          </a:p>
        </p:txBody>
      </p:sp>
      <p:sp>
        <p:nvSpPr>
          <p:cNvPr id="3" name="Subtitle 2">
            <a:extLst>
              <a:ext uri="{FF2B5EF4-FFF2-40B4-BE49-F238E27FC236}">
                <a16:creationId xmlns:a16="http://schemas.microsoft.com/office/drawing/2014/main" id="{C1BAC6EB-903E-6566-5926-50C5D3D3AC57}"/>
              </a:ext>
            </a:extLst>
          </p:cNvPr>
          <p:cNvSpPr>
            <a:spLocks noGrp="1"/>
          </p:cNvSpPr>
          <p:nvPr>
            <p:ph type="subTitle" idx="1"/>
          </p:nvPr>
        </p:nvSpPr>
        <p:spPr>
          <a:xfrm>
            <a:off x="420624" y="1014984"/>
            <a:ext cx="3820450" cy="1243584"/>
          </a:xfrm>
        </p:spPr>
        <p:txBody>
          <a:bodyPr/>
          <a:lstStyle/>
          <a:p>
            <a:r>
              <a:rPr lang="en-US" sz="2400" b="0" dirty="0"/>
              <a:t>Overview</a:t>
            </a:r>
          </a:p>
        </p:txBody>
      </p:sp>
      <p:sp>
        <p:nvSpPr>
          <p:cNvPr id="4" name="Text Placeholder 2">
            <a:extLst>
              <a:ext uri="{FF2B5EF4-FFF2-40B4-BE49-F238E27FC236}">
                <a16:creationId xmlns:a16="http://schemas.microsoft.com/office/drawing/2014/main" id="{78CBAC6E-C4DF-B916-01CA-037307AB7959}"/>
              </a:ext>
            </a:extLst>
          </p:cNvPr>
          <p:cNvSpPr txBox="1">
            <a:spLocks/>
          </p:cNvSpPr>
          <p:nvPr/>
        </p:nvSpPr>
        <p:spPr>
          <a:xfrm>
            <a:off x="0" y="1782636"/>
            <a:ext cx="7951304" cy="761781"/>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algn="ctr">
              <a:buClr>
                <a:srgbClr val="2E3456"/>
              </a:buClr>
              <a:buSzPct val="75000"/>
            </a:pPr>
            <a:r>
              <a:rPr lang="en-US" sz="1600" i="1" dirty="0"/>
              <a:t>Sage 300 is localized in five languages: English, Spanish, French, Chinese Simplified and Chinese Traditional.</a:t>
            </a:r>
          </a:p>
          <a:p>
            <a:pPr algn="ctr">
              <a:buClr>
                <a:srgbClr val="2E3456"/>
              </a:buClr>
              <a:buSzPct val="75000"/>
            </a:pPr>
            <a:endParaRPr lang="en-US" sz="1600" i="1" dirty="0"/>
          </a:p>
          <a:p>
            <a:pPr algn="ctr">
              <a:buClr>
                <a:srgbClr val="2E3456"/>
              </a:buClr>
              <a:buSzPct val="75000"/>
            </a:pPr>
            <a:r>
              <a:rPr lang="en-US" sz="1600" i="1" dirty="0"/>
              <a:t>Partners may require the ability to localize in other languages beyond the five supported languages. While this has been possible in the desktop in the past and with great involvement by Sage personnel, this ability seems to have been lost over time.</a:t>
            </a:r>
          </a:p>
          <a:p>
            <a:pPr algn="ctr">
              <a:buClr>
                <a:srgbClr val="2E3456"/>
              </a:buClr>
              <a:buSzPct val="75000"/>
            </a:pPr>
            <a:endParaRPr lang="en-US" sz="1600" i="1" dirty="0"/>
          </a:p>
          <a:p>
            <a:pPr algn="ctr">
              <a:buClr>
                <a:srgbClr val="2E3456"/>
              </a:buClr>
              <a:buSzPct val="75000"/>
            </a:pPr>
            <a:r>
              <a:rPr lang="en-US" sz="1600" i="1" dirty="0"/>
              <a:t>The Translation Package new for the Sage 300 2025 release has also been made available for Sage 300 2024. This package will allow partners to configure and setup the environment for compiling and will guide you through the process of creating the required files to be used by a translator.</a:t>
            </a:r>
          </a:p>
          <a:p>
            <a:pPr algn="ctr">
              <a:buClr>
                <a:srgbClr val="2E3456"/>
              </a:buClr>
              <a:buSzPct val="75000"/>
            </a:pPr>
            <a:endParaRPr lang="en-US" sz="1600" i="1" dirty="0"/>
          </a:p>
          <a:p>
            <a:pPr algn="ctr">
              <a:buClr>
                <a:srgbClr val="2E3456"/>
              </a:buClr>
              <a:buSzPct val="75000"/>
            </a:pPr>
            <a:r>
              <a:rPr lang="en-US" sz="1600" i="1" dirty="0"/>
              <a:t>Note: this Translation Package is for the desktop resources and for the web, a Language Resource Wizard already exists in the Web SDK!</a:t>
            </a:r>
          </a:p>
        </p:txBody>
      </p:sp>
    </p:spTree>
    <p:extLst>
      <p:ext uri="{BB962C8B-B14F-4D97-AF65-F5344CB8AC3E}">
        <p14:creationId xmlns:p14="http://schemas.microsoft.com/office/powerpoint/2010/main" val="808798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95733A-1D00-4AE3-80D6-7332770568C1}"/>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3EEA99-BFA8-12A3-AE0A-064FC4BBE088}"/>
              </a:ext>
            </a:extLst>
          </p:cNvPr>
          <p:cNvSpPr>
            <a:spLocks noGrp="1"/>
          </p:cNvSpPr>
          <p:nvPr>
            <p:ph type="sldNum" sz="quarter" idx="10"/>
          </p:nvPr>
        </p:nvSpPr>
        <p:spPr/>
        <p:txBody>
          <a:bodyPr/>
          <a:lstStyle/>
          <a:p>
            <a:r>
              <a:rPr lang="en-US"/>
              <a:t>Page </a:t>
            </a:r>
            <a:fld id="{888928BD-9DD5-4B49-B597-3FD2BD4272DD}" type="slidenum">
              <a:rPr smtClean="0"/>
              <a:pPr/>
              <a:t>11</a:t>
            </a:fld>
            <a:endParaRPr dirty="0"/>
          </a:p>
        </p:txBody>
      </p:sp>
      <p:sp>
        <p:nvSpPr>
          <p:cNvPr id="10" name="Title 1">
            <a:extLst>
              <a:ext uri="{FF2B5EF4-FFF2-40B4-BE49-F238E27FC236}">
                <a16:creationId xmlns:a16="http://schemas.microsoft.com/office/drawing/2014/main" id="{E9E38922-50E5-898F-2392-9DAA901678DA}"/>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Translation Package</a:t>
            </a:r>
          </a:p>
        </p:txBody>
      </p:sp>
      <p:sp>
        <p:nvSpPr>
          <p:cNvPr id="11" name="Subtitle 2">
            <a:extLst>
              <a:ext uri="{FF2B5EF4-FFF2-40B4-BE49-F238E27FC236}">
                <a16:creationId xmlns:a16="http://schemas.microsoft.com/office/drawing/2014/main" id="{D6A44031-0B72-0E83-C259-5869D12B0AD1}"/>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Desktop SDK</a:t>
            </a:r>
          </a:p>
        </p:txBody>
      </p:sp>
      <p:sp>
        <p:nvSpPr>
          <p:cNvPr id="14" name="TextBox 13">
            <a:extLst>
              <a:ext uri="{FF2B5EF4-FFF2-40B4-BE49-F238E27FC236}">
                <a16:creationId xmlns:a16="http://schemas.microsoft.com/office/drawing/2014/main" id="{3FBF1AD7-4F55-BADC-1CD5-DAEF62AA5689}"/>
              </a:ext>
            </a:extLst>
          </p:cNvPr>
          <p:cNvSpPr txBox="1"/>
          <p:nvPr/>
        </p:nvSpPr>
        <p:spPr>
          <a:xfrm>
            <a:off x="420624" y="1872140"/>
            <a:ext cx="5724881" cy="4401205"/>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Download the Translation Package zip file from the Desktop SDK.</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Follow the instructions in the ReadMeFirst file</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Test the environment with delivered BAT files</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The ACCPAC UI Language Wizard will be executed in Visual Basic readying environment for translators to specify content</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As an example, the Sage 300 Desktop in Japanese!</a:t>
            </a:r>
          </a:p>
          <a:p>
            <a:endParaRPr lang="en-GB" sz="2000" dirty="0">
              <a:solidFill>
                <a:schemeClr val="bg1"/>
              </a:solidFill>
              <a:latin typeface="Sage Text" panose="02010503040201060103" pitchFamily="2" charset="0"/>
            </a:endParaRPr>
          </a:p>
        </p:txBody>
      </p:sp>
      <p:pic>
        <p:nvPicPr>
          <p:cNvPr id="4" name="Picture 3">
            <a:extLst>
              <a:ext uri="{FF2B5EF4-FFF2-40B4-BE49-F238E27FC236}">
                <a16:creationId xmlns:a16="http://schemas.microsoft.com/office/drawing/2014/main" id="{BDDA59D4-CCBF-369D-3675-B41EC7646E7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96406" y="1681223"/>
            <a:ext cx="5474970" cy="3906520"/>
          </a:xfrm>
          <a:prstGeom prst="rect">
            <a:avLst/>
          </a:prstGeom>
          <a:noFill/>
          <a:ln>
            <a:noFill/>
          </a:ln>
        </p:spPr>
      </p:pic>
    </p:spTree>
    <p:extLst>
      <p:ext uri="{BB962C8B-B14F-4D97-AF65-F5344CB8AC3E}">
        <p14:creationId xmlns:p14="http://schemas.microsoft.com/office/powerpoint/2010/main" val="4045262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AE333-45C3-B349-65C2-494BF78C1C6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FC9772-9973-DFE2-B72B-E77649866DA9}"/>
              </a:ext>
            </a:extLst>
          </p:cNvPr>
          <p:cNvSpPr>
            <a:spLocks noGrp="1"/>
          </p:cNvSpPr>
          <p:nvPr>
            <p:ph type="sldNum" sz="quarter" idx="10"/>
          </p:nvPr>
        </p:nvSpPr>
        <p:spPr/>
        <p:txBody>
          <a:bodyPr/>
          <a:lstStyle/>
          <a:p>
            <a:r>
              <a:rPr lang="en-US"/>
              <a:t>Page </a:t>
            </a:r>
            <a:fld id="{888928BD-9DD5-4B49-B597-3FD2BD4272DD}" type="slidenum">
              <a:rPr smtClean="0"/>
              <a:pPr/>
              <a:t>12</a:t>
            </a:fld>
            <a:endParaRPr dirty="0"/>
          </a:p>
        </p:txBody>
      </p:sp>
      <p:sp>
        <p:nvSpPr>
          <p:cNvPr id="10" name="Title 1">
            <a:extLst>
              <a:ext uri="{FF2B5EF4-FFF2-40B4-BE49-F238E27FC236}">
                <a16:creationId xmlns:a16="http://schemas.microsoft.com/office/drawing/2014/main" id="{7079CF7F-8191-5621-8C3C-3F381E635A25}"/>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Translation Package</a:t>
            </a:r>
          </a:p>
        </p:txBody>
      </p:sp>
      <p:sp>
        <p:nvSpPr>
          <p:cNvPr id="11" name="Subtitle 2">
            <a:extLst>
              <a:ext uri="{FF2B5EF4-FFF2-40B4-BE49-F238E27FC236}">
                <a16:creationId xmlns:a16="http://schemas.microsoft.com/office/drawing/2014/main" id="{1F5CA2BD-2C54-BE3B-A4B5-E180987CC36C}"/>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Web SDK</a:t>
            </a:r>
          </a:p>
        </p:txBody>
      </p:sp>
      <p:sp>
        <p:nvSpPr>
          <p:cNvPr id="14" name="TextBox 13">
            <a:extLst>
              <a:ext uri="{FF2B5EF4-FFF2-40B4-BE49-F238E27FC236}">
                <a16:creationId xmlns:a16="http://schemas.microsoft.com/office/drawing/2014/main" id="{A227817A-88F8-8732-2B9A-985CD90ACE75}"/>
              </a:ext>
            </a:extLst>
          </p:cNvPr>
          <p:cNvSpPr txBox="1"/>
          <p:nvPr/>
        </p:nvSpPr>
        <p:spPr>
          <a:xfrm>
            <a:off x="420624" y="1872140"/>
            <a:ext cx="5724881" cy="4401205"/>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As mentioned, the Language Resource Wizard already exists in the Web SDK</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This wizard prepares Microsoft RESX files with English context for the language of your choice</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Once executed, the environment is ready for translators to specify content</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As in the desktop example, the Web Screens can also be displayed in Japanese by using this wizard!</a:t>
            </a:r>
          </a:p>
          <a:p>
            <a:endParaRPr lang="en-GB" sz="2000" dirty="0">
              <a:solidFill>
                <a:schemeClr val="bg1"/>
              </a:solidFill>
              <a:latin typeface="Sage Text" panose="02010503040201060103" pitchFamily="2" charset="0"/>
              <a:cs typeface="Arial"/>
            </a:endParaRPr>
          </a:p>
          <a:p>
            <a:endParaRPr lang="en-GB" sz="2000" dirty="0">
              <a:solidFill>
                <a:schemeClr val="bg1"/>
              </a:solidFill>
              <a:latin typeface="Sage Text" panose="02010503040201060103" pitchFamily="2" charset="0"/>
            </a:endParaRPr>
          </a:p>
        </p:txBody>
      </p:sp>
      <p:pic>
        <p:nvPicPr>
          <p:cNvPr id="3" name="Picture 2">
            <a:extLst>
              <a:ext uri="{FF2B5EF4-FFF2-40B4-BE49-F238E27FC236}">
                <a16:creationId xmlns:a16="http://schemas.microsoft.com/office/drawing/2014/main" id="{815AC808-E9C1-73BA-2B4B-AA4095EAB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4136" y="1465691"/>
            <a:ext cx="4657025" cy="3982995"/>
          </a:xfrm>
          <a:prstGeom prst="rect">
            <a:avLst/>
          </a:prstGeom>
        </p:spPr>
      </p:pic>
    </p:spTree>
    <p:extLst>
      <p:ext uri="{BB962C8B-B14F-4D97-AF65-F5344CB8AC3E}">
        <p14:creationId xmlns:p14="http://schemas.microsoft.com/office/powerpoint/2010/main" val="3316638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DDCEEE-B161-FF1E-A9F0-B458717F84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222C25-13B1-A4D4-C527-1D437959C0E5}"/>
              </a:ext>
            </a:extLst>
          </p:cNvPr>
          <p:cNvSpPr>
            <a:spLocks noGrp="1"/>
          </p:cNvSpPr>
          <p:nvPr>
            <p:ph type="ctrTitle"/>
          </p:nvPr>
        </p:nvSpPr>
        <p:spPr/>
        <p:txBody>
          <a:bodyPr/>
          <a:lstStyle/>
          <a:p>
            <a:r>
              <a:rPr lang="en-US" sz="4000" dirty="0"/>
              <a:t>Visual Studio 2022</a:t>
            </a:r>
          </a:p>
        </p:txBody>
      </p:sp>
      <p:sp>
        <p:nvSpPr>
          <p:cNvPr id="3" name="Subtitle 2">
            <a:extLst>
              <a:ext uri="{FF2B5EF4-FFF2-40B4-BE49-F238E27FC236}">
                <a16:creationId xmlns:a16="http://schemas.microsoft.com/office/drawing/2014/main" id="{7722076C-8AF1-B08E-D279-058098EDEA98}"/>
              </a:ext>
            </a:extLst>
          </p:cNvPr>
          <p:cNvSpPr>
            <a:spLocks noGrp="1"/>
          </p:cNvSpPr>
          <p:nvPr>
            <p:ph type="subTitle" idx="1"/>
          </p:nvPr>
        </p:nvSpPr>
        <p:spPr>
          <a:xfrm>
            <a:off x="420624" y="1014984"/>
            <a:ext cx="3820450" cy="1243584"/>
          </a:xfrm>
        </p:spPr>
        <p:txBody>
          <a:bodyPr/>
          <a:lstStyle/>
          <a:p>
            <a:r>
              <a:rPr lang="en-US" sz="2400" b="0" dirty="0"/>
              <a:t>Overview</a:t>
            </a:r>
          </a:p>
        </p:txBody>
      </p:sp>
      <p:sp>
        <p:nvSpPr>
          <p:cNvPr id="4" name="Text Placeholder 2">
            <a:extLst>
              <a:ext uri="{FF2B5EF4-FFF2-40B4-BE49-F238E27FC236}">
                <a16:creationId xmlns:a16="http://schemas.microsoft.com/office/drawing/2014/main" id="{C8B25205-DE47-0694-2D54-82F5190F9D12}"/>
              </a:ext>
            </a:extLst>
          </p:cNvPr>
          <p:cNvSpPr txBox="1">
            <a:spLocks/>
          </p:cNvSpPr>
          <p:nvPr/>
        </p:nvSpPr>
        <p:spPr>
          <a:xfrm>
            <a:off x="79513" y="2667219"/>
            <a:ext cx="6758609" cy="761781"/>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algn="ctr">
              <a:buClr>
                <a:srgbClr val="2E3456"/>
              </a:buClr>
              <a:buSzPct val="75000"/>
            </a:pPr>
            <a:r>
              <a:rPr lang="en-US" sz="1600" i="1" dirty="0"/>
              <a:t>The Sage 300 Web SDK contains over ten </a:t>
            </a:r>
            <a:r>
              <a:rPr lang="en-US" sz="1600" dirty="0"/>
              <a:t>wizards with the </a:t>
            </a:r>
            <a:r>
              <a:rPr lang="en-GB" sz="1600" i="1" dirty="0">
                <a:latin typeface="Sage Text" panose="02010503040201060103" pitchFamily="2" charset="0"/>
                <a:cs typeface="Arial"/>
              </a:rPr>
              <a:t>goal to get developers up and running quickly and easily.</a:t>
            </a:r>
          </a:p>
          <a:p>
            <a:pPr algn="ctr">
              <a:buClr>
                <a:srgbClr val="2E3456"/>
              </a:buClr>
              <a:buSzPct val="75000"/>
            </a:pPr>
            <a:endParaRPr lang="en-GB" sz="1600" i="1" dirty="0">
              <a:latin typeface="Sage Text" panose="02010503040201060103" pitchFamily="2" charset="0"/>
              <a:cs typeface="Arial"/>
            </a:endParaRPr>
          </a:p>
          <a:p>
            <a:pPr algn="ctr">
              <a:buClr>
                <a:srgbClr val="2E3456"/>
              </a:buClr>
              <a:buSzPct val="75000"/>
            </a:pPr>
            <a:r>
              <a:rPr lang="en-GB" sz="1600" i="1" dirty="0">
                <a:latin typeface="Sage Text" panose="02010503040201060103" pitchFamily="2" charset="0"/>
                <a:cs typeface="Arial"/>
              </a:rPr>
              <a:t>For the upcoming Sage 300 2024.2 release (late April 2024), the wizards will now be compatible only with Visual Studio 2022 (any version).</a:t>
            </a:r>
          </a:p>
          <a:p>
            <a:pPr marL="0" indent="0" algn="ctr">
              <a:buClr>
                <a:srgbClr val="2E3456"/>
              </a:buClr>
              <a:buSzPct val="75000"/>
              <a:buNone/>
            </a:pPr>
            <a:endParaRPr lang="en-GB" sz="1600" i="1" dirty="0">
              <a:latin typeface="Sage Text" panose="02010503040201060103" pitchFamily="2" charset="0"/>
              <a:cs typeface="Arial"/>
            </a:endParaRPr>
          </a:p>
          <a:p>
            <a:pPr marL="0" indent="0" algn="ctr">
              <a:buClr>
                <a:srgbClr val="2E3456"/>
              </a:buClr>
              <a:buSzPct val="75000"/>
              <a:buNone/>
            </a:pPr>
            <a:r>
              <a:rPr lang="en-GB" sz="1600" i="1" dirty="0">
                <a:latin typeface="Sage Text" panose="02010503040201060103" pitchFamily="2" charset="0"/>
                <a:cs typeface="Arial"/>
              </a:rPr>
              <a:t>This ensures that the latest release of our wizards are hosted and executed by the latest version of Visual Studio.</a:t>
            </a:r>
          </a:p>
          <a:p>
            <a:pPr algn="ctr">
              <a:buClr>
                <a:srgbClr val="2E3456"/>
              </a:buClr>
              <a:buSzPct val="75000"/>
            </a:pPr>
            <a:endParaRPr lang="en-GB" sz="1600" i="1" dirty="0">
              <a:latin typeface="Sage Text" panose="02010503040201060103" pitchFamily="2" charset="0"/>
              <a:cs typeface="Arial"/>
            </a:endParaRPr>
          </a:p>
          <a:p>
            <a:pPr algn="ctr">
              <a:buClr>
                <a:srgbClr val="2E3456"/>
              </a:buClr>
              <a:buSzPct val="75000"/>
            </a:pPr>
            <a:endParaRPr lang="en-US" sz="1600" i="1" dirty="0"/>
          </a:p>
        </p:txBody>
      </p:sp>
    </p:spTree>
    <p:extLst>
      <p:ext uri="{BB962C8B-B14F-4D97-AF65-F5344CB8AC3E}">
        <p14:creationId xmlns:p14="http://schemas.microsoft.com/office/powerpoint/2010/main" val="3178751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587EB9-1F13-02D4-E6A7-ADFEFE2B7887}"/>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3097C85-CC47-99D9-62F1-1A377FB35EDB}"/>
              </a:ext>
            </a:extLst>
          </p:cNvPr>
          <p:cNvSpPr>
            <a:spLocks noGrp="1"/>
          </p:cNvSpPr>
          <p:nvPr>
            <p:ph type="sldNum" sz="quarter" idx="10"/>
          </p:nvPr>
        </p:nvSpPr>
        <p:spPr/>
        <p:txBody>
          <a:bodyPr/>
          <a:lstStyle/>
          <a:p>
            <a:r>
              <a:rPr lang="en-US"/>
              <a:t>Page </a:t>
            </a:r>
            <a:fld id="{888928BD-9DD5-4B49-B597-3FD2BD4272DD}" type="slidenum">
              <a:rPr smtClean="0"/>
              <a:pPr/>
              <a:t>14</a:t>
            </a:fld>
            <a:endParaRPr dirty="0"/>
          </a:p>
        </p:txBody>
      </p:sp>
      <p:sp>
        <p:nvSpPr>
          <p:cNvPr id="10" name="Title 1">
            <a:extLst>
              <a:ext uri="{FF2B5EF4-FFF2-40B4-BE49-F238E27FC236}">
                <a16:creationId xmlns:a16="http://schemas.microsoft.com/office/drawing/2014/main" id="{6C0AD9A8-C125-62F7-664C-C4C1EB65ACCB}"/>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Visual Studio 2022</a:t>
            </a:r>
          </a:p>
        </p:txBody>
      </p:sp>
      <p:sp>
        <p:nvSpPr>
          <p:cNvPr id="11" name="Subtitle 2">
            <a:extLst>
              <a:ext uri="{FF2B5EF4-FFF2-40B4-BE49-F238E27FC236}">
                <a16:creationId xmlns:a16="http://schemas.microsoft.com/office/drawing/2014/main" id="{BA2DCC88-9ABF-CA6E-AE8B-2F32D7BFF389}"/>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Web Screen Wizards</a:t>
            </a:r>
          </a:p>
        </p:txBody>
      </p:sp>
      <p:sp>
        <p:nvSpPr>
          <p:cNvPr id="14" name="TextBox 13">
            <a:extLst>
              <a:ext uri="{FF2B5EF4-FFF2-40B4-BE49-F238E27FC236}">
                <a16:creationId xmlns:a16="http://schemas.microsoft.com/office/drawing/2014/main" id="{B20D39F2-7B40-F1B6-8F59-D5C1DA87DBEF}"/>
              </a:ext>
            </a:extLst>
          </p:cNvPr>
          <p:cNvSpPr txBox="1"/>
          <p:nvPr/>
        </p:nvSpPr>
        <p:spPr>
          <a:xfrm>
            <a:off x="420624" y="1872140"/>
            <a:ext cx="4778100" cy="4093428"/>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Wizards previously accessed by right-clicking in the Solution Explorer’s Context Menu</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Starting with Sage 300 2024.2, the plug-in wizards will now be hosted in the Visual Studio Toolbar’s Extension Menu</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This location makes more sense and allows more wizards and utilities, when developed, to be seamlessly added to the Visual Studio IDE</a:t>
            </a:r>
          </a:p>
          <a:p>
            <a:endParaRPr lang="en-GB" sz="2000" dirty="0">
              <a:solidFill>
                <a:schemeClr val="bg1"/>
              </a:solidFill>
              <a:latin typeface="Sage Text" panose="02010503040201060103" pitchFamily="2" charset="0"/>
              <a:cs typeface="Arial"/>
            </a:endParaRPr>
          </a:p>
        </p:txBody>
      </p:sp>
      <p:pic>
        <p:nvPicPr>
          <p:cNvPr id="5" name="Picture 4">
            <a:extLst>
              <a:ext uri="{FF2B5EF4-FFF2-40B4-BE49-F238E27FC236}">
                <a16:creationId xmlns:a16="http://schemas.microsoft.com/office/drawing/2014/main" id="{0DAB004A-49A2-EAE4-9B5C-D847AEF4580F}"/>
              </a:ext>
            </a:extLst>
          </p:cNvPr>
          <p:cNvPicPr>
            <a:picLocks noChangeAspect="1"/>
          </p:cNvPicPr>
          <p:nvPr/>
        </p:nvPicPr>
        <p:blipFill>
          <a:blip r:embed="rId2"/>
          <a:stretch>
            <a:fillRect/>
          </a:stretch>
        </p:blipFill>
        <p:spPr>
          <a:xfrm>
            <a:off x="5422305" y="1487184"/>
            <a:ext cx="6443432" cy="3883632"/>
          </a:xfrm>
          <a:prstGeom prst="rect">
            <a:avLst/>
          </a:prstGeom>
        </p:spPr>
      </p:pic>
    </p:spTree>
    <p:extLst>
      <p:ext uri="{BB962C8B-B14F-4D97-AF65-F5344CB8AC3E}">
        <p14:creationId xmlns:p14="http://schemas.microsoft.com/office/powerpoint/2010/main" val="522716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98C6449-F8AE-F4FE-393B-B0544DA5475C}"/>
              </a:ext>
            </a:extLst>
          </p:cNvPr>
          <p:cNvSpPr txBox="1">
            <a:spLocks/>
          </p:cNvSpPr>
          <p:nvPr/>
        </p:nvSpPr>
        <p:spPr>
          <a:xfrm>
            <a:off x="411480" y="356401"/>
            <a:ext cx="5532120"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400" b="0" i="0" kern="1200">
                <a:solidFill>
                  <a:schemeClr val="bg1"/>
                </a:solidFill>
                <a:latin typeface="Sage Headline Black" panose="02010A03040201060103" pitchFamily="2" charset="77"/>
                <a:ea typeface="+mj-ea"/>
                <a:cs typeface="+mj-cs"/>
              </a:defRPr>
            </a:lvl1pPr>
          </a:lstStyle>
          <a:p>
            <a:r>
              <a:rPr lang="en-US" dirty="0"/>
              <a:t>Future</a:t>
            </a:r>
          </a:p>
        </p:txBody>
      </p:sp>
      <p:sp>
        <p:nvSpPr>
          <p:cNvPr id="9" name="Subtitle 2">
            <a:extLst>
              <a:ext uri="{FF2B5EF4-FFF2-40B4-BE49-F238E27FC236}">
                <a16:creationId xmlns:a16="http://schemas.microsoft.com/office/drawing/2014/main" id="{86919339-7AA5-2B94-1BE6-2819B51673CC}"/>
              </a:ext>
            </a:extLst>
          </p:cNvPr>
          <p:cNvSpPr txBox="1">
            <a:spLocks/>
          </p:cNvSpPr>
          <p:nvPr/>
        </p:nvSpPr>
        <p:spPr>
          <a:xfrm>
            <a:off x="420623" y="1024338"/>
            <a:ext cx="3820450" cy="1243584"/>
          </a:xfrm>
          <a:prstGeom prst="rect">
            <a:avLst/>
          </a:prstGeom>
        </p:spPr>
        <p:txBody>
          <a:bodyPr vert="horz" lIns="0" tIns="45720" rIns="0" bIns="0" rtlCol="0">
            <a:noAutofit/>
          </a:bodyPr>
          <a:lstStyle>
            <a:lvl1pPr marL="0" indent="0" algn="l" defTabSz="914400" rtl="0" eaLnBrk="1" latinLnBrk="0" hangingPunct="1">
              <a:lnSpc>
                <a:spcPct val="100000"/>
              </a:lnSpc>
              <a:spcBef>
                <a:spcPts val="1000"/>
              </a:spcBef>
              <a:buFont typeface="Sage Text" panose="02010503040201060103" pitchFamily="50" charset="0"/>
              <a:buNone/>
              <a:defRPr lang="en-US" sz="1600" b="1" i="0" kern="1200">
                <a:solidFill>
                  <a:schemeClr val="tx2"/>
                </a:solidFill>
                <a:latin typeface="Sage Text" panose="02010503040201060103" pitchFamily="2" charset="77"/>
                <a:ea typeface="+mn-ea"/>
                <a:cs typeface="+mn-cs"/>
              </a:defRPr>
            </a:lvl1pPr>
            <a:lvl2pPr marL="457200" indent="0" algn="ctr" defTabSz="914400" rtl="0" eaLnBrk="1" latinLnBrk="0" hangingPunct="1">
              <a:lnSpc>
                <a:spcPct val="100000"/>
              </a:lnSpc>
              <a:spcBef>
                <a:spcPts val="500"/>
              </a:spcBef>
              <a:buFont typeface="Sage Text" panose="02010503040201060103" pitchFamily="50" charset="0"/>
              <a:buNone/>
              <a:defRPr lang="en-US" sz="2000" b="0" i="0" kern="1200">
                <a:solidFill>
                  <a:schemeClr val="bg1"/>
                </a:solidFill>
                <a:latin typeface="Sage Text" panose="02010503040201060103" pitchFamily="2" charset="77"/>
                <a:ea typeface="+mn-ea"/>
                <a:cs typeface="+mn-cs"/>
              </a:defRPr>
            </a:lvl2pPr>
            <a:lvl3pPr marL="914400" indent="0" algn="ctr" defTabSz="914400" rtl="0" eaLnBrk="1" latinLnBrk="0" hangingPunct="1">
              <a:lnSpc>
                <a:spcPct val="100000"/>
              </a:lnSpc>
              <a:spcBef>
                <a:spcPts val="500"/>
              </a:spcBef>
              <a:buFont typeface="Sage Text" panose="02010503040201060103" pitchFamily="50" charset="0"/>
              <a:buNone/>
              <a:defRPr lang="en-US" sz="1800" b="0" i="0" kern="1200">
                <a:solidFill>
                  <a:schemeClr val="bg1"/>
                </a:solidFill>
                <a:latin typeface="Sage Text" panose="02010503040201060103" pitchFamily="2" charset="77"/>
                <a:ea typeface="+mn-ea"/>
                <a:cs typeface="+mn-cs"/>
              </a:defRPr>
            </a:lvl3pPr>
            <a:lvl4pPr marL="13716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4pPr>
            <a:lvl5pPr marL="18288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5pPr>
            <a:lvl6pPr marL="22860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9pPr>
          </a:lstStyle>
          <a:p>
            <a:r>
              <a:rPr lang="en-US" sz="2400" b="0" dirty="0"/>
              <a:t>Web Screen Proxy</a:t>
            </a:r>
          </a:p>
          <a:p>
            <a:r>
              <a:rPr lang="en-US" sz="2400" b="0" dirty="0"/>
              <a:t>Partner Web API</a:t>
            </a:r>
          </a:p>
          <a:p>
            <a:r>
              <a:rPr lang="en-US" sz="2400" b="0" dirty="0"/>
              <a:t>GitHub Copilot</a:t>
            </a:r>
          </a:p>
        </p:txBody>
      </p:sp>
    </p:spTree>
    <p:extLst>
      <p:ext uri="{BB962C8B-B14F-4D97-AF65-F5344CB8AC3E}">
        <p14:creationId xmlns:p14="http://schemas.microsoft.com/office/powerpoint/2010/main" val="1104457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12E378-C059-3586-239F-34A4531D5D7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4EB3AB-C181-952D-1274-8DD6217CDE03}"/>
              </a:ext>
            </a:extLst>
          </p:cNvPr>
          <p:cNvSpPr>
            <a:spLocks noGrp="1"/>
          </p:cNvSpPr>
          <p:nvPr>
            <p:ph type="sldNum" sz="quarter" idx="10"/>
          </p:nvPr>
        </p:nvSpPr>
        <p:spPr/>
        <p:txBody>
          <a:bodyPr/>
          <a:lstStyle/>
          <a:p>
            <a:r>
              <a:rPr lang="en-US"/>
              <a:t>Page </a:t>
            </a:r>
            <a:fld id="{888928BD-9DD5-4B49-B597-3FD2BD4272DD}" type="slidenum">
              <a:rPr smtClean="0"/>
              <a:pPr/>
              <a:t>16</a:t>
            </a:fld>
            <a:endParaRPr dirty="0"/>
          </a:p>
        </p:txBody>
      </p:sp>
      <p:sp>
        <p:nvSpPr>
          <p:cNvPr id="10" name="Title 1">
            <a:extLst>
              <a:ext uri="{FF2B5EF4-FFF2-40B4-BE49-F238E27FC236}">
                <a16:creationId xmlns:a16="http://schemas.microsoft.com/office/drawing/2014/main" id="{A4DF3A7C-F8C2-7D6E-AE3E-C6E66B8565C6}"/>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Future</a:t>
            </a:r>
          </a:p>
        </p:txBody>
      </p:sp>
      <p:sp>
        <p:nvSpPr>
          <p:cNvPr id="11" name="Subtitle 2">
            <a:extLst>
              <a:ext uri="{FF2B5EF4-FFF2-40B4-BE49-F238E27FC236}">
                <a16:creationId xmlns:a16="http://schemas.microsoft.com/office/drawing/2014/main" id="{0C16D8E8-EA65-D2F5-8B05-45E7592DD0BC}"/>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Web Screen Proxy</a:t>
            </a:r>
          </a:p>
        </p:txBody>
      </p:sp>
      <p:sp>
        <p:nvSpPr>
          <p:cNvPr id="14" name="TextBox 13">
            <a:extLst>
              <a:ext uri="{FF2B5EF4-FFF2-40B4-BE49-F238E27FC236}">
                <a16:creationId xmlns:a16="http://schemas.microsoft.com/office/drawing/2014/main" id="{7E6399D6-9845-D483-1A7C-677C6F0807BA}"/>
              </a:ext>
            </a:extLst>
          </p:cNvPr>
          <p:cNvSpPr txBox="1"/>
          <p:nvPr/>
        </p:nvSpPr>
        <p:spPr>
          <a:xfrm>
            <a:off x="420623" y="1616927"/>
            <a:ext cx="5522975" cy="4401205"/>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Currently, there is a proxy that allows for Sage 300 Web Screens to be displayed in Sage CRM. But it is Sage CRM specific!</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As we are working on our integration for Sage HRMS, we are developing a universal proxy that can be used by anyone to display Sage 300 Web Screens in their application</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Security is of utmost importance, and we are using ECDH (Elliptical Curve Diffie-Hellman Cryptology for encryption</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The Web SDK will also contain a proxy tester!</a:t>
            </a:r>
          </a:p>
        </p:txBody>
      </p:sp>
      <p:grpSp>
        <p:nvGrpSpPr>
          <p:cNvPr id="3" name="Group 2">
            <a:extLst>
              <a:ext uri="{FF2B5EF4-FFF2-40B4-BE49-F238E27FC236}">
                <a16:creationId xmlns:a16="http://schemas.microsoft.com/office/drawing/2014/main" id="{166130FB-0376-6CD8-46F9-1D46AE9BD696}"/>
              </a:ext>
            </a:extLst>
          </p:cNvPr>
          <p:cNvGrpSpPr/>
          <p:nvPr/>
        </p:nvGrpSpPr>
        <p:grpSpPr>
          <a:xfrm>
            <a:off x="6400800" y="1485887"/>
            <a:ext cx="5370576" cy="4425321"/>
            <a:chOff x="6400800" y="1485887"/>
            <a:chExt cx="5370576" cy="4425321"/>
          </a:xfrm>
        </p:grpSpPr>
        <p:sp>
          <p:nvSpPr>
            <p:cNvPr id="4" name="Rectangle 3">
              <a:extLst>
                <a:ext uri="{FF2B5EF4-FFF2-40B4-BE49-F238E27FC236}">
                  <a16:creationId xmlns:a16="http://schemas.microsoft.com/office/drawing/2014/main" id="{F813AB7B-F0FF-5B05-8BF6-BDA0B180831D}"/>
                </a:ext>
              </a:extLst>
            </p:cNvPr>
            <p:cNvSpPr/>
            <p:nvPr/>
          </p:nvSpPr>
          <p:spPr>
            <a:xfrm>
              <a:off x="6400800" y="1485887"/>
              <a:ext cx="5370576" cy="4401205"/>
            </a:xfrm>
            <a:prstGeom prst="rect">
              <a:avLst/>
            </a:prstGeom>
            <a:solidFill>
              <a:schemeClr val="bg1"/>
            </a:solidFill>
            <a:ln w="38100" cap="rnd">
              <a:solidFill>
                <a:schemeClr val="tx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err="1">
                <a:solidFill>
                  <a:schemeClr val="tx1"/>
                </a:solidFill>
                <a:latin typeface="Sage Text" panose="02010503040201060103" pitchFamily="2" charset="77"/>
              </a:endParaRPr>
            </a:p>
          </p:txBody>
        </p:sp>
        <p:pic>
          <p:nvPicPr>
            <p:cNvPr id="6" name="Picture 5" descr="Graphical user interface, application, Teams&#10;&#10;Description automatically generated">
              <a:extLst>
                <a:ext uri="{FF2B5EF4-FFF2-40B4-BE49-F238E27FC236}">
                  <a16:creationId xmlns:a16="http://schemas.microsoft.com/office/drawing/2014/main" id="{C4D5F99B-177B-9EAD-BBB9-B2DFB19947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950" y="1624958"/>
              <a:ext cx="5248275" cy="4286250"/>
            </a:xfrm>
            <a:prstGeom prst="rect">
              <a:avLst/>
            </a:prstGeom>
          </p:spPr>
        </p:pic>
      </p:grpSp>
    </p:spTree>
    <p:extLst>
      <p:ext uri="{BB962C8B-B14F-4D97-AF65-F5344CB8AC3E}">
        <p14:creationId xmlns:p14="http://schemas.microsoft.com/office/powerpoint/2010/main" val="1115367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B24FA8-7A0A-BEB1-F262-E440F1B457D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0E3EF9-90B9-B02C-B036-761B82F10D4B}"/>
              </a:ext>
            </a:extLst>
          </p:cNvPr>
          <p:cNvSpPr>
            <a:spLocks noGrp="1"/>
          </p:cNvSpPr>
          <p:nvPr>
            <p:ph type="sldNum" sz="quarter" idx="10"/>
          </p:nvPr>
        </p:nvSpPr>
        <p:spPr/>
        <p:txBody>
          <a:bodyPr/>
          <a:lstStyle/>
          <a:p>
            <a:r>
              <a:rPr lang="en-US"/>
              <a:t>Page </a:t>
            </a:r>
            <a:fld id="{888928BD-9DD5-4B49-B597-3FD2BD4272DD}" type="slidenum">
              <a:rPr smtClean="0"/>
              <a:pPr/>
              <a:t>17</a:t>
            </a:fld>
            <a:endParaRPr dirty="0"/>
          </a:p>
        </p:txBody>
      </p:sp>
      <p:sp>
        <p:nvSpPr>
          <p:cNvPr id="10" name="Title 1">
            <a:extLst>
              <a:ext uri="{FF2B5EF4-FFF2-40B4-BE49-F238E27FC236}">
                <a16:creationId xmlns:a16="http://schemas.microsoft.com/office/drawing/2014/main" id="{E41C4D4E-4C40-74DA-5177-1BE7E28E9770}"/>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Future</a:t>
            </a:r>
          </a:p>
        </p:txBody>
      </p:sp>
      <p:sp>
        <p:nvSpPr>
          <p:cNvPr id="11" name="Subtitle 2">
            <a:extLst>
              <a:ext uri="{FF2B5EF4-FFF2-40B4-BE49-F238E27FC236}">
                <a16:creationId xmlns:a16="http://schemas.microsoft.com/office/drawing/2014/main" id="{168EBC10-FADA-A579-5FC8-B07DB02B01FC}"/>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Partner Web API</a:t>
            </a:r>
          </a:p>
        </p:txBody>
      </p:sp>
      <p:sp>
        <p:nvSpPr>
          <p:cNvPr id="14" name="TextBox 13">
            <a:extLst>
              <a:ext uri="{FF2B5EF4-FFF2-40B4-BE49-F238E27FC236}">
                <a16:creationId xmlns:a16="http://schemas.microsoft.com/office/drawing/2014/main" id="{9EBAD1BE-22A2-7F2F-42DE-F4B7BC325E97}"/>
              </a:ext>
            </a:extLst>
          </p:cNvPr>
          <p:cNvSpPr txBox="1"/>
          <p:nvPr/>
        </p:nvSpPr>
        <p:spPr>
          <a:xfrm>
            <a:off x="420623" y="1616927"/>
            <a:ext cx="5980177" cy="4093428"/>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Partners want the ability to have endpoints in the Sage 300 Web API for their business views</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Our subclassing strategy for the Web API introduced in 2024.2 will provide the framework to be leveraged to support this ability</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An additional wizard will be required to guide the partner in creating the endpoints much like the Code Generation Wizard guides the partner in the Web Screens</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We are targeting Sage 300 2025</a:t>
            </a:r>
          </a:p>
        </p:txBody>
      </p:sp>
      <p:pic>
        <p:nvPicPr>
          <p:cNvPr id="7" name="Picture 6">
            <a:extLst>
              <a:ext uri="{FF2B5EF4-FFF2-40B4-BE49-F238E27FC236}">
                <a16:creationId xmlns:a16="http://schemas.microsoft.com/office/drawing/2014/main" id="{3982732B-1C3D-81DE-9DE1-D6E154E41DB7}"/>
              </a:ext>
            </a:extLst>
          </p:cNvPr>
          <p:cNvPicPr>
            <a:picLocks noChangeAspect="1"/>
          </p:cNvPicPr>
          <p:nvPr/>
        </p:nvPicPr>
        <p:blipFill>
          <a:blip r:embed="rId2"/>
          <a:stretch>
            <a:fillRect/>
          </a:stretch>
        </p:blipFill>
        <p:spPr>
          <a:xfrm>
            <a:off x="7979113" y="2014350"/>
            <a:ext cx="2829300" cy="2829300"/>
          </a:xfrm>
          <a:prstGeom prst="rect">
            <a:avLst/>
          </a:prstGeom>
        </p:spPr>
      </p:pic>
    </p:spTree>
    <p:extLst>
      <p:ext uri="{BB962C8B-B14F-4D97-AF65-F5344CB8AC3E}">
        <p14:creationId xmlns:p14="http://schemas.microsoft.com/office/powerpoint/2010/main" val="4046665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E3189-C54A-4A28-7DAD-E5DB908FF913}"/>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CE5A07-0857-CD88-5724-725EF8CF6BB0}"/>
              </a:ext>
            </a:extLst>
          </p:cNvPr>
          <p:cNvSpPr>
            <a:spLocks noGrp="1"/>
          </p:cNvSpPr>
          <p:nvPr>
            <p:ph type="sldNum" sz="quarter" idx="10"/>
          </p:nvPr>
        </p:nvSpPr>
        <p:spPr/>
        <p:txBody>
          <a:bodyPr/>
          <a:lstStyle/>
          <a:p>
            <a:r>
              <a:rPr lang="en-US"/>
              <a:t>Page </a:t>
            </a:r>
            <a:fld id="{888928BD-9DD5-4B49-B597-3FD2BD4272DD}" type="slidenum">
              <a:rPr smtClean="0"/>
              <a:pPr/>
              <a:t>18</a:t>
            </a:fld>
            <a:endParaRPr dirty="0"/>
          </a:p>
        </p:txBody>
      </p:sp>
      <p:sp>
        <p:nvSpPr>
          <p:cNvPr id="10" name="Title 1">
            <a:extLst>
              <a:ext uri="{FF2B5EF4-FFF2-40B4-BE49-F238E27FC236}">
                <a16:creationId xmlns:a16="http://schemas.microsoft.com/office/drawing/2014/main" id="{874E79A8-A329-D49D-9EC3-483288E815D4}"/>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Future</a:t>
            </a:r>
          </a:p>
        </p:txBody>
      </p:sp>
      <p:sp>
        <p:nvSpPr>
          <p:cNvPr id="11" name="Subtitle 2">
            <a:extLst>
              <a:ext uri="{FF2B5EF4-FFF2-40B4-BE49-F238E27FC236}">
                <a16:creationId xmlns:a16="http://schemas.microsoft.com/office/drawing/2014/main" id="{1174829D-F906-BB8B-97D1-F185611B8AB9}"/>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GitHub Copilot</a:t>
            </a:r>
          </a:p>
        </p:txBody>
      </p:sp>
      <p:sp>
        <p:nvSpPr>
          <p:cNvPr id="14" name="TextBox 13">
            <a:extLst>
              <a:ext uri="{FF2B5EF4-FFF2-40B4-BE49-F238E27FC236}">
                <a16:creationId xmlns:a16="http://schemas.microsoft.com/office/drawing/2014/main" id="{9E20CFF8-CC90-042A-3456-8A304129D33F}"/>
              </a:ext>
            </a:extLst>
          </p:cNvPr>
          <p:cNvSpPr txBox="1"/>
          <p:nvPr/>
        </p:nvSpPr>
        <p:spPr>
          <a:xfrm>
            <a:off x="420623" y="1616927"/>
            <a:ext cx="5980177" cy="4093428"/>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Are you using GitHub Copilot?</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We are! Our developers and QA engineers all have GitHub licenses starting in January 2024.</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From a developer perspective we are already seeing increased velocity and developer satisfaction, and well, some amazement too</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We will be investigating how we can leverage this in the wizards as well</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We’d love your feedback and experiences!</a:t>
            </a:r>
          </a:p>
        </p:txBody>
      </p:sp>
      <p:pic>
        <p:nvPicPr>
          <p:cNvPr id="4" name="Picture 3">
            <a:extLst>
              <a:ext uri="{FF2B5EF4-FFF2-40B4-BE49-F238E27FC236}">
                <a16:creationId xmlns:a16="http://schemas.microsoft.com/office/drawing/2014/main" id="{078229F1-7E08-916E-3E80-06F2EA66241A}"/>
              </a:ext>
            </a:extLst>
          </p:cNvPr>
          <p:cNvPicPr>
            <a:picLocks noChangeAspect="1"/>
          </p:cNvPicPr>
          <p:nvPr/>
        </p:nvPicPr>
        <p:blipFill>
          <a:blip r:embed="rId2"/>
          <a:stretch>
            <a:fillRect/>
          </a:stretch>
        </p:blipFill>
        <p:spPr>
          <a:xfrm>
            <a:off x="6544906" y="2110162"/>
            <a:ext cx="5125105" cy="2637676"/>
          </a:xfrm>
          <a:prstGeom prst="rect">
            <a:avLst/>
          </a:prstGeom>
        </p:spPr>
      </p:pic>
    </p:spTree>
    <p:extLst>
      <p:ext uri="{BB962C8B-B14F-4D97-AF65-F5344CB8AC3E}">
        <p14:creationId xmlns:p14="http://schemas.microsoft.com/office/powerpoint/2010/main" val="3298197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EFC2C-5A08-6F46-8E65-E43E85D295D3}"/>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965176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DDCCC-2BBC-E246-8A53-0C1D54DB9F22}"/>
              </a:ext>
            </a:extLst>
          </p:cNvPr>
          <p:cNvSpPr>
            <a:spLocks noGrp="1"/>
          </p:cNvSpPr>
          <p:nvPr>
            <p:ph type="title"/>
          </p:nvPr>
        </p:nvSpPr>
        <p:spPr/>
        <p:txBody>
          <a:bodyPr/>
          <a:lstStyle/>
          <a:p>
            <a:r>
              <a:rPr lang="en-US" dirty="0"/>
              <a:t>Table of contents</a:t>
            </a:r>
          </a:p>
        </p:txBody>
      </p:sp>
      <p:sp>
        <p:nvSpPr>
          <p:cNvPr id="4" name="Text Placeholder 3">
            <a:extLst>
              <a:ext uri="{FF2B5EF4-FFF2-40B4-BE49-F238E27FC236}">
                <a16:creationId xmlns:a16="http://schemas.microsoft.com/office/drawing/2014/main" id="{235EF040-A010-8F4A-843C-76AE32D62F96}"/>
              </a:ext>
            </a:extLst>
          </p:cNvPr>
          <p:cNvSpPr>
            <a:spLocks noGrp="1"/>
          </p:cNvSpPr>
          <p:nvPr>
            <p:ph type="body" sz="quarter" idx="12"/>
          </p:nvPr>
        </p:nvSpPr>
        <p:spPr/>
        <p:txBody>
          <a:bodyPr/>
          <a:lstStyle/>
          <a:p>
            <a:r>
              <a:rPr lang="en-US" dirty="0"/>
              <a:t>Vision</a:t>
            </a:r>
          </a:p>
          <a:p>
            <a:pPr lvl="1"/>
            <a:r>
              <a:rPr lang="en-US" dirty="0"/>
              <a:t>Software Architecture</a:t>
            </a:r>
          </a:p>
        </p:txBody>
      </p:sp>
      <p:sp>
        <p:nvSpPr>
          <p:cNvPr id="5" name="Text Placeholder 4">
            <a:extLst>
              <a:ext uri="{FF2B5EF4-FFF2-40B4-BE49-F238E27FC236}">
                <a16:creationId xmlns:a16="http://schemas.microsoft.com/office/drawing/2014/main" id="{23C60FB3-DA2E-EC40-8B08-61B3A8B56FE9}"/>
              </a:ext>
            </a:extLst>
          </p:cNvPr>
          <p:cNvSpPr>
            <a:spLocks noGrp="1"/>
          </p:cNvSpPr>
          <p:nvPr>
            <p:ph type="body" sz="quarter" idx="13"/>
          </p:nvPr>
        </p:nvSpPr>
        <p:spPr/>
        <p:txBody>
          <a:bodyPr/>
          <a:lstStyle/>
          <a:p>
            <a:r>
              <a:rPr lang="en-US" dirty="0"/>
              <a:t>Future</a:t>
            </a:r>
          </a:p>
          <a:p>
            <a:pPr lvl="1"/>
            <a:r>
              <a:rPr lang="en-US" dirty="0"/>
              <a:t>Web Screen Proxy</a:t>
            </a:r>
          </a:p>
          <a:p>
            <a:pPr lvl="1"/>
            <a:r>
              <a:rPr lang="en-US" dirty="0"/>
              <a:t>Partner Web API</a:t>
            </a:r>
          </a:p>
          <a:p>
            <a:pPr lvl="1"/>
            <a:r>
              <a:rPr lang="en-US"/>
              <a:t>GitHub Copilot</a:t>
            </a:r>
            <a:endParaRPr lang="en-US" dirty="0"/>
          </a:p>
        </p:txBody>
      </p:sp>
      <p:sp>
        <p:nvSpPr>
          <p:cNvPr id="6" name="Text Placeholder 5">
            <a:extLst>
              <a:ext uri="{FF2B5EF4-FFF2-40B4-BE49-F238E27FC236}">
                <a16:creationId xmlns:a16="http://schemas.microsoft.com/office/drawing/2014/main" id="{4549BDE7-9F86-9547-9153-C629F0487C8A}"/>
              </a:ext>
            </a:extLst>
          </p:cNvPr>
          <p:cNvSpPr>
            <a:spLocks noGrp="1"/>
          </p:cNvSpPr>
          <p:nvPr>
            <p:ph type="body" sz="quarter" idx="14"/>
          </p:nvPr>
        </p:nvSpPr>
        <p:spPr>
          <a:xfrm>
            <a:off x="6254750" y="2935225"/>
            <a:ext cx="2838958" cy="987552"/>
          </a:xfrm>
        </p:spPr>
        <p:txBody>
          <a:bodyPr/>
          <a:lstStyle/>
          <a:p>
            <a:r>
              <a:rPr lang="en-US" dirty="0"/>
              <a:t>Web SDK and Web API</a:t>
            </a:r>
          </a:p>
          <a:p>
            <a:pPr lvl="1"/>
            <a:r>
              <a:rPr lang="en-US" dirty="0"/>
              <a:t>Overview</a:t>
            </a:r>
          </a:p>
        </p:txBody>
      </p:sp>
      <p:sp>
        <p:nvSpPr>
          <p:cNvPr id="8" name="Text Placeholder 7">
            <a:extLst>
              <a:ext uri="{FF2B5EF4-FFF2-40B4-BE49-F238E27FC236}">
                <a16:creationId xmlns:a16="http://schemas.microsoft.com/office/drawing/2014/main" id="{4CBFE028-76A9-C843-9C32-57CCBB917B4B}"/>
              </a:ext>
            </a:extLst>
          </p:cNvPr>
          <p:cNvSpPr>
            <a:spLocks noGrp="1"/>
          </p:cNvSpPr>
          <p:nvPr>
            <p:ph type="body" sz="quarter" idx="16"/>
          </p:nvPr>
        </p:nvSpPr>
        <p:spPr/>
        <p:txBody>
          <a:bodyPr/>
          <a:lstStyle/>
          <a:p>
            <a:r>
              <a:rPr lang="en-US" dirty="0"/>
              <a:t>What’s New</a:t>
            </a:r>
          </a:p>
          <a:p>
            <a:pPr lvl="1"/>
            <a:r>
              <a:rPr lang="en-US" dirty="0"/>
              <a:t>Subclassing</a:t>
            </a:r>
          </a:p>
          <a:p>
            <a:pPr lvl="1"/>
            <a:r>
              <a:rPr lang="en-US" dirty="0"/>
              <a:t>Translation Package</a:t>
            </a:r>
          </a:p>
          <a:p>
            <a:pPr lvl="1"/>
            <a:r>
              <a:rPr lang="en-US" dirty="0"/>
              <a:t>Visual Studio 2022</a:t>
            </a:r>
          </a:p>
        </p:txBody>
      </p:sp>
      <p:sp>
        <p:nvSpPr>
          <p:cNvPr id="10" name="Slide Number Placeholder 9">
            <a:extLst>
              <a:ext uri="{FF2B5EF4-FFF2-40B4-BE49-F238E27FC236}">
                <a16:creationId xmlns:a16="http://schemas.microsoft.com/office/drawing/2014/main" id="{07D2E574-35AE-1F44-A9BF-7AD89A71E699}"/>
              </a:ext>
            </a:extLst>
          </p:cNvPr>
          <p:cNvSpPr>
            <a:spLocks noGrp="1"/>
          </p:cNvSpPr>
          <p:nvPr>
            <p:ph type="sldNum" sz="quarter" idx="10"/>
          </p:nvPr>
        </p:nvSpPr>
        <p:spPr/>
        <p:txBody>
          <a:bodyPr/>
          <a:lstStyle/>
          <a:p>
            <a:r>
              <a:rPr lang="en-US"/>
              <a:t>Page </a:t>
            </a:r>
            <a:fld id="{888928BD-9DD5-4B49-B597-3FD2BD4272DD}" type="slidenum">
              <a:rPr smtClean="0"/>
              <a:pPr/>
              <a:t>2</a:t>
            </a:fld>
            <a:endParaRPr dirty="0"/>
          </a:p>
        </p:txBody>
      </p:sp>
    </p:spTree>
    <p:extLst>
      <p:ext uri="{BB962C8B-B14F-4D97-AF65-F5344CB8AC3E}">
        <p14:creationId xmlns:p14="http://schemas.microsoft.com/office/powerpoint/2010/main" val="2098938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313D0-DAA5-864F-9F2D-9E8BF4E772F8}"/>
              </a:ext>
            </a:extLst>
          </p:cNvPr>
          <p:cNvSpPr>
            <a:spLocks noGrp="1"/>
          </p:cNvSpPr>
          <p:nvPr>
            <p:ph type="ctrTitle"/>
          </p:nvPr>
        </p:nvSpPr>
        <p:spPr/>
        <p:txBody>
          <a:bodyPr/>
          <a:lstStyle/>
          <a:p>
            <a:r>
              <a:rPr lang="en-US" sz="4000" dirty="0"/>
              <a:t>Vision</a:t>
            </a:r>
          </a:p>
        </p:txBody>
      </p:sp>
      <p:sp>
        <p:nvSpPr>
          <p:cNvPr id="3" name="Subtitle 2">
            <a:extLst>
              <a:ext uri="{FF2B5EF4-FFF2-40B4-BE49-F238E27FC236}">
                <a16:creationId xmlns:a16="http://schemas.microsoft.com/office/drawing/2014/main" id="{95F7FE15-BF66-194E-ACD5-3863B1F45293}"/>
              </a:ext>
            </a:extLst>
          </p:cNvPr>
          <p:cNvSpPr>
            <a:spLocks noGrp="1"/>
          </p:cNvSpPr>
          <p:nvPr>
            <p:ph type="subTitle" idx="1"/>
          </p:nvPr>
        </p:nvSpPr>
        <p:spPr>
          <a:xfrm>
            <a:off x="420624" y="1014984"/>
            <a:ext cx="3820450" cy="1243584"/>
          </a:xfrm>
        </p:spPr>
        <p:txBody>
          <a:bodyPr/>
          <a:lstStyle/>
          <a:p>
            <a:r>
              <a:rPr lang="en-US" sz="2400" b="0" dirty="0"/>
              <a:t>Software Architecture</a:t>
            </a:r>
          </a:p>
        </p:txBody>
      </p:sp>
      <p:sp>
        <p:nvSpPr>
          <p:cNvPr id="4" name="Text Placeholder 2">
            <a:extLst>
              <a:ext uri="{FF2B5EF4-FFF2-40B4-BE49-F238E27FC236}">
                <a16:creationId xmlns:a16="http://schemas.microsoft.com/office/drawing/2014/main" id="{934980BE-0131-9824-EBF4-CD1499CBC066}"/>
              </a:ext>
            </a:extLst>
          </p:cNvPr>
          <p:cNvSpPr txBox="1">
            <a:spLocks/>
          </p:cNvSpPr>
          <p:nvPr/>
        </p:nvSpPr>
        <p:spPr>
          <a:xfrm>
            <a:off x="411479" y="2324100"/>
            <a:ext cx="5465214" cy="761781"/>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algn="ctr">
              <a:buClr>
                <a:srgbClr val="2E3456"/>
              </a:buClr>
              <a:buSzPct val="75000"/>
            </a:pPr>
            <a:r>
              <a:rPr lang="en-US" sz="1600" i="1" dirty="0"/>
              <a:t>The Sage 300 Desktop architecture is based on separation of core business logic from user interface and database services</a:t>
            </a:r>
          </a:p>
          <a:p>
            <a:pPr>
              <a:buClr>
                <a:srgbClr val="2E3456"/>
              </a:buClr>
              <a:buSzPct val="75000"/>
            </a:pPr>
            <a:endParaRPr lang="en-US" sz="1600" i="1" dirty="0"/>
          </a:p>
          <a:p>
            <a:pPr algn="ctr">
              <a:buClr>
                <a:srgbClr val="2E3456"/>
              </a:buClr>
              <a:buSzPct val="75000"/>
            </a:pPr>
            <a:r>
              <a:rPr lang="en-US" sz="1600" i="1" dirty="0"/>
              <a:t>Sage 300 Web Screens aims to be a truly modular, cloud-ready, customizable and extensible business management solution that enables users, customers and partners to achieve a higher level of efficiency and innovation</a:t>
            </a:r>
          </a:p>
          <a:p>
            <a:pPr algn="ctr">
              <a:buClr>
                <a:srgbClr val="2E3456"/>
              </a:buClr>
              <a:buSzPct val="75000"/>
            </a:pPr>
            <a:endParaRPr lang="en-US" sz="1600" i="1" dirty="0"/>
          </a:p>
          <a:p>
            <a:pPr algn="ctr">
              <a:buClr>
                <a:srgbClr val="2E3456"/>
              </a:buClr>
              <a:buSzPct val="75000"/>
            </a:pPr>
            <a:r>
              <a:rPr lang="en-US" sz="1600" i="1" dirty="0"/>
              <a:t>The Sage 300 Desktop and Web architectures have been created by Sage and is owned by Sage. These architectural technologies are the key distinction between Sage and our competitors.</a:t>
            </a:r>
          </a:p>
        </p:txBody>
      </p:sp>
    </p:spTree>
    <p:extLst>
      <p:ext uri="{BB962C8B-B14F-4D97-AF65-F5344CB8AC3E}">
        <p14:creationId xmlns:p14="http://schemas.microsoft.com/office/powerpoint/2010/main" val="1115640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313D0-DAA5-864F-9F2D-9E8BF4E772F8}"/>
              </a:ext>
            </a:extLst>
          </p:cNvPr>
          <p:cNvSpPr>
            <a:spLocks noGrp="1"/>
          </p:cNvSpPr>
          <p:nvPr>
            <p:ph type="ctrTitle"/>
          </p:nvPr>
        </p:nvSpPr>
        <p:spPr>
          <a:xfrm>
            <a:off x="420623" y="309832"/>
            <a:ext cx="6608137" cy="594360"/>
          </a:xfrm>
        </p:spPr>
        <p:txBody>
          <a:bodyPr/>
          <a:lstStyle/>
          <a:p>
            <a:r>
              <a:rPr lang="en-US" sz="4000" dirty="0"/>
              <a:t>Multiple Deployments</a:t>
            </a:r>
          </a:p>
        </p:txBody>
      </p:sp>
      <p:sp>
        <p:nvSpPr>
          <p:cNvPr id="3" name="Subtitle 2">
            <a:extLst>
              <a:ext uri="{FF2B5EF4-FFF2-40B4-BE49-F238E27FC236}">
                <a16:creationId xmlns:a16="http://schemas.microsoft.com/office/drawing/2014/main" id="{95F7FE15-BF66-194E-ACD5-3863B1F45293}"/>
              </a:ext>
            </a:extLst>
          </p:cNvPr>
          <p:cNvSpPr>
            <a:spLocks noGrp="1"/>
          </p:cNvSpPr>
          <p:nvPr>
            <p:ph type="subTitle" idx="1"/>
          </p:nvPr>
        </p:nvSpPr>
        <p:spPr>
          <a:xfrm>
            <a:off x="420623" y="1024338"/>
            <a:ext cx="3820450" cy="1243584"/>
          </a:xfrm>
        </p:spPr>
        <p:txBody>
          <a:bodyPr/>
          <a:lstStyle/>
          <a:p>
            <a:r>
              <a:rPr lang="en-US" sz="2400" b="0" dirty="0"/>
              <a:t>One Product</a:t>
            </a:r>
          </a:p>
        </p:txBody>
      </p:sp>
      <p:sp>
        <p:nvSpPr>
          <p:cNvPr id="4" name="Content Placeholder 2">
            <a:extLst>
              <a:ext uri="{FF2B5EF4-FFF2-40B4-BE49-F238E27FC236}">
                <a16:creationId xmlns:a16="http://schemas.microsoft.com/office/drawing/2014/main" id="{63C90CA5-E812-53A2-E8DD-C377B7B335A6}"/>
              </a:ext>
            </a:extLst>
          </p:cNvPr>
          <p:cNvSpPr txBox="1">
            <a:spLocks/>
          </p:cNvSpPr>
          <p:nvPr/>
        </p:nvSpPr>
        <p:spPr>
          <a:xfrm>
            <a:off x="500581" y="2313302"/>
            <a:ext cx="3401463" cy="262432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Desktop</a:t>
            </a:r>
          </a:p>
          <a:p>
            <a:pPr marL="400050" lvl="1" indent="-285750">
              <a:buFont typeface="Arial" panose="020B0604020202020204" pitchFamily="34" charset="0"/>
              <a:buChar char="•"/>
            </a:pPr>
            <a:r>
              <a:rPr lang="en-US" sz="1800" dirty="0"/>
              <a:t>On-Premises</a:t>
            </a:r>
          </a:p>
          <a:p>
            <a:pPr marL="400050" lvl="1" indent="-285750">
              <a:buFont typeface="Arial" panose="020B0604020202020204" pitchFamily="34" charset="0"/>
              <a:buChar char="•"/>
            </a:pPr>
            <a:r>
              <a:rPr lang="en-US" sz="1800" dirty="0"/>
              <a:t>Client/Server Install</a:t>
            </a:r>
          </a:p>
          <a:p>
            <a:pPr marL="400050" lvl="1" indent="-285750">
              <a:buFont typeface="Arial" panose="020B0604020202020204" pitchFamily="34" charset="0"/>
              <a:buChar char="•"/>
            </a:pPr>
            <a:r>
              <a:rPr lang="en-US" sz="1800" dirty="0"/>
              <a:t>Business logic layer</a:t>
            </a:r>
          </a:p>
          <a:p>
            <a:pPr marL="400050" lvl="1" indent="-285750">
              <a:buFont typeface="Arial" panose="020B0604020202020204" pitchFamily="34" charset="0"/>
              <a:buChar char="•"/>
            </a:pPr>
            <a:r>
              <a:rPr lang="en-US" sz="1800" dirty="0"/>
              <a:t>Database layer</a:t>
            </a:r>
          </a:p>
          <a:p>
            <a:pPr marL="400050" lvl="1" indent="-285750">
              <a:buFont typeface="Arial" panose="020B0604020202020204" pitchFamily="34" charset="0"/>
              <a:buChar char="•"/>
            </a:pPr>
            <a:r>
              <a:rPr lang="en-US" sz="1800" dirty="0"/>
              <a:t>Not browser based</a:t>
            </a:r>
          </a:p>
        </p:txBody>
      </p:sp>
      <p:sp>
        <p:nvSpPr>
          <p:cNvPr id="5" name="Content Placeholder 2">
            <a:extLst>
              <a:ext uri="{FF2B5EF4-FFF2-40B4-BE49-F238E27FC236}">
                <a16:creationId xmlns:a16="http://schemas.microsoft.com/office/drawing/2014/main" id="{4021F715-938B-F356-7AEA-282A3518D1C8}"/>
              </a:ext>
            </a:extLst>
          </p:cNvPr>
          <p:cNvSpPr txBox="1">
            <a:spLocks/>
          </p:cNvSpPr>
          <p:nvPr/>
        </p:nvSpPr>
        <p:spPr>
          <a:xfrm>
            <a:off x="3767373" y="2313302"/>
            <a:ext cx="3565934" cy="262432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Web</a:t>
            </a:r>
          </a:p>
          <a:p>
            <a:pPr marL="400050" lvl="1" indent="-285750">
              <a:buFont typeface="Arial" panose="020B0604020202020204" pitchFamily="34" charset="0"/>
              <a:buChar char="•"/>
            </a:pPr>
            <a:r>
              <a:rPr lang="en-US" sz="1800" dirty="0"/>
              <a:t>On-Premises</a:t>
            </a:r>
          </a:p>
          <a:p>
            <a:pPr marL="400050" lvl="1" indent="-285750">
              <a:buFont typeface="Arial" panose="020B0604020202020204" pitchFamily="34" charset="0"/>
              <a:buChar char="•"/>
            </a:pPr>
            <a:r>
              <a:rPr lang="en-US" sz="1800" dirty="0"/>
              <a:t>Web Server Install</a:t>
            </a:r>
          </a:p>
          <a:p>
            <a:pPr marL="742950" lvl="2" indent="-285750">
              <a:buFont typeface="Arial" panose="020B0604020202020204" pitchFamily="34" charset="0"/>
              <a:buChar char="•"/>
            </a:pPr>
            <a:r>
              <a:rPr lang="en-US" sz="1600" dirty="0"/>
              <a:t>Requires desktop components</a:t>
            </a:r>
          </a:p>
          <a:p>
            <a:pPr marL="400050" lvl="1" indent="-285750">
              <a:buFont typeface="Arial" panose="020B0604020202020204" pitchFamily="34" charset="0"/>
              <a:buChar char="•"/>
            </a:pPr>
            <a:r>
              <a:rPr lang="en-US" sz="1800" dirty="0"/>
              <a:t>Same business logic layer</a:t>
            </a:r>
          </a:p>
          <a:p>
            <a:pPr marL="400050" lvl="1" indent="-285750">
              <a:buFont typeface="Arial" panose="020B0604020202020204" pitchFamily="34" charset="0"/>
              <a:buChar char="•"/>
            </a:pPr>
            <a:r>
              <a:rPr lang="en-US" sz="1800" dirty="0"/>
              <a:t>Same database layer</a:t>
            </a:r>
          </a:p>
          <a:p>
            <a:pPr marL="400050" lvl="1" indent="-285750">
              <a:buFont typeface="Arial" panose="020B0604020202020204" pitchFamily="34" charset="0"/>
              <a:buChar char="•"/>
            </a:pPr>
            <a:r>
              <a:rPr lang="en-US" sz="1800" dirty="0"/>
              <a:t>Hybrid </a:t>
            </a:r>
          </a:p>
          <a:p>
            <a:pPr marL="742950" lvl="2" indent="-285750">
              <a:buFont typeface="Arial" panose="020B0604020202020204" pitchFamily="34" charset="0"/>
              <a:buChar char="•"/>
            </a:pPr>
            <a:r>
              <a:rPr lang="en-US" sz="1600" dirty="0"/>
              <a:t>Tethered and untethered</a:t>
            </a:r>
          </a:p>
          <a:p>
            <a:pPr marL="400050" lvl="1" indent="-285750">
              <a:buFont typeface="Arial" panose="020B0604020202020204" pitchFamily="34" charset="0"/>
              <a:buChar char="•"/>
            </a:pPr>
            <a:r>
              <a:rPr lang="en-US" sz="1800" dirty="0"/>
              <a:t>Keep your investment, training, relationships</a:t>
            </a:r>
          </a:p>
          <a:p>
            <a:pPr marL="4000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1391085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26F967-C1B1-2E43-8EFA-7467B6AD7017}"/>
              </a:ext>
            </a:extLst>
          </p:cNvPr>
          <p:cNvSpPr>
            <a:spLocks noGrp="1"/>
          </p:cNvSpPr>
          <p:nvPr>
            <p:ph type="title"/>
          </p:nvPr>
        </p:nvSpPr>
        <p:spPr/>
        <p:txBody>
          <a:bodyPr/>
          <a:lstStyle/>
          <a:p>
            <a:r>
              <a:rPr lang="en-US" dirty="0"/>
              <a:t>Web SDK and Web API</a:t>
            </a:r>
          </a:p>
        </p:txBody>
      </p:sp>
      <p:sp>
        <p:nvSpPr>
          <p:cNvPr id="2" name="Slide Number Placeholder 1">
            <a:extLst>
              <a:ext uri="{FF2B5EF4-FFF2-40B4-BE49-F238E27FC236}">
                <a16:creationId xmlns:a16="http://schemas.microsoft.com/office/drawing/2014/main" id="{32B9BF9A-1DC4-4A40-B990-C2C3F5814935}"/>
              </a:ext>
            </a:extLst>
          </p:cNvPr>
          <p:cNvSpPr>
            <a:spLocks noGrp="1"/>
          </p:cNvSpPr>
          <p:nvPr>
            <p:ph type="sldNum" sz="quarter" idx="4294967295"/>
          </p:nvPr>
        </p:nvSpPr>
        <p:spPr>
          <a:xfrm>
            <a:off x="11595100" y="6370638"/>
            <a:ext cx="596900" cy="365125"/>
          </a:xfrm>
        </p:spPr>
        <p:txBody>
          <a:bodyPr/>
          <a:lstStyle/>
          <a:p>
            <a:r>
              <a:rPr lang="en-US">
                <a:latin typeface="Sage Text Light" panose="02010303040201060103" pitchFamily="2" charset="77"/>
              </a:rPr>
              <a:t>Page </a:t>
            </a:r>
            <a:fld id="{C801F209-6BE7-4AF7-9211-E3F7558EC97C}" type="slidenum">
              <a:rPr smtClean="0">
                <a:latin typeface="Sage Text Light" panose="02010303040201060103" pitchFamily="2" charset="77"/>
              </a:rPr>
              <a:pPr/>
              <a:t>5</a:t>
            </a:fld>
            <a:endParaRPr dirty="0">
              <a:latin typeface="Sage Text Light" panose="02010303040201060103" pitchFamily="2" charset="77"/>
            </a:endParaRPr>
          </a:p>
        </p:txBody>
      </p:sp>
      <p:sp>
        <p:nvSpPr>
          <p:cNvPr id="3" name="Subtitle 2">
            <a:extLst>
              <a:ext uri="{FF2B5EF4-FFF2-40B4-BE49-F238E27FC236}">
                <a16:creationId xmlns:a16="http://schemas.microsoft.com/office/drawing/2014/main" id="{EA515567-C881-9DDA-4B64-977C04BE7326}"/>
              </a:ext>
            </a:extLst>
          </p:cNvPr>
          <p:cNvSpPr txBox="1">
            <a:spLocks/>
          </p:cNvSpPr>
          <p:nvPr/>
        </p:nvSpPr>
        <p:spPr>
          <a:xfrm>
            <a:off x="420623" y="1024338"/>
            <a:ext cx="3820450" cy="1243584"/>
          </a:xfrm>
          <a:prstGeom prst="rect">
            <a:avLst/>
          </a:prstGeom>
        </p:spPr>
        <p:txBody>
          <a:bodyPr vert="horz" lIns="0" tIns="45720" rIns="0" bIns="0" rtlCol="0">
            <a:noAutofit/>
          </a:bodyPr>
          <a:lstStyle>
            <a:lvl1pPr marL="0" indent="0" algn="l" defTabSz="914400" rtl="0" eaLnBrk="1" latinLnBrk="0" hangingPunct="1">
              <a:lnSpc>
                <a:spcPct val="100000"/>
              </a:lnSpc>
              <a:spcBef>
                <a:spcPts val="1000"/>
              </a:spcBef>
              <a:buFont typeface="Sage Text" panose="02010503040201060103" pitchFamily="50" charset="0"/>
              <a:buNone/>
              <a:defRPr lang="en-US" sz="1600" b="1" i="0" kern="1200">
                <a:solidFill>
                  <a:schemeClr val="tx2"/>
                </a:solidFill>
                <a:latin typeface="Sage Text" panose="02010503040201060103" pitchFamily="2" charset="77"/>
                <a:ea typeface="+mn-ea"/>
                <a:cs typeface="+mn-cs"/>
              </a:defRPr>
            </a:lvl1pPr>
            <a:lvl2pPr marL="457200" indent="0" algn="ctr" defTabSz="914400" rtl="0" eaLnBrk="1" latinLnBrk="0" hangingPunct="1">
              <a:lnSpc>
                <a:spcPct val="100000"/>
              </a:lnSpc>
              <a:spcBef>
                <a:spcPts val="500"/>
              </a:spcBef>
              <a:buFont typeface="Sage Text" panose="02010503040201060103" pitchFamily="50" charset="0"/>
              <a:buNone/>
              <a:defRPr lang="en-US" sz="2000" b="0" i="0" kern="1200">
                <a:solidFill>
                  <a:schemeClr val="bg1"/>
                </a:solidFill>
                <a:latin typeface="Sage Text" panose="02010503040201060103" pitchFamily="2" charset="77"/>
                <a:ea typeface="+mn-ea"/>
                <a:cs typeface="+mn-cs"/>
              </a:defRPr>
            </a:lvl2pPr>
            <a:lvl3pPr marL="914400" indent="0" algn="ctr" defTabSz="914400" rtl="0" eaLnBrk="1" latinLnBrk="0" hangingPunct="1">
              <a:lnSpc>
                <a:spcPct val="100000"/>
              </a:lnSpc>
              <a:spcBef>
                <a:spcPts val="500"/>
              </a:spcBef>
              <a:buFont typeface="Sage Text" panose="02010503040201060103" pitchFamily="50" charset="0"/>
              <a:buNone/>
              <a:defRPr lang="en-US" sz="1800" b="0" i="0" kern="1200">
                <a:solidFill>
                  <a:schemeClr val="bg1"/>
                </a:solidFill>
                <a:latin typeface="Sage Text" panose="02010503040201060103" pitchFamily="2" charset="77"/>
                <a:ea typeface="+mn-ea"/>
                <a:cs typeface="+mn-cs"/>
              </a:defRPr>
            </a:lvl3pPr>
            <a:lvl4pPr marL="13716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4pPr>
            <a:lvl5pPr marL="18288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5pPr>
            <a:lvl6pPr marL="22860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9pPr>
          </a:lstStyle>
          <a:p>
            <a:r>
              <a:rPr lang="en-US" sz="2400" b="0" dirty="0"/>
              <a:t>Overview</a:t>
            </a:r>
          </a:p>
        </p:txBody>
      </p:sp>
    </p:spTree>
    <p:extLst>
      <p:ext uri="{BB962C8B-B14F-4D97-AF65-F5344CB8AC3E}">
        <p14:creationId xmlns:p14="http://schemas.microsoft.com/office/powerpoint/2010/main" val="3023662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98C6449-F8AE-F4FE-393B-B0544DA5475C}"/>
              </a:ext>
            </a:extLst>
          </p:cNvPr>
          <p:cNvSpPr txBox="1">
            <a:spLocks/>
          </p:cNvSpPr>
          <p:nvPr/>
        </p:nvSpPr>
        <p:spPr>
          <a:xfrm>
            <a:off x="411480" y="356401"/>
            <a:ext cx="5532120"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400" b="0" i="0" kern="1200">
                <a:solidFill>
                  <a:schemeClr val="bg1"/>
                </a:solidFill>
                <a:latin typeface="Sage Headline Black" panose="02010A03040201060103" pitchFamily="2" charset="77"/>
                <a:ea typeface="+mj-ea"/>
                <a:cs typeface="+mj-cs"/>
              </a:defRPr>
            </a:lvl1pPr>
          </a:lstStyle>
          <a:p>
            <a:r>
              <a:rPr lang="en-US" dirty="0"/>
              <a:t>What’s New</a:t>
            </a:r>
          </a:p>
        </p:txBody>
      </p:sp>
      <p:sp>
        <p:nvSpPr>
          <p:cNvPr id="9" name="Subtitle 2">
            <a:extLst>
              <a:ext uri="{FF2B5EF4-FFF2-40B4-BE49-F238E27FC236}">
                <a16:creationId xmlns:a16="http://schemas.microsoft.com/office/drawing/2014/main" id="{86919339-7AA5-2B94-1BE6-2819B51673CC}"/>
              </a:ext>
            </a:extLst>
          </p:cNvPr>
          <p:cNvSpPr txBox="1">
            <a:spLocks/>
          </p:cNvSpPr>
          <p:nvPr/>
        </p:nvSpPr>
        <p:spPr>
          <a:xfrm>
            <a:off x="420623" y="1024338"/>
            <a:ext cx="3820450" cy="1243584"/>
          </a:xfrm>
          <a:prstGeom prst="rect">
            <a:avLst/>
          </a:prstGeom>
        </p:spPr>
        <p:txBody>
          <a:bodyPr vert="horz" lIns="0" tIns="45720" rIns="0" bIns="0" rtlCol="0">
            <a:noAutofit/>
          </a:bodyPr>
          <a:lstStyle>
            <a:lvl1pPr marL="0" indent="0" algn="l" defTabSz="914400" rtl="0" eaLnBrk="1" latinLnBrk="0" hangingPunct="1">
              <a:lnSpc>
                <a:spcPct val="100000"/>
              </a:lnSpc>
              <a:spcBef>
                <a:spcPts val="1000"/>
              </a:spcBef>
              <a:buFont typeface="Sage Text" panose="02010503040201060103" pitchFamily="50" charset="0"/>
              <a:buNone/>
              <a:defRPr lang="en-US" sz="1600" b="1" i="0" kern="1200">
                <a:solidFill>
                  <a:schemeClr val="tx2"/>
                </a:solidFill>
                <a:latin typeface="Sage Text" panose="02010503040201060103" pitchFamily="2" charset="77"/>
                <a:ea typeface="+mn-ea"/>
                <a:cs typeface="+mn-cs"/>
              </a:defRPr>
            </a:lvl1pPr>
            <a:lvl2pPr marL="457200" indent="0" algn="ctr" defTabSz="914400" rtl="0" eaLnBrk="1" latinLnBrk="0" hangingPunct="1">
              <a:lnSpc>
                <a:spcPct val="100000"/>
              </a:lnSpc>
              <a:spcBef>
                <a:spcPts val="500"/>
              </a:spcBef>
              <a:buFont typeface="Sage Text" panose="02010503040201060103" pitchFamily="50" charset="0"/>
              <a:buNone/>
              <a:defRPr lang="en-US" sz="2000" b="0" i="0" kern="1200">
                <a:solidFill>
                  <a:schemeClr val="bg1"/>
                </a:solidFill>
                <a:latin typeface="Sage Text" panose="02010503040201060103" pitchFamily="2" charset="77"/>
                <a:ea typeface="+mn-ea"/>
                <a:cs typeface="+mn-cs"/>
              </a:defRPr>
            </a:lvl2pPr>
            <a:lvl3pPr marL="914400" indent="0" algn="ctr" defTabSz="914400" rtl="0" eaLnBrk="1" latinLnBrk="0" hangingPunct="1">
              <a:lnSpc>
                <a:spcPct val="100000"/>
              </a:lnSpc>
              <a:spcBef>
                <a:spcPts val="500"/>
              </a:spcBef>
              <a:buFont typeface="Sage Text" panose="02010503040201060103" pitchFamily="50" charset="0"/>
              <a:buNone/>
              <a:defRPr lang="en-US" sz="1800" b="0" i="0" kern="1200">
                <a:solidFill>
                  <a:schemeClr val="bg1"/>
                </a:solidFill>
                <a:latin typeface="Sage Text" panose="02010503040201060103" pitchFamily="2" charset="77"/>
                <a:ea typeface="+mn-ea"/>
                <a:cs typeface="+mn-cs"/>
              </a:defRPr>
            </a:lvl3pPr>
            <a:lvl4pPr marL="13716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4pPr>
            <a:lvl5pPr marL="18288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5pPr>
            <a:lvl6pPr marL="22860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9pPr>
          </a:lstStyle>
          <a:p>
            <a:r>
              <a:rPr lang="en-US" sz="2400" b="0" dirty="0"/>
              <a:t>Subclassing</a:t>
            </a:r>
          </a:p>
          <a:p>
            <a:r>
              <a:rPr lang="en-US" sz="2400" b="0" dirty="0"/>
              <a:t>Translation Package</a:t>
            </a:r>
          </a:p>
          <a:p>
            <a:r>
              <a:rPr lang="en-US" sz="2400" b="0" dirty="0"/>
              <a:t>Visual Studio 2022</a:t>
            </a:r>
          </a:p>
        </p:txBody>
      </p:sp>
    </p:spTree>
    <p:extLst>
      <p:ext uri="{BB962C8B-B14F-4D97-AF65-F5344CB8AC3E}">
        <p14:creationId xmlns:p14="http://schemas.microsoft.com/office/powerpoint/2010/main" val="3860216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8AC897-E35A-4716-4955-3D99FDFF5E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9B6616-6704-9036-A7F6-AE2E5BE9485C}"/>
              </a:ext>
            </a:extLst>
          </p:cNvPr>
          <p:cNvSpPr>
            <a:spLocks noGrp="1"/>
          </p:cNvSpPr>
          <p:nvPr>
            <p:ph type="ctrTitle"/>
          </p:nvPr>
        </p:nvSpPr>
        <p:spPr/>
        <p:txBody>
          <a:bodyPr/>
          <a:lstStyle/>
          <a:p>
            <a:r>
              <a:rPr lang="en-US" sz="4000" dirty="0"/>
              <a:t>Subclassing</a:t>
            </a:r>
          </a:p>
        </p:txBody>
      </p:sp>
      <p:sp>
        <p:nvSpPr>
          <p:cNvPr id="3" name="Subtitle 2">
            <a:extLst>
              <a:ext uri="{FF2B5EF4-FFF2-40B4-BE49-F238E27FC236}">
                <a16:creationId xmlns:a16="http://schemas.microsoft.com/office/drawing/2014/main" id="{DD175BE7-4BCC-5C0E-C3EC-9BD5518BB7C8}"/>
              </a:ext>
            </a:extLst>
          </p:cNvPr>
          <p:cNvSpPr>
            <a:spLocks noGrp="1"/>
          </p:cNvSpPr>
          <p:nvPr>
            <p:ph type="subTitle" idx="1"/>
          </p:nvPr>
        </p:nvSpPr>
        <p:spPr>
          <a:xfrm>
            <a:off x="420624" y="1014984"/>
            <a:ext cx="3820450" cy="1243584"/>
          </a:xfrm>
        </p:spPr>
        <p:txBody>
          <a:bodyPr/>
          <a:lstStyle/>
          <a:p>
            <a:r>
              <a:rPr lang="en-US" sz="2400" b="0" dirty="0"/>
              <a:t>Overview</a:t>
            </a:r>
          </a:p>
        </p:txBody>
      </p:sp>
      <p:sp>
        <p:nvSpPr>
          <p:cNvPr id="4" name="Text Placeholder 2">
            <a:extLst>
              <a:ext uri="{FF2B5EF4-FFF2-40B4-BE49-F238E27FC236}">
                <a16:creationId xmlns:a16="http://schemas.microsoft.com/office/drawing/2014/main" id="{E2BD9E2F-19DD-A923-C74E-55B26F891BC6}"/>
              </a:ext>
            </a:extLst>
          </p:cNvPr>
          <p:cNvSpPr txBox="1">
            <a:spLocks/>
          </p:cNvSpPr>
          <p:nvPr/>
        </p:nvSpPr>
        <p:spPr>
          <a:xfrm>
            <a:off x="0" y="1782636"/>
            <a:ext cx="7951304" cy="761781"/>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algn="ctr">
              <a:buClr>
                <a:srgbClr val="2E3456"/>
              </a:buClr>
              <a:buSzPct val="75000"/>
            </a:pPr>
            <a:r>
              <a:rPr lang="en-US" sz="1600" i="1" dirty="0"/>
              <a:t>Achieving parity between the desktop and the web screens allows user to choose either the desktop or the web screens when using Sage 300. </a:t>
            </a:r>
          </a:p>
          <a:p>
            <a:pPr algn="ctr">
              <a:buClr>
                <a:srgbClr val="2E3456"/>
              </a:buClr>
              <a:buSzPct val="75000"/>
            </a:pPr>
            <a:endParaRPr lang="en-US" sz="1600" i="1" dirty="0"/>
          </a:p>
          <a:p>
            <a:pPr algn="ctr">
              <a:buClr>
                <a:srgbClr val="2E3456"/>
              </a:buClr>
              <a:buSzPct val="75000"/>
            </a:pPr>
            <a:r>
              <a:rPr lang="en-US" sz="1600" i="1" dirty="0"/>
              <a:t>The subclassing of business views to expose additional fields and functionalities are a core aspect that illustrates the flexibility of the Sage 300 architecture. However, this flexibility is only partially available in the web screens.</a:t>
            </a:r>
          </a:p>
          <a:p>
            <a:pPr algn="ctr">
              <a:buClr>
                <a:srgbClr val="2E3456"/>
              </a:buClr>
              <a:buSzPct val="75000"/>
            </a:pPr>
            <a:endParaRPr lang="en-US" sz="1600" i="1" dirty="0"/>
          </a:p>
          <a:p>
            <a:pPr algn="ctr">
              <a:buClr>
                <a:srgbClr val="2E3456"/>
              </a:buClr>
              <a:buSzPct val="75000"/>
            </a:pPr>
            <a:r>
              <a:rPr lang="en-US" sz="1600" i="1" dirty="0"/>
              <a:t>The missing functionality is the ability to display and interact with fields added to a business view. When a partner subclasses a business view, these added or joined fields will likely be required to be displayed on a screen for user interaction.</a:t>
            </a:r>
          </a:p>
          <a:p>
            <a:pPr algn="ctr">
              <a:buClr>
                <a:srgbClr val="2E3456"/>
              </a:buClr>
              <a:buSzPct val="75000"/>
            </a:pPr>
            <a:endParaRPr lang="en-US" sz="1600" i="1" dirty="0"/>
          </a:p>
          <a:p>
            <a:pPr algn="ctr">
              <a:buClr>
                <a:srgbClr val="2E3456"/>
              </a:buClr>
              <a:buSzPct val="75000"/>
            </a:pPr>
            <a:r>
              <a:rPr lang="en-US" sz="1600" i="1" dirty="0"/>
              <a:t>The new Subclassing strategy combined with the Customization strategy in the web brings subclassing that has always been available in the desktop to the web!</a:t>
            </a:r>
          </a:p>
        </p:txBody>
      </p:sp>
    </p:spTree>
    <p:extLst>
      <p:ext uri="{BB962C8B-B14F-4D97-AF65-F5344CB8AC3E}">
        <p14:creationId xmlns:p14="http://schemas.microsoft.com/office/powerpoint/2010/main" val="2909018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869BC83-92DE-5A43-B4FF-FEB5D9C35286}"/>
              </a:ext>
            </a:extLst>
          </p:cNvPr>
          <p:cNvSpPr>
            <a:spLocks noGrp="1"/>
          </p:cNvSpPr>
          <p:nvPr>
            <p:ph type="sldNum" sz="quarter" idx="10"/>
          </p:nvPr>
        </p:nvSpPr>
        <p:spPr/>
        <p:txBody>
          <a:bodyPr/>
          <a:lstStyle/>
          <a:p>
            <a:r>
              <a:rPr lang="en-US"/>
              <a:t>Page </a:t>
            </a:r>
            <a:fld id="{888928BD-9DD5-4B49-B597-3FD2BD4272DD}" type="slidenum">
              <a:rPr smtClean="0"/>
              <a:pPr/>
              <a:t>8</a:t>
            </a:fld>
            <a:endParaRPr dirty="0"/>
          </a:p>
        </p:txBody>
      </p:sp>
      <p:sp>
        <p:nvSpPr>
          <p:cNvPr id="10" name="Title 1">
            <a:extLst>
              <a:ext uri="{FF2B5EF4-FFF2-40B4-BE49-F238E27FC236}">
                <a16:creationId xmlns:a16="http://schemas.microsoft.com/office/drawing/2014/main" id="{9F1111EB-E889-02F8-F1C8-D8980C0D6A6E}"/>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a:t>Subclassing</a:t>
            </a:r>
            <a:endParaRPr lang="en-US" sz="4000" dirty="0"/>
          </a:p>
        </p:txBody>
      </p:sp>
      <p:sp>
        <p:nvSpPr>
          <p:cNvPr id="11" name="Subtitle 2">
            <a:extLst>
              <a:ext uri="{FF2B5EF4-FFF2-40B4-BE49-F238E27FC236}">
                <a16:creationId xmlns:a16="http://schemas.microsoft.com/office/drawing/2014/main" id="{F090FD49-4C2B-A733-758B-9EB00C0AD0CD}"/>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Web Screen Wizards</a:t>
            </a:r>
          </a:p>
        </p:txBody>
      </p:sp>
      <p:sp>
        <p:nvSpPr>
          <p:cNvPr id="14" name="TextBox 13">
            <a:extLst>
              <a:ext uri="{FF2B5EF4-FFF2-40B4-BE49-F238E27FC236}">
                <a16:creationId xmlns:a16="http://schemas.microsoft.com/office/drawing/2014/main" id="{CA707FB5-73F8-9AB7-8718-975FCFB15421}"/>
              </a:ext>
            </a:extLst>
          </p:cNvPr>
          <p:cNvSpPr txBox="1"/>
          <p:nvPr/>
        </p:nvSpPr>
        <p:spPr>
          <a:xfrm>
            <a:off x="420624" y="2231595"/>
            <a:ext cx="6093192" cy="2585323"/>
          </a:xfrm>
          <a:prstGeom prst="rect">
            <a:avLst/>
          </a:prstGeom>
          <a:noFill/>
        </p:spPr>
        <p:txBody>
          <a:bodyPr wrap="square" rtlCol="0">
            <a:spAutoFit/>
          </a:bodyPr>
          <a:lstStyle/>
          <a:p>
            <a:r>
              <a:rPr lang="en-GB" sz="1800" dirty="0">
                <a:solidFill>
                  <a:schemeClr val="bg1"/>
                </a:solidFill>
                <a:latin typeface="Sage Text" panose="02010503040201060103" pitchFamily="2" charset="0"/>
                <a:cs typeface="Arial"/>
              </a:rPr>
              <a:t>The Web API Subclassing Wizard is partner facing for the generation and extension of API endpoints in the Sage 300 Web API.</a:t>
            </a:r>
          </a:p>
          <a:p>
            <a:endParaRPr lang="en-GB" sz="1800" dirty="0">
              <a:solidFill>
                <a:schemeClr val="bg1"/>
              </a:solidFill>
              <a:latin typeface="Sage Text" panose="02010503040201060103" pitchFamily="2" charset="0"/>
              <a:cs typeface="Arial"/>
            </a:endParaRPr>
          </a:p>
          <a:p>
            <a:r>
              <a:rPr lang="en-GB" sz="1800" dirty="0">
                <a:solidFill>
                  <a:schemeClr val="bg1"/>
                </a:solidFill>
                <a:latin typeface="Sage Text" panose="02010503040201060103" pitchFamily="2" charset="0"/>
                <a:cs typeface="Arial"/>
              </a:rPr>
              <a:t>The Web API has simpler requirements (i.e., no UI) from the Web Screens and therefore a simpler wizard.</a:t>
            </a:r>
          </a:p>
          <a:p>
            <a:endParaRPr lang="en-GB" sz="1800" dirty="0">
              <a:solidFill>
                <a:schemeClr val="bg1"/>
              </a:solidFill>
              <a:latin typeface="Sage Text" panose="02010503040201060103" pitchFamily="2" charset="0"/>
              <a:cs typeface="Arial"/>
            </a:endParaRPr>
          </a:p>
          <a:p>
            <a:r>
              <a:rPr lang="en-GB" sz="1800" dirty="0">
                <a:solidFill>
                  <a:schemeClr val="bg1"/>
                </a:solidFill>
                <a:latin typeface="Sage Text" panose="02010503040201060103" pitchFamily="2" charset="0"/>
                <a:cs typeface="Arial"/>
              </a:rPr>
              <a:t>This wizard creates a partner specific endpoint while preserving the Sage 300 endpoint for a selected resource.</a:t>
            </a:r>
            <a:endParaRPr lang="en-GB" sz="1800" dirty="0">
              <a:solidFill>
                <a:schemeClr val="bg1"/>
              </a:solidFill>
              <a:latin typeface="Sage Text" panose="02010503040201060103" pitchFamily="2" charset="0"/>
            </a:endParaRPr>
          </a:p>
        </p:txBody>
      </p:sp>
      <p:pic>
        <p:nvPicPr>
          <p:cNvPr id="15" name="Picture 14" descr="A screenshot of a computer&#10;&#10;Description automatically generated">
            <a:extLst>
              <a:ext uri="{FF2B5EF4-FFF2-40B4-BE49-F238E27FC236}">
                <a16:creationId xmlns:a16="http://schemas.microsoft.com/office/drawing/2014/main" id="{719ADB2A-1CB4-CEC6-01D8-7792F3BA33F1}"/>
              </a:ext>
            </a:extLst>
          </p:cNvPr>
          <p:cNvPicPr>
            <a:picLocks noChangeAspect="1"/>
          </p:cNvPicPr>
          <p:nvPr/>
        </p:nvPicPr>
        <p:blipFill>
          <a:blip r:embed="rId2"/>
          <a:stretch>
            <a:fillRect/>
          </a:stretch>
        </p:blipFill>
        <p:spPr>
          <a:xfrm>
            <a:off x="7134813" y="1202338"/>
            <a:ext cx="4269486" cy="2711124"/>
          </a:xfrm>
          <a:prstGeom prst="rect">
            <a:avLst/>
          </a:prstGeom>
        </p:spPr>
      </p:pic>
      <p:pic>
        <p:nvPicPr>
          <p:cNvPr id="17" name="Picture 16">
            <a:extLst>
              <a:ext uri="{FF2B5EF4-FFF2-40B4-BE49-F238E27FC236}">
                <a16:creationId xmlns:a16="http://schemas.microsoft.com/office/drawing/2014/main" id="{8F69F22B-AD7B-C95A-FF39-403A3C492134}"/>
              </a:ext>
            </a:extLst>
          </p:cNvPr>
          <p:cNvPicPr>
            <a:picLocks noChangeAspect="1"/>
          </p:cNvPicPr>
          <p:nvPr/>
        </p:nvPicPr>
        <p:blipFill>
          <a:blip r:embed="rId3"/>
          <a:stretch>
            <a:fillRect/>
          </a:stretch>
        </p:blipFill>
        <p:spPr>
          <a:xfrm>
            <a:off x="7134814" y="4280682"/>
            <a:ext cx="4269486" cy="1626471"/>
          </a:xfrm>
          <a:prstGeom prst="rect">
            <a:avLst/>
          </a:prstGeom>
        </p:spPr>
      </p:pic>
    </p:spTree>
    <p:extLst>
      <p:ext uri="{BB962C8B-B14F-4D97-AF65-F5344CB8AC3E}">
        <p14:creationId xmlns:p14="http://schemas.microsoft.com/office/powerpoint/2010/main" val="1019818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F7CC63-C329-DB57-C5B3-9601836A2C8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FA955A-991B-6F80-25A0-63B97077369C}"/>
              </a:ext>
            </a:extLst>
          </p:cNvPr>
          <p:cNvSpPr>
            <a:spLocks noGrp="1"/>
          </p:cNvSpPr>
          <p:nvPr>
            <p:ph type="sldNum" sz="quarter" idx="10"/>
          </p:nvPr>
        </p:nvSpPr>
        <p:spPr/>
        <p:txBody>
          <a:bodyPr/>
          <a:lstStyle/>
          <a:p>
            <a:r>
              <a:rPr lang="en-US"/>
              <a:t>Page </a:t>
            </a:r>
            <a:fld id="{888928BD-9DD5-4B49-B597-3FD2BD4272DD}" type="slidenum">
              <a:rPr smtClean="0"/>
              <a:pPr/>
              <a:t>9</a:t>
            </a:fld>
            <a:endParaRPr dirty="0"/>
          </a:p>
        </p:txBody>
      </p:sp>
      <p:sp>
        <p:nvSpPr>
          <p:cNvPr id="10" name="Title 1">
            <a:extLst>
              <a:ext uri="{FF2B5EF4-FFF2-40B4-BE49-F238E27FC236}">
                <a16:creationId xmlns:a16="http://schemas.microsoft.com/office/drawing/2014/main" id="{EAF40A3A-60C4-C51C-0307-5BF21ABAF1AC}"/>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a:t>Subclassing</a:t>
            </a:r>
            <a:endParaRPr lang="en-US" sz="4000" dirty="0"/>
          </a:p>
        </p:txBody>
      </p:sp>
      <p:sp>
        <p:nvSpPr>
          <p:cNvPr id="11" name="Subtitle 2">
            <a:extLst>
              <a:ext uri="{FF2B5EF4-FFF2-40B4-BE49-F238E27FC236}">
                <a16:creationId xmlns:a16="http://schemas.microsoft.com/office/drawing/2014/main" id="{1D40C59E-DF33-269B-3C15-52D96CC18F24}"/>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Web API Wizard</a:t>
            </a:r>
          </a:p>
        </p:txBody>
      </p:sp>
      <p:sp>
        <p:nvSpPr>
          <p:cNvPr id="14" name="TextBox 13">
            <a:extLst>
              <a:ext uri="{FF2B5EF4-FFF2-40B4-BE49-F238E27FC236}">
                <a16:creationId xmlns:a16="http://schemas.microsoft.com/office/drawing/2014/main" id="{7A4568A6-8E10-FCA0-5C00-5CECA642A9DA}"/>
              </a:ext>
            </a:extLst>
          </p:cNvPr>
          <p:cNvSpPr txBox="1"/>
          <p:nvPr/>
        </p:nvSpPr>
        <p:spPr>
          <a:xfrm>
            <a:off x="420624" y="1872140"/>
            <a:ext cx="5724881" cy="4001095"/>
          </a:xfrm>
          <a:prstGeom prst="rect">
            <a:avLst/>
          </a:prstGeom>
          <a:noFill/>
        </p:spPr>
        <p:txBody>
          <a:bodyPr wrap="square" rtlCol="0">
            <a:spAutoFit/>
          </a:bodyPr>
          <a:lstStyle/>
          <a:p>
            <a:r>
              <a:rPr lang="en-GB" dirty="0">
                <a:solidFill>
                  <a:schemeClr val="bg1"/>
                </a:solidFill>
                <a:latin typeface="Sage Text" panose="02010503040201060103" pitchFamily="2" charset="0"/>
                <a:cs typeface="Arial"/>
              </a:rPr>
              <a:t>The Web Subclassing Configurations Wizard is partner facing for the generation and modification of configurations that will later be consumed by the Web Subclassing Compiler and Deployment Wizard.</a:t>
            </a:r>
          </a:p>
          <a:p>
            <a:endParaRPr lang="en-GB" dirty="0">
              <a:solidFill>
                <a:schemeClr val="bg1"/>
              </a:solidFill>
              <a:latin typeface="Sage Text" panose="02010503040201060103" pitchFamily="2" charset="0"/>
              <a:cs typeface="Arial"/>
            </a:endParaRPr>
          </a:p>
          <a:p>
            <a:r>
              <a:rPr lang="en-GB" dirty="0">
                <a:solidFill>
                  <a:schemeClr val="bg1"/>
                </a:solidFill>
                <a:latin typeface="Sage Text" panose="02010503040201060103" pitchFamily="2" charset="0"/>
                <a:cs typeface="Arial"/>
              </a:rPr>
              <a:t>The Web Subclassing Compiler and Deployment Wizard is partner facing for the consumption, or not, of configurations that will add extended properties to Sage 300 MVC models and deploy the compiled assemblies to the local installation.</a:t>
            </a:r>
          </a:p>
          <a:p>
            <a:endParaRPr lang="en-GB" dirty="0">
              <a:solidFill>
                <a:schemeClr val="bg1"/>
              </a:solidFill>
              <a:latin typeface="Sage Text" panose="02010503040201060103" pitchFamily="2" charset="0"/>
              <a:cs typeface="Arial"/>
            </a:endParaRPr>
          </a:p>
          <a:p>
            <a:r>
              <a:rPr lang="en-GB" dirty="0">
                <a:solidFill>
                  <a:schemeClr val="bg1"/>
                </a:solidFill>
                <a:latin typeface="Sage Text" panose="02010503040201060103" pitchFamily="2" charset="0"/>
                <a:cs typeface="Arial"/>
              </a:rPr>
              <a:t>A customization will now be able to add these extended properties to the web screen.</a:t>
            </a:r>
          </a:p>
          <a:p>
            <a:endParaRPr lang="en-GB" sz="2000" dirty="0">
              <a:solidFill>
                <a:schemeClr val="bg1"/>
              </a:solidFill>
              <a:latin typeface="Sage Text" panose="02010503040201060103" pitchFamily="2" charset="0"/>
            </a:endParaRPr>
          </a:p>
        </p:txBody>
      </p:sp>
      <p:pic>
        <p:nvPicPr>
          <p:cNvPr id="3" name="Picture 2" descr="image">
            <a:extLst>
              <a:ext uri="{FF2B5EF4-FFF2-40B4-BE49-F238E27FC236}">
                <a16:creationId xmlns:a16="http://schemas.microsoft.com/office/drawing/2014/main" id="{D7A120A7-F6D4-CEB4-B8FD-36A81643D5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4564" y="1940719"/>
            <a:ext cx="4976812" cy="2976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729331"/>
      </p:ext>
    </p:extLst>
  </p:cSld>
  <p:clrMapOvr>
    <a:masterClrMapping/>
  </p:clrMapOvr>
</p:sld>
</file>

<file path=ppt/theme/theme1.xml><?xml version="1.0" encoding="utf-8"?>
<a:theme xmlns:a="http://schemas.openxmlformats.org/drawingml/2006/main" name="SAGE 2023 MASTER">
  <a:themeElements>
    <a:clrScheme name="Sage 2023 1">
      <a:dk1>
        <a:srgbClr val="000000"/>
      </a:dk1>
      <a:lt1>
        <a:srgbClr val="FFFFFF"/>
      </a:lt1>
      <a:dk2>
        <a:srgbClr val="00D639"/>
      </a:dk2>
      <a:lt2>
        <a:srgbClr val="FFFFFF"/>
      </a:lt2>
      <a:accent1>
        <a:srgbClr val="00A65C"/>
      </a:accent1>
      <a:accent2>
        <a:srgbClr val="006361"/>
      </a:accent2>
      <a:accent3>
        <a:srgbClr val="00283F"/>
      </a:accent3>
      <a:accent4>
        <a:srgbClr val="491828"/>
      </a:accent4>
      <a:accent5>
        <a:srgbClr val="A13828"/>
      </a:accent5>
      <a:accent6>
        <a:srgbClr val="E98709"/>
      </a:accent6>
      <a:hlink>
        <a:srgbClr val="00A02B"/>
      </a:hlink>
      <a:folHlink>
        <a:srgbClr val="00D639"/>
      </a:folHlink>
    </a:clrScheme>
    <a:fontScheme name="Sage New Brand_Mar2022">
      <a:majorFont>
        <a:latin typeface="Sage Headline Black"/>
        <a:ea typeface=""/>
        <a:cs typeface=""/>
      </a:majorFont>
      <a:minorFont>
        <a:latin typeface="Sage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8100" cap="rnd">
          <a:solidFill>
            <a:schemeClr val="tx2"/>
          </a:solidFill>
          <a:round/>
        </a:ln>
      </a:spPr>
      <a:bodyPr rtlCol="0" anchor="ctr"/>
      <a:lstStyle>
        <a:defPPr algn="ctr">
          <a:defRPr sz="1200" b="1" dirty="0" err="1">
            <a:solidFill>
              <a:schemeClr val="tx1"/>
            </a:solidFill>
            <a:latin typeface="Sage Text" panose="02010503040201060103" pitchFamily="2" charset="77"/>
          </a:defRPr>
        </a:defPPr>
      </a:lstStyle>
      <a:style>
        <a:lnRef idx="2">
          <a:schemeClr val="accent1">
            <a:shade val="50000"/>
          </a:schemeClr>
        </a:lnRef>
        <a:fillRef idx="1">
          <a:schemeClr val="accent1"/>
        </a:fillRef>
        <a:effectRef idx="0">
          <a:schemeClr val="accent1"/>
        </a:effectRef>
        <a:fontRef idx="minor">
          <a:schemeClr val="lt1"/>
        </a:fontRef>
      </a:style>
    </a:spDef>
    <a:lnDef>
      <a:spPr>
        <a:ln w="38100" cap="rnd">
          <a:solidFill>
            <a:schemeClr val="tx2"/>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1600" b="0" i="0" dirty="0" err="1" smtClean="0">
            <a:solidFill>
              <a:schemeClr val="tx1"/>
            </a:solidFill>
            <a:latin typeface="Sage Text" panose="02010503040201060103" pitchFamily="2" charset="77"/>
          </a:defRPr>
        </a:defPPr>
      </a:lstStyle>
    </a:txDef>
  </a:objectDefaults>
  <a:extraClrSchemeLst/>
  <a:extLst>
    <a:ext uri="{05A4C25C-085E-4340-85A3-A5531E510DB2}">
      <thm15:themeFamily xmlns:thm15="http://schemas.microsoft.com/office/thememl/2012/main" name="Presentation6" id="{887E5751-22BF-A741-9C00-54FC8ABFD4F4}" vid="{BD78E863-6051-D349-A0FE-C58B89228B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Sage Text"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2057</TotalTime>
  <Words>1313</Words>
  <Application>Microsoft Office PowerPoint</Application>
  <PresentationFormat>Widescreen</PresentationFormat>
  <Paragraphs>171</Paragraphs>
  <Slides>19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Sage Headline Black</vt:lpstr>
      <vt:lpstr>Sage Text</vt:lpstr>
      <vt:lpstr>Sage Text Light</vt:lpstr>
      <vt:lpstr>SAGE 2023 MASTER</vt:lpstr>
      <vt:lpstr>Sage 300  TPAC 2024 Vancouver, BC</vt:lpstr>
      <vt:lpstr>Table of contents</vt:lpstr>
      <vt:lpstr>Vision</vt:lpstr>
      <vt:lpstr>Multiple Deployments</vt:lpstr>
      <vt:lpstr>Web SDK and Web API</vt:lpstr>
      <vt:lpstr>PowerPoint Presentation</vt:lpstr>
      <vt:lpstr>Subclassing</vt:lpstr>
      <vt:lpstr>PowerPoint Presentation</vt:lpstr>
      <vt:lpstr>PowerPoint Presentation</vt:lpstr>
      <vt:lpstr>Translation Package</vt:lpstr>
      <vt:lpstr>PowerPoint Presentation</vt:lpstr>
      <vt:lpstr>PowerPoint Presentation</vt:lpstr>
      <vt:lpstr>Visual Studio 2022</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Sage brand PowerPoint template</dc:title>
  <dc:creator>DeForest, Jennifer</dc:creator>
  <cp:lastModifiedBy>Thomas, John</cp:lastModifiedBy>
  <cp:revision>59</cp:revision>
  <cp:lastPrinted>2022-12-16T14:25:32Z</cp:lastPrinted>
  <dcterms:created xsi:type="dcterms:W3CDTF">2023-01-20T23:04:46Z</dcterms:created>
  <dcterms:modified xsi:type="dcterms:W3CDTF">2024-03-21T16:25:33Z</dcterms:modified>
</cp:coreProperties>
</file>