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9" r:id="rId4"/>
  </p:sldMasterIdLst>
  <p:notesMasterIdLst>
    <p:notesMasterId r:id="rId19"/>
  </p:notesMasterIdLst>
  <p:handoutMasterIdLst>
    <p:handoutMasterId r:id="rId20"/>
  </p:handoutMasterIdLst>
  <p:sldIdLst>
    <p:sldId id="258" r:id="rId5"/>
    <p:sldId id="281" r:id="rId6"/>
    <p:sldId id="3885" r:id="rId7"/>
    <p:sldId id="590" r:id="rId8"/>
    <p:sldId id="3888" r:id="rId9"/>
    <p:sldId id="3889" r:id="rId10"/>
    <p:sldId id="3890" r:id="rId11"/>
    <p:sldId id="3891" r:id="rId12"/>
    <p:sldId id="3892" r:id="rId13"/>
    <p:sldId id="3893" r:id="rId14"/>
    <p:sldId id="3894" r:id="rId15"/>
    <p:sldId id="3895" r:id="rId16"/>
    <p:sldId id="614" r:id="rId17"/>
    <p:sldId id="477" r:id="rId18"/>
  </p:sldIdLst>
  <p:sldSz cx="12188825" cy="6858000"/>
  <p:notesSz cx="7099300" cy="10234613"/>
  <p:defaultTex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1pPr>
    <a:lvl2pPr marL="0" marR="0" indent="11427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2pPr>
    <a:lvl3pPr marL="0" marR="0" indent="228554"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3pPr>
    <a:lvl4pPr marL="0" marR="0" indent="342831"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4pPr>
    <a:lvl5pPr marL="0" marR="0" indent="457109"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5pPr>
    <a:lvl6pPr marL="0" marR="0" indent="571386"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6pPr>
    <a:lvl7pPr marL="0" marR="0" indent="685663"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7pPr>
    <a:lvl8pPr marL="0" marR="0" indent="79994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8pPr>
    <a:lvl9pPr marL="0" marR="0" indent="91421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9pPr>
  </p:defaultTextStyle>
  <p:extLst>
    <p:ext uri="{EFAFB233-063F-42B5-8137-9DF3F51BA10A}">
      <p15:sldGuideLst xmlns:p15="http://schemas.microsoft.com/office/powerpoint/2012/main">
        <p15:guide id="1" orient="horz" pos="1174">
          <p15:clr>
            <a:srgbClr val="A4A3A4"/>
          </p15:clr>
        </p15:guide>
        <p15:guide id="2" pos="791" userDrawn="1">
          <p15:clr>
            <a:srgbClr val="A4A3A4"/>
          </p15:clr>
        </p15:guide>
        <p15:guide id="3" orient="horz" pos="1536" userDrawn="1">
          <p15:clr>
            <a:srgbClr val="A4A3A4"/>
          </p15:clr>
        </p15:guide>
        <p15:guide id="4" pos="3839" userDrawn="1">
          <p15:clr>
            <a:srgbClr val="A4A3A4"/>
          </p15:clr>
        </p15:guide>
        <p15:guide id="5" pos="57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82C83"/>
    <a:srgbClr val="666666"/>
    <a:srgbClr val="CCCCCC"/>
    <a:srgbClr val="E6E6E6"/>
    <a:srgbClr val="333333"/>
    <a:srgbClr val="8E8A86"/>
    <a:srgbClr val="C7384F"/>
    <a:srgbClr val="009900"/>
    <a:srgbClr val="C8C9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8F44A2F1-9E1F-4B54-A3A2-5F16C0AD49E2}"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4" autoAdjust="0"/>
    <p:restoredTop sz="87595" autoAdjust="0"/>
  </p:normalViewPr>
  <p:slideViewPr>
    <p:cSldViewPr snapToGrid="0" snapToObjects="1" showGuides="1">
      <p:cViewPr varScale="1">
        <p:scale>
          <a:sx n="116" d="100"/>
          <a:sy n="116" d="100"/>
        </p:scale>
        <p:origin x="1062" y="96"/>
      </p:cViewPr>
      <p:guideLst>
        <p:guide orient="horz" pos="1174"/>
        <p:guide pos="791"/>
        <p:guide orient="horz" pos="1536"/>
        <p:guide pos="3839"/>
        <p:guide pos="575"/>
      </p:guideLst>
    </p:cSldViewPr>
  </p:slideViewPr>
  <p:outlineViewPr>
    <p:cViewPr>
      <p:scale>
        <a:sx n="33" d="100"/>
        <a:sy n="33" d="100"/>
      </p:scale>
      <p:origin x="0" y="-17312"/>
    </p:cViewPr>
  </p:outlineViewPr>
  <p:notesTextViewPr>
    <p:cViewPr>
      <p:scale>
        <a:sx n="3" d="2"/>
        <a:sy n="3" d="2"/>
      </p:scale>
      <p:origin x="0" y="0"/>
    </p:cViewPr>
  </p:notesTextViewPr>
  <p:sorterViewPr>
    <p:cViewPr>
      <p:scale>
        <a:sx n="154" d="100"/>
        <a:sy n="154" d="100"/>
      </p:scale>
      <p:origin x="0" y="0"/>
    </p:cViewPr>
  </p:sorterViewPr>
  <p:notesViewPr>
    <p:cSldViewPr snapToGrid="0" snapToObjects="1">
      <p:cViewPr varScale="1">
        <p:scale>
          <a:sx n="140" d="100"/>
          <a:sy n="140" d="100"/>
        </p:scale>
        <p:origin x="5632"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i="0" dirty="0">
              <a:latin typeface="Arial Regular" charset="0"/>
              <a:ea typeface="Arial Regular" charset="0"/>
              <a:cs typeface="Arial Regular" charset="0"/>
            </a:endParaRPr>
          </a:p>
        </p:txBody>
      </p:sp>
      <p:sp>
        <p:nvSpPr>
          <p:cNvPr id="3" name="Date Placeholder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D8C3CDF2-FB84-4F85-89CC-1E944015EEFD}" type="datetimeFigureOut">
              <a:rPr lang="en-GB" i="0" smtClean="0">
                <a:latin typeface="Arial Regular" charset="0"/>
                <a:ea typeface="Arial Regular" charset="0"/>
                <a:cs typeface="Arial Regular" charset="0"/>
              </a:rPr>
              <a:pPr/>
              <a:t>03/02/2025</a:t>
            </a:fld>
            <a:endParaRPr lang="en-GB" i="0" dirty="0">
              <a:latin typeface="Arial Regular" charset="0"/>
              <a:ea typeface="Arial Regular" charset="0"/>
              <a:cs typeface="Arial Regular" charset="0"/>
            </a:endParaRPr>
          </a:p>
        </p:txBody>
      </p:sp>
      <p:sp>
        <p:nvSpPr>
          <p:cNvPr id="4" name="Footer Placeholder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i="0" dirty="0">
              <a:latin typeface="Arial Regular" charset="0"/>
              <a:ea typeface="Arial Regular" charset="0"/>
              <a:cs typeface="Arial Regular" charset="0"/>
            </a:endParaRPr>
          </a:p>
        </p:txBody>
      </p:sp>
      <p:sp>
        <p:nvSpPr>
          <p:cNvPr id="5" name="Slide Number Placeholder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F48EF4C-DA84-4243-AE54-DC754598512C}" type="slidenum">
              <a:rPr lang="en-GB" i="0" smtClean="0">
                <a:latin typeface="Arial Regular" charset="0"/>
                <a:ea typeface="Arial Regular" charset="0"/>
                <a:cs typeface="Arial Regular" charset="0"/>
              </a:rPr>
              <a:pPr/>
              <a:t>‹#›</a:t>
            </a:fld>
            <a:endParaRPr lang="en-GB" i="0" dirty="0">
              <a:latin typeface="Arial Regular" charset="0"/>
              <a:ea typeface="Arial Regular" charset="0"/>
              <a:cs typeface="Arial Regular" charset="0"/>
            </a:endParaRPr>
          </a:p>
        </p:txBody>
      </p:sp>
    </p:spTree>
    <p:extLst>
      <p:ext uri="{BB962C8B-B14F-4D97-AF65-F5344CB8AC3E}">
        <p14:creationId xmlns:p14="http://schemas.microsoft.com/office/powerpoint/2010/main" val="36132041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41288" y="768350"/>
            <a:ext cx="6816725" cy="3836988"/>
          </a:xfrm>
          <a:prstGeom prst="rect">
            <a:avLst/>
          </a:prstGeom>
        </p:spPr>
        <p:txBody>
          <a:bodyPr lIns="99048" tIns="49524" rIns="99048" bIns="49524"/>
          <a:lstStyle/>
          <a:p>
            <a:endParaRPr/>
          </a:p>
        </p:txBody>
      </p:sp>
      <p:sp>
        <p:nvSpPr>
          <p:cNvPr id="117" name="Shape 117"/>
          <p:cNvSpPr>
            <a:spLocks noGrp="1"/>
          </p:cNvSpPr>
          <p:nvPr>
            <p:ph type="body" sz="quarter" idx="1"/>
          </p:nvPr>
        </p:nvSpPr>
        <p:spPr>
          <a:xfrm>
            <a:off x="946574" y="4861441"/>
            <a:ext cx="5206153" cy="4605576"/>
          </a:xfrm>
          <a:prstGeom prst="rect">
            <a:avLst/>
          </a:prstGeom>
        </p:spPr>
        <p:txBody>
          <a:bodyPr lIns="99048" tIns="49524" rIns="99048" bIns="49524"/>
          <a:lstStyle/>
          <a:p>
            <a:endParaRPr/>
          </a:p>
        </p:txBody>
      </p:sp>
    </p:spTree>
    <p:extLst>
      <p:ext uri="{BB962C8B-B14F-4D97-AF65-F5344CB8AC3E}">
        <p14:creationId xmlns:p14="http://schemas.microsoft.com/office/powerpoint/2010/main" val="4275557450"/>
      </p:ext>
    </p:extLst>
  </p:cSld>
  <p:clrMap bg1="lt1" tx1="dk1" bg2="lt2" tx2="dk2" accent1="accent1" accent2="accent2" accent3="accent3" accent4="accent4" accent5="accent5" accent6="accent6" hlink="hlink" folHlink="folHlink"/>
  <p:notesStyle>
    <a:lvl1pPr defTabSz="228554" latinLnBrk="0">
      <a:lnSpc>
        <a:spcPct val="117999"/>
      </a:lnSpc>
      <a:defRPr sz="1100">
        <a:latin typeface="Helvetica Neue"/>
        <a:ea typeface="Helvetica Neue"/>
        <a:cs typeface="Helvetica Neue"/>
        <a:sym typeface="Helvetica Neue"/>
      </a:defRPr>
    </a:lvl1pPr>
    <a:lvl2pPr indent="114277" defTabSz="228554" latinLnBrk="0">
      <a:lnSpc>
        <a:spcPct val="117999"/>
      </a:lnSpc>
      <a:defRPr sz="1100">
        <a:latin typeface="Helvetica Neue"/>
        <a:ea typeface="Helvetica Neue"/>
        <a:cs typeface="Helvetica Neue"/>
        <a:sym typeface="Helvetica Neue"/>
      </a:defRPr>
    </a:lvl2pPr>
    <a:lvl3pPr indent="228554" defTabSz="228554" latinLnBrk="0">
      <a:lnSpc>
        <a:spcPct val="117999"/>
      </a:lnSpc>
      <a:defRPr sz="1100">
        <a:latin typeface="Helvetica Neue"/>
        <a:ea typeface="Helvetica Neue"/>
        <a:cs typeface="Helvetica Neue"/>
        <a:sym typeface="Helvetica Neue"/>
      </a:defRPr>
    </a:lvl3pPr>
    <a:lvl4pPr indent="342831" defTabSz="228554" latinLnBrk="0">
      <a:lnSpc>
        <a:spcPct val="117999"/>
      </a:lnSpc>
      <a:defRPr sz="1100">
        <a:latin typeface="Helvetica Neue"/>
        <a:ea typeface="Helvetica Neue"/>
        <a:cs typeface="Helvetica Neue"/>
        <a:sym typeface="Helvetica Neue"/>
      </a:defRPr>
    </a:lvl4pPr>
    <a:lvl5pPr indent="457109" defTabSz="228554" latinLnBrk="0">
      <a:lnSpc>
        <a:spcPct val="117999"/>
      </a:lnSpc>
      <a:defRPr sz="1100">
        <a:latin typeface="Helvetica Neue"/>
        <a:ea typeface="Helvetica Neue"/>
        <a:cs typeface="Helvetica Neue"/>
        <a:sym typeface="Helvetica Neue"/>
      </a:defRPr>
    </a:lvl5pPr>
    <a:lvl6pPr indent="571386" defTabSz="228554" latinLnBrk="0">
      <a:lnSpc>
        <a:spcPct val="117999"/>
      </a:lnSpc>
      <a:defRPr sz="1100">
        <a:latin typeface="Helvetica Neue"/>
        <a:ea typeface="Helvetica Neue"/>
        <a:cs typeface="Helvetica Neue"/>
        <a:sym typeface="Helvetica Neue"/>
      </a:defRPr>
    </a:lvl6pPr>
    <a:lvl7pPr indent="685663" defTabSz="228554" latinLnBrk="0">
      <a:lnSpc>
        <a:spcPct val="117999"/>
      </a:lnSpc>
      <a:defRPr sz="1100">
        <a:latin typeface="Helvetica Neue"/>
        <a:ea typeface="Helvetica Neue"/>
        <a:cs typeface="Helvetica Neue"/>
        <a:sym typeface="Helvetica Neue"/>
      </a:defRPr>
    </a:lvl7pPr>
    <a:lvl8pPr indent="799940" defTabSz="228554" latinLnBrk="0">
      <a:lnSpc>
        <a:spcPct val="117999"/>
      </a:lnSpc>
      <a:defRPr sz="1100">
        <a:latin typeface="Helvetica Neue"/>
        <a:ea typeface="Helvetica Neue"/>
        <a:cs typeface="Helvetica Neue"/>
        <a:sym typeface="Helvetica Neue"/>
      </a:defRPr>
    </a:lvl8pPr>
    <a:lvl9pPr indent="914217" defTabSz="228554" latinLnBrk="0">
      <a:lnSpc>
        <a:spcPct val="117999"/>
      </a:lnSpc>
      <a:defRPr sz="11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B92A93-8262-254D-8F5A-CE19795D22F6}" type="slidenum">
              <a:rPr kumimoji="0" lang="en-US" sz="1200" b="0" i="0" u="none" strike="noStrike" kern="1200" cap="none" spc="0" normalizeH="0" baseline="0" noProof="0" smtClean="0">
                <a:ln>
                  <a:noFill/>
                </a:ln>
                <a:solidFill>
                  <a:prstClr val="black"/>
                </a:solidFill>
                <a:effectLst/>
                <a:uLnTx/>
                <a:uFillTx/>
                <a:latin typeface="Sage Text"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age Text" panose="020F0502020204030204"/>
              <a:ea typeface="+mn-ea"/>
              <a:cs typeface="+mn-cs"/>
            </a:endParaRPr>
          </a:p>
        </p:txBody>
      </p:sp>
    </p:spTree>
    <p:extLst>
      <p:ext uri="{BB962C8B-B14F-4D97-AF65-F5344CB8AC3E}">
        <p14:creationId xmlns:p14="http://schemas.microsoft.com/office/powerpoint/2010/main" val="611633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B99B8-E1F3-03AA-C8AD-C7F57C6F29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FBC8FD-7105-020B-C12A-2A36D28BAA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D23C50-EEC1-7C3D-BCB7-CA79EE396FF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B7BEFF-135A-9F5C-293C-4828DB407E3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B92A93-8262-254D-8F5A-CE19795D22F6}" type="slidenum">
              <a:rPr kumimoji="0" lang="en-US" sz="1200" b="0" i="0" u="none" strike="noStrike" kern="1200" cap="none" spc="0" normalizeH="0" baseline="0" noProof="0" smtClean="0">
                <a:ln>
                  <a:noFill/>
                </a:ln>
                <a:solidFill>
                  <a:prstClr val="black"/>
                </a:solidFill>
                <a:effectLst/>
                <a:uLnTx/>
                <a:uFillTx/>
                <a:latin typeface="Sage Text"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age Text" panose="020F0502020204030204"/>
              <a:ea typeface="+mn-ea"/>
              <a:cs typeface="+mn-cs"/>
            </a:endParaRPr>
          </a:p>
        </p:txBody>
      </p:sp>
    </p:spTree>
    <p:extLst>
      <p:ext uri="{BB962C8B-B14F-4D97-AF65-F5344CB8AC3E}">
        <p14:creationId xmlns:p14="http://schemas.microsoft.com/office/powerpoint/2010/main" val="2035721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DD02F-F9FE-3DE7-C6FB-86BEE77A1A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C5A648-C72F-A5C3-1930-8D4FA21830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97A407-D974-7860-E59A-1042408C05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8B631C2-49B0-3A6C-6E34-6F04C3CC100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B92A93-8262-254D-8F5A-CE19795D22F6}" type="slidenum">
              <a:rPr kumimoji="0" lang="en-US" sz="1200" b="0" i="0" u="none" strike="noStrike" kern="1200" cap="none" spc="0" normalizeH="0" baseline="0" noProof="0" smtClean="0">
                <a:ln>
                  <a:noFill/>
                </a:ln>
                <a:solidFill>
                  <a:prstClr val="black"/>
                </a:solidFill>
                <a:effectLst/>
                <a:uLnTx/>
                <a:uFillTx/>
                <a:latin typeface="Sage Text"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age Text" panose="020F0502020204030204"/>
              <a:ea typeface="+mn-ea"/>
              <a:cs typeface="+mn-cs"/>
            </a:endParaRPr>
          </a:p>
        </p:txBody>
      </p:sp>
    </p:spTree>
    <p:extLst>
      <p:ext uri="{BB962C8B-B14F-4D97-AF65-F5344CB8AC3E}">
        <p14:creationId xmlns:p14="http://schemas.microsoft.com/office/powerpoint/2010/main" val="1770792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AFC887-CB55-2DC4-236D-DC8C5C877C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A9C1C8-24AD-09BE-B828-F1E3773157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0BF093-6EF9-6227-14F2-BB972398CF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6E1E76-90F1-73B3-6BA1-FD47E883523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B92A93-8262-254D-8F5A-CE19795D22F6}" type="slidenum">
              <a:rPr kumimoji="0" lang="en-US" sz="1200" b="0" i="0" u="none" strike="noStrike" kern="1200" cap="none" spc="0" normalizeH="0" baseline="0" noProof="0" smtClean="0">
                <a:ln>
                  <a:noFill/>
                </a:ln>
                <a:solidFill>
                  <a:prstClr val="black"/>
                </a:solidFill>
                <a:effectLst/>
                <a:uLnTx/>
                <a:uFillTx/>
                <a:latin typeface="Sage Text"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age Text" panose="020F0502020204030204"/>
              <a:ea typeface="+mn-ea"/>
              <a:cs typeface="+mn-cs"/>
            </a:endParaRPr>
          </a:p>
        </p:txBody>
      </p:sp>
    </p:spTree>
    <p:extLst>
      <p:ext uri="{BB962C8B-B14F-4D97-AF65-F5344CB8AC3E}">
        <p14:creationId xmlns:p14="http://schemas.microsoft.com/office/powerpoint/2010/main" val="1841796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77242C-2082-6928-8502-C4CD0ED98E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7FEB07-6DF9-480B-09BF-241ED33D6F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894711-01A7-01DD-295F-22F4A7D86AA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20D111-029F-4494-45C1-C5924544FCB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B92A93-8262-254D-8F5A-CE19795D22F6}" type="slidenum">
              <a:rPr kumimoji="0" lang="en-US" sz="1200" b="0" i="0" u="none" strike="noStrike" kern="1200" cap="none" spc="0" normalizeH="0" baseline="0" noProof="0" smtClean="0">
                <a:ln>
                  <a:noFill/>
                </a:ln>
                <a:solidFill>
                  <a:prstClr val="black"/>
                </a:solidFill>
                <a:effectLst/>
                <a:uLnTx/>
                <a:uFillTx/>
                <a:latin typeface="Sage Text"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age Text" panose="020F0502020204030204"/>
              <a:ea typeface="+mn-ea"/>
              <a:cs typeface="+mn-cs"/>
            </a:endParaRPr>
          </a:p>
        </p:txBody>
      </p:sp>
    </p:spTree>
    <p:extLst>
      <p:ext uri="{BB962C8B-B14F-4D97-AF65-F5344CB8AC3E}">
        <p14:creationId xmlns:p14="http://schemas.microsoft.com/office/powerpoint/2010/main" val="3407939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B92A93-8262-254D-8F5A-CE19795D22F6}" type="slidenum">
              <a:rPr kumimoji="0" lang="en-US" sz="1200" b="0" i="0" u="none" strike="noStrike" kern="1200" cap="none" spc="0" normalizeH="0" baseline="0" noProof="0" smtClean="0">
                <a:ln>
                  <a:noFill/>
                </a:ln>
                <a:solidFill>
                  <a:prstClr val="black"/>
                </a:solidFill>
                <a:effectLst/>
                <a:uLnTx/>
                <a:uFillTx/>
                <a:latin typeface="Sage Text"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age Text" panose="020F0502020204030204"/>
              <a:ea typeface="+mn-ea"/>
              <a:cs typeface="+mn-cs"/>
            </a:endParaRPr>
          </a:p>
        </p:txBody>
      </p:sp>
    </p:spTree>
    <p:extLst>
      <p:ext uri="{BB962C8B-B14F-4D97-AF65-F5344CB8AC3E}">
        <p14:creationId xmlns:p14="http://schemas.microsoft.com/office/powerpoint/2010/main" val="1274776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B92A93-8262-254D-8F5A-CE19795D22F6}" type="slidenum">
              <a:rPr kumimoji="0" lang="en-US" sz="1200" b="0" i="0" u="none" strike="noStrike" kern="1200" cap="none" spc="0" normalizeH="0" baseline="0" noProof="0" smtClean="0">
                <a:ln>
                  <a:noFill/>
                </a:ln>
                <a:solidFill>
                  <a:prstClr val="black"/>
                </a:solidFill>
                <a:effectLst/>
                <a:uLnTx/>
                <a:uFillTx/>
                <a:latin typeface="Sage Text"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age Text" panose="020F0502020204030204"/>
              <a:ea typeface="+mn-ea"/>
              <a:cs typeface="+mn-cs"/>
            </a:endParaRPr>
          </a:p>
        </p:txBody>
      </p:sp>
    </p:spTree>
    <p:extLst>
      <p:ext uri="{BB962C8B-B14F-4D97-AF65-F5344CB8AC3E}">
        <p14:creationId xmlns:p14="http://schemas.microsoft.com/office/powerpoint/2010/main" val="2367253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B92A93-8262-254D-8F5A-CE19795D22F6}" type="slidenum">
              <a:rPr kumimoji="0" lang="en-US" sz="1200" b="0" i="0" u="none" strike="noStrike" kern="1200" cap="none" spc="0" normalizeH="0" baseline="0" noProof="0" smtClean="0">
                <a:ln>
                  <a:noFill/>
                </a:ln>
                <a:solidFill>
                  <a:prstClr val="black"/>
                </a:solidFill>
                <a:effectLst/>
                <a:uLnTx/>
                <a:uFillTx/>
                <a:latin typeface="Sage Text"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age Text" panose="020F0502020204030204"/>
              <a:ea typeface="+mn-ea"/>
              <a:cs typeface="+mn-cs"/>
            </a:endParaRPr>
          </a:p>
        </p:txBody>
      </p:sp>
    </p:spTree>
    <p:extLst>
      <p:ext uri="{BB962C8B-B14F-4D97-AF65-F5344CB8AC3E}">
        <p14:creationId xmlns:p14="http://schemas.microsoft.com/office/powerpoint/2010/main" val="2005237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B92A93-8262-254D-8F5A-CE19795D22F6}" type="slidenum">
              <a:rPr kumimoji="0" lang="en-US" sz="1200" b="0" i="0" u="none" strike="noStrike" kern="1200" cap="none" spc="0" normalizeH="0" baseline="0" noProof="0" smtClean="0">
                <a:ln>
                  <a:noFill/>
                </a:ln>
                <a:solidFill>
                  <a:prstClr val="black"/>
                </a:solidFill>
                <a:effectLst/>
                <a:uLnTx/>
                <a:uFillTx/>
                <a:latin typeface="Sage Text"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age Text" panose="020F0502020204030204"/>
              <a:ea typeface="+mn-ea"/>
              <a:cs typeface="+mn-cs"/>
            </a:endParaRPr>
          </a:p>
        </p:txBody>
      </p:sp>
    </p:spTree>
    <p:extLst>
      <p:ext uri="{BB962C8B-B14F-4D97-AF65-F5344CB8AC3E}">
        <p14:creationId xmlns:p14="http://schemas.microsoft.com/office/powerpoint/2010/main" val="1419462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B92A93-8262-254D-8F5A-CE19795D22F6}" type="slidenum">
              <a:rPr kumimoji="0" lang="en-US" sz="1200" b="0" i="0" u="none" strike="noStrike" kern="1200" cap="none" spc="0" normalizeH="0" baseline="0" noProof="0" smtClean="0">
                <a:ln>
                  <a:noFill/>
                </a:ln>
                <a:solidFill>
                  <a:prstClr val="black"/>
                </a:solidFill>
                <a:effectLst/>
                <a:uLnTx/>
                <a:uFillTx/>
                <a:latin typeface="Sage Text"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age Text" panose="020F0502020204030204"/>
              <a:ea typeface="+mn-ea"/>
              <a:cs typeface="+mn-cs"/>
            </a:endParaRPr>
          </a:p>
        </p:txBody>
      </p:sp>
    </p:spTree>
    <p:extLst>
      <p:ext uri="{BB962C8B-B14F-4D97-AF65-F5344CB8AC3E}">
        <p14:creationId xmlns:p14="http://schemas.microsoft.com/office/powerpoint/2010/main" val="2845341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B92A93-8262-254D-8F5A-CE19795D22F6}" type="slidenum">
              <a:rPr kumimoji="0" lang="en-US" sz="1200" b="0" i="0" u="none" strike="noStrike" kern="1200" cap="none" spc="0" normalizeH="0" baseline="0" noProof="0" smtClean="0">
                <a:ln>
                  <a:noFill/>
                </a:ln>
                <a:solidFill>
                  <a:prstClr val="black"/>
                </a:solidFill>
                <a:effectLst/>
                <a:uLnTx/>
                <a:uFillTx/>
                <a:latin typeface="Sage Text"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age Text" panose="020F0502020204030204"/>
              <a:ea typeface="+mn-ea"/>
              <a:cs typeface="+mn-cs"/>
            </a:endParaRPr>
          </a:p>
        </p:txBody>
      </p:sp>
    </p:spTree>
    <p:extLst>
      <p:ext uri="{BB962C8B-B14F-4D97-AF65-F5344CB8AC3E}">
        <p14:creationId xmlns:p14="http://schemas.microsoft.com/office/powerpoint/2010/main" val="1893451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B92A93-8262-254D-8F5A-CE19795D22F6}" type="slidenum">
              <a:rPr kumimoji="0" lang="en-US" sz="1200" b="0" i="0" u="none" strike="noStrike" kern="1200" cap="none" spc="0" normalizeH="0" baseline="0" noProof="0" smtClean="0">
                <a:ln>
                  <a:noFill/>
                </a:ln>
                <a:solidFill>
                  <a:prstClr val="black"/>
                </a:solidFill>
                <a:effectLst/>
                <a:uLnTx/>
                <a:uFillTx/>
                <a:latin typeface="Sage Text"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age Text" panose="020F0502020204030204"/>
              <a:ea typeface="+mn-ea"/>
              <a:cs typeface="+mn-cs"/>
            </a:endParaRPr>
          </a:p>
        </p:txBody>
      </p:sp>
    </p:spTree>
    <p:extLst>
      <p:ext uri="{BB962C8B-B14F-4D97-AF65-F5344CB8AC3E}">
        <p14:creationId xmlns:p14="http://schemas.microsoft.com/office/powerpoint/2010/main" val="2770676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BBA45-4A29-79A7-677B-9022D728A5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372230-6297-592A-507E-FEE9CA4E02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1D9226-3258-11C1-2B51-7E372EBFAE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C9FDB3F-B95E-AEC9-0345-4E23BA9AA2C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1B92A93-8262-254D-8F5A-CE19795D22F6}" type="slidenum">
              <a:rPr kumimoji="0" lang="en-US" sz="1200" b="0" i="0" u="none" strike="noStrike" kern="1200" cap="none" spc="0" normalizeH="0" baseline="0" noProof="0" smtClean="0">
                <a:ln>
                  <a:noFill/>
                </a:ln>
                <a:solidFill>
                  <a:prstClr val="black"/>
                </a:solidFill>
                <a:effectLst/>
                <a:uLnTx/>
                <a:uFillTx/>
                <a:latin typeface="Sage Text"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age Text" panose="020F0502020204030204"/>
              <a:ea typeface="+mn-ea"/>
              <a:cs typeface="+mn-cs"/>
            </a:endParaRPr>
          </a:p>
        </p:txBody>
      </p:sp>
    </p:spTree>
    <p:extLst>
      <p:ext uri="{BB962C8B-B14F-4D97-AF65-F5344CB8AC3E}">
        <p14:creationId xmlns:p14="http://schemas.microsoft.com/office/powerpoint/2010/main" val="4175885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ingle photo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514" y="309832"/>
            <a:ext cx="5521538" cy="594360"/>
          </a:xfrm>
        </p:spPr>
        <p:txBody>
          <a:bodyPr anchor="t" anchorCtr="0">
            <a:noAutofit/>
          </a:bodyPr>
          <a:lstStyle>
            <a:lvl1pPr algn="l">
              <a:defRPr sz="4399"/>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514" y="2258568"/>
            <a:ext cx="3819456" cy="1243584"/>
          </a:xfrm>
        </p:spPr>
        <p:txBody>
          <a:bodyPr lIns="0" rIns="0" bIns="0">
            <a:noAutofit/>
          </a:bodyPr>
          <a:lstStyle>
            <a:lvl1pPr marL="0" indent="0" algn="l">
              <a:buNone/>
              <a:defRPr sz="1600" b="1">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
        <p:nvSpPr>
          <p:cNvPr id="7" name="Picture Placeholder 9">
            <a:extLst>
              <a:ext uri="{FF2B5EF4-FFF2-40B4-BE49-F238E27FC236}">
                <a16:creationId xmlns:a16="http://schemas.microsoft.com/office/drawing/2014/main" id="{DE10C209-2232-EC46-8B57-AF4A25DD5CA4}"/>
              </a:ext>
            </a:extLst>
          </p:cNvPr>
          <p:cNvSpPr>
            <a:spLocks noGrp="1"/>
          </p:cNvSpPr>
          <p:nvPr>
            <p:ph type="pic" sz="quarter" idx="13"/>
          </p:nvPr>
        </p:nvSpPr>
        <p:spPr>
          <a:xfrm>
            <a:off x="6253121" y="0"/>
            <a:ext cx="5961532" cy="6858008"/>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6010421"/>
              <a:gd name="connsiteY0" fmla="*/ 12 h 6848787"/>
              <a:gd name="connsiteX1" fmla="*/ 6002058 w 6010421"/>
              <a:gd name="connsiteY1" fmla="*/ 625251 h 6848787"/>
              <a:gd name="connsiteX2" fmla="*/ 6003938 w 6010421"/>
              <a:gd name="connsiteY2" fmla="*/ 6848787 h 6848787"/>
              <a:gd name="connsiteX3" fmla="*/ 1391658 w 6010421"/>
              <a:gd name="connsiteY3" fmla="*/ 6848787 h 6848787"/>
              <a:gd name="connsiteX4" fmla="*/ 4483 w 6010421"/>
              <a:gd name="connsiteY4" fmla="*/ 5213962 h 6848787"/>
              <a:gd name="connsiteX5" fmla="*/ 1308 w 6010421"/>
              <a:gd name="connsiteY5" fmla="*/ 12 h 6848787"/>
              <a:gd name="connsiteX0" fmla="*/ 1308 w 6009381"/>
              <a:gd name="connsiteY0" fmla="*/ 3411 h 6852186"/>
              <a:gd name="connsiteX1" fmla="*/ 5998874 w 6009381"/>
              <a:gd name="connsiteY1" fmla="*/ 0 h 6852186"/>
              <a:gd name="connsiteX2" fmla="*/ 6003938 w 6009381"/>
              <a:gd name="connsiteY2" fmla="*/ 6852186 h 6852186"/>
              <a:gd name="connsiteX3" fmla="*/ 1391658 w 6009381"/>
              <a:gd name="connsiteY3" fmla="*/ 6852186 h 6852186"/>
              <a:gd name="connsiteX4" fmla="*/ 4483 w 6009381"/>
              <a:gd name="connsiteY4" fmla="*/ 5217361 h 6852186"/>
              <a:gd name="connsiteX5" fmla="*/ 1308 w 6009381"/>
              <a:gd name="connsiteY5" fmla="*/ 3411 h 6852186"/>
              <a:gd name="connsiteX0" fmla="*/ 1308 w 6009381"/>
              <a:gd name="connsiteY0" fmla="*/ 3411 h 6852252"/>
              <a:gd name="connsiteX1" fmla="*/ 5998874 w 6009381"/>
              <a:gd name="connsiteY1" fmla="*/ 0 h 6852252"/>
              <a:gd name="connsiteX2" fmla="*/ 6003938 w 6009381"/>
              <a:gd name="connsiteY2" fmla="*/ 6852186 h 6852252"/>
              <a:gd name="connsiteX3" fmla="*/ 1391658 w 6009381"/>
              <a:gd name="connsiteY3" fmla="*/ 6852186 h 6852252"/>
              <a:gd name="connsiteX4" fmla="*/ 4483 w 6009381"/>
              <a:gd name="connsiteY4" fmla="*/ 5217361 h 6852252"/>
              <a:gd name="connsiteX5" fmla="*/ 1308 w 6009381"/>
              <a:gd name="connsiteY5" fmla="*/ 3411 h 6852252"/>
              <a:gd name="connsiteX0" fmla="*/ 1308 w 6009381"/>
              <a:gd name="connsiteY0" fmla="*/ 3411 h 6852194"/>
              <a:gd name="connsiteX1" fmla="*/ 5998874 w 6009381"/>
              <a:gd name="connsiteY1" fmla="*/ 0 h 6852194"/>
              <a:gd name="connsiteX2" fmla="*/ 6003938 w 6009381"/>
              <a:gd name="connsiteY2" fmla="*/ 6852186 h 6852194"/>
              <a:gd name="connsiteX3" fmla="*/ 1391658 w 6009381"/>
              <a:gd name="connsiteY3" fmla="*/ 6852186 h 6852194"/>
              <a:gd name="connsiteX4" fmla="*/ 4483 w 6009381"/>
              <a:gd name="connsiteY4" fmla="*/ 5217361 h 6852194"/>
              <a:gd name="connsiteX5" fmla="*/ 1308 w 6009381"/>
              <a:gd name="connsiteY5" fmla="*/ 3411 h 685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9381" h="6852194">
                <a:moveTo>
                  <a:pt x="1308" y="3411"/>
                </a:moveTo>
                <a:lnTo>
                  <a:pt x="5998874" y="0"/>
                </a:lnTo>
                <a:cubicBezTo>
                  <a:pt x="6006938" y="2835940"/>
                  <a:pt x="6015083" y="3744916"/>
                  <a:pt x="6003938" y="6852186"/>
                </a:cubicBezTo>
                <a:lnTo>
                  <a:pt x="1391658" y="6852186"/>
                </a:lnTo>
                <a:cubicBezTo>
                  <a:pt x="1101070" y="6853923"/>
                  <a:pt x="-62771" y="6593773"/>
                  <a:pt x="4483" y="5217361"/>
                </a:cubicBezTo>
                <a:cubicBezTo>
                  <a:pt x="-759" y="4021924"/>
                  <a:pt x="-809" y="1736103"/>
                  <a:pt x="1308" y="3411"/>
                </a:cubicBezTo>
                <a:close/>
              </a:path>
            </a:pathLst>
          </a:custGeom>
          <a:solidFill>
            <a:srgbClr val="CCCCCC">
              <a:alpha val="72170"/>
            </a:srgbClr>
          </a:solidFill>
        </p:spPr>
        <p:txBody>
          <a:bodyPr vert="horz" lIns="0" tIns="45720" rIns="0" bIns="0" rtlCol="0" anchor="ctr" anchorCtr="0">
            <a:noAutofit/>
          </a:bodyPr>
          <a:lstStyle>
            <a:lvl1pPr marL="0" indent="0" algn="ctr">
              <a:buNone/>
              <a:defRPr lang="en-US" sz="1800" dirty="0">
                <a:solidFill>
                  <a:schemeClr val="tx1"/>
                </a:solidFill>
              </a:defRPr>
            </a:lvl1pPr>
          </a:lstStyle>
          <a:p>
            <a:pPr lvl="0" algn="ctr"/>
            <a:r>
              <a:rPr lang="en-US"/>
              <a:t>Click icon to add picture</a:t>
            </a:r>
            <a:endParaRPr lang="en-US" dirty="0"/>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590" y="6104446"/>
            <a:ext cx="880834" cy="493204"/>
          </a:xfrm>
          <a:prstGeom prst="rect">
            <a:avLst/>
          </a:prstGeom>
        </p:spPr>
      </p:pic>
    </p:spTree>
    <p:extLst>
      <p:ext uri="{BB962C8B-B14F-4D97-AF65-F5344CB8AC3E}">
        <p14:creationId xmlns:p14="http://schemas.microsoft.com/office/powerpoint/2010/main" val="3606294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able of Contents + 2 column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88825"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373" y="301486"/>
            <a:ext cx="4426067" cy="594360"/>
          </a:xfrm>
        </p:spPr>
        <p:txBody>
          <a:bodyPr anchor="t" anchorCtr="0">
            <a:noAutofit/>
          </a:bodyPr>
          <a:lstStyle>
            <a:lvl1pPr>
              <a:lnSpc>
                <a:spcPct val="100000"/>
              </a:lnSpc>
              <a:defRPr>
                <a:solidFill>
                  <a:schemeClr val="tx1"/>
                </a:solidFill>
              </a:defRPr>
            </a:lvl1pPr>
          </a:lstStyle>
          <a:p>
            <a:r>
              <a:rPr lang="en-US" dirty="0"/>
              <a:t>Table of contents </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5" name="Text Placeholder 4">
            <a:extLst>
              <a:ext uri="{FF2B5EF4-FFF2-40B4-BE49-F238E27FC236}">
                <a16:creationId xmlns:a16="http://schemas.microsoft.com/office/drawing/2014/main" id="{8FD906B9-1A78-0C47-9042-A290B1CC441D}"/>
              </a:ext>
            </a:extLst>
          </p:cNvPr>
          <p:cNvSpPr>
            <a:spLocks noGrp="1"/>
          </p:cNvSpPr>
          <p:nvPr>
            <p:ph type="body" sz="quarter" idx="11"/>
          </p:nvPr>
        </p:nvSpPr>
        <p:spPr>
          <a:xfrm>
            <a:off x="418991" y="1714500"/>
            <a:ext cx="4967581" cy="3848100"/>
          </a:xfrm>
        </p:spPr>
        <p:txBody>
          <a:bodyPr>
            <a:noAutofit/>
          </a:bodyPr>
          <a:lstStyle>
            <a:lvl1pPr marL="0" indent="0">
              <a:lnSpc>
                <a:spcPct val="100000"/>
              </a:lnSpc>
              <a:spcBef>
                <a:spcPts val="1200"/>
              </a:spcBef>
              <a:spcAft>
                <a:spcPts val="600"/>
              </a:spcAft>
              <a:buNone/>
              <a:defRPr>
                <a:solidFill>
                  <a:schemeClr val="tx1"/>
                </a:solidFill>
              </a:defRPr>
            </a:lvl1pPr>
            <a:lvl2pPr marL="176160" indent="-176160">
              <a:lnSpc>
                <a:spcPct val="100000"/>
              </a:lnSpc>
              <a:spcBef>
                <a:spcPts val="1200"/>
              </a:spcBef>
              <a:spcAft>
                <a:spcPts val="900"/>
              </a:spcAft>
              <a:tabLst/>
              <a:defRPr>
                <a:solidFill>
                  <a:schemeClr val="tx1"/>
                </a:solidFill>
              </a:defRPr>
            </a:lvl2pPr>
            <a:lvl3pPr marL="522131" indent="-179334">
              <a:lnSpc>
                <a:spcPct val="100000"/>
              </a:lnSpc>
              <a:spcBef>
                <a:spcPts val="600"/>
              </a:spcBef>
              <a:tabLst/>
              <a:defRPr>
                <a:solidFill>
                  <a:schemeClr val="tx1"/>
                </a:solidFill>
              </a:defRPr>
            </a:lvl3pPr>
            <a:lvl4pPr marL="858580" indent="-169812">
              <a:lnSpc>
                <a:spcPct val="100000"/>
              </a:lnSpc>
              <a:spcBef>
                <a:spcPts val="1200"/>
              </a:spcBef>
              <a:tabLst/>
              <a:defRPr>
                <a:solidFill>
                  <a:schemeClr val="tx1"/>
                </a:solidFill>
              </a:defRPr>
            </a:lvl4pPr>
            <a:lvl5pPr marL="1202964" indent="-174573">
              <a:lnSpc>
                <a:spcPct val="100000"/>
              </a:lnSpc>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4F256E42-E60E-7E4F-8041-0B1642303B41}"/>
              </a:ext>
            </a:extLst>
          </p:cNvPr>
          <p:cNvSpPr>
            <a:spLocks noGrp="1"/>
          </p:cNvSpPr>
          <p:nvPr>
            <p:ph type="body" sz="quarter" idx="12" hasCustomPrompt="1"/>
          </p:nvPr>
        </p:nvSpPr>
        <p:spPr>
          <a:xfrm>
            <a:off x="6253121" y="1714500"/>
            <a:ext cx="2678494" cy="987552"/>
          </a:xfrm>
        </p:spPr>
        <p:txBody>
          <a:bodyPr>
            <a:noAutofit/>
          </a:bodyPr>
          <a:lstStyle>
            <a:lvl1pPr marL="0" indent="0">
              <a:lnSpc>
                <a:spcPct val="100000"/>
              </a:lnSpc>
              <a:spcBef>
                <a:spcPts val="0"/>
              </a:spcBef>
              <a:buNone/>
              <a:defRPr sz="1999" b="1">
                <a:solidFill>
                  <a:schemeClr val="tx2">
                    <a:lumMod val="75000"/>
                  </a:schemeClr>
                </a:solidFill>
              </a:defRPr>
            </a:lvl1pPr>
            <a:lvl2pPr marL="0" indent="0">
              <a:lnSpc>
                <a:spcPct val="100000"/>
              </a:lnSpc>
              <a:spcBef>
                <a:spcPts val="0"/>
              </a:spcBef>
              <a:buNone/>
              <a:defRPr sz="1999">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p:txBody>
      </p:sp>
      <p:sp>
        <p:nvSpPr>
          <p:cNvPr id="8" name="Text Placeholder 6">
            <a:extLst>
              <a:ext uri="{FF2B5EF4-FFF2-40B4-BE49-F238E27FC236}">
                <a16:creationId xmlns:a16="http://schemas.microsoft.com/office/drawing/2014/main" id="{49367204-50A7-B344-846F-A75814882866}"/>
              </a:ext>
            </a:extLst>
          </p:cNvPr>
          <p:cNvSpPr>
            <a:spLocks noGrp="1"/>
          </p:cNvSpPr>
          <p:nvPr>
            <p:ph type="body" sz="quarter" idx="13" hasCustomPrompt="1"/>
          </p:nvPr>
        </p:nvSpPr>
        <p:spPr>
          <a:xfrm>
            <a:off x="9091340" y="1714500"/>
            <a:ext cx="2678494" cy="987552"/>
          </a:xfrm>
        </p:spPr>
        <p:txBody>
          <a:bodyPr>
            <a:noAutofit/>
          </a:bodyPr>
          <a:lstStyle>
            <a:lvl1pPr marL="0" indent="0">
              <a:lnSpc>
                <a:spcPct val="100000"/>
              </a:lnSpc>
              <a:spcBef>
                <a:spcPts val="0"/>
              </a:spcBef>
              <a:buNone/>
              <a:defRPr lang="en-US" sz="1999"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1999">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126"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9" name="Text Placeholder 6">
            <a:extLst>
              <a:ext uri="{FF2B5EF4-FFF2-40B4-BE49-F238E27FC236}">
                <a16:creationId xmlns:a16="http://schemas.microsoft.com/office/drawing/2014/main" id="{6443E19D-1EC0-9F42-8074-41EAC773D74F}"/>
              </a:ext>
            </a:extLst>
          </p:cNvPr>
          <p:cNvSpPr>
            <a:spLocks noGrp="1"/>
          </p:cNvSpPr>
          <p:nvPr>
            <p:ph type="body" sz="quarter" idx="14" hasCustomPrompt="1"/>
          </p:nvPr>
        </p:nvSpPr>
        <p:spPr>
          <a:xfrm>
            <a:off x="6253121" y="2935225"/>
            <a:ext cx="2678494" cy="987552"/>
          </a:xfrm>
        </p:spPr>
        <p:txBody>
          <a:bodyPr>
            <a:noAutofit/>
          </a:bodyPr>
          <a:lstStyle>
            <a:lvl1pPr marL="0" indent="0">
              <a:lnSpc>
                <a:spcPct val="100000"/>
              </a:lnSpc>
              <a:spcBef>
                <a:spcPts val="0"/>
              </a:spcBef>
              <a:buNone/>
              <a:defRPr lang="en-US" sz="1999"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1999">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126"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0" name="Text Placeholder 6">
            <a:extLst>
              <a:ext uri="{FF2B5EF4-FFF2-40B4-BE49-F238E27FC236}">
                <a16:creationId xmlns:a16="http://schemas.microsoft.com/office/drawing/2014/main" id="{3266FEAE-5405-5B4A-96C7-7E534DF9F140}"/>
              </a:ext>
            </a:extLst>
          </p:cNvPr>
          <p:cNvSpPr>
            <a:spLocks noGrp="1"/>
          </p:cNvSpPr>
          <p:nvPr>
            <p:ph type="body" sz="quarter" idx="15" hasCustomPrompt="1"/>
          </p:nvPr>
        </p:nvSpPr>
        <p:spPr>
          <a:xfrm>
            <a:off x="9091340" y="2935225"/>
            <a:ext cx="2678494" cy="987552"/>
          </a:xfrm>
        </p:spPr>
        <p:txBody>
          <a:bodyPr>
            <a:noAutofit/>
          </a:bodyPr>
          <a:lstStyle>
            <a:lvl1pPr marL="0" indent="0">
              <a:lnSpc>
                <a:spcPct val="100000"/>
              </a:lnSpc>
              <a:spcBef>
                <a:spcPts val="0"/>
              </a:spcBef>
              <a:buNone/>
              <a:defRPr lang="en-US" sz="1999"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1999">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126"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1" name="Text Placeholder 6">
            <a:extLst>
              <a:ext uri="{FF2B5EF4-FFF2-40B4-BE49-F238E27FC236}">
                <a16:creationId xmlns:a16="http://schemas.microsoft.com/office/drawing/2014/main" id="{1F6E8D08-B039-0241-BDA0-7B97F4463F02}"/>
              </a:ext>
            </a:extLst>
          </p:cNvPr>
          <p:cNvSpPr>
            <a:spLocks noGrp="1"/>
          </p:cNvSpPr>
          <p:nvPr>
            <p:ph type="body" sz="quarter" idx="16" hasCustomPrompt="1"/>
          </p:nvPr>
        </p:nvSpPr>
        <p:spPr>
          <a:xfrm>
            <a:off x="6253121" y="4155949"/>
            <a:ext cx="2678494" cy="987552"/>
          </a:xfrm>
        </p:spPr>
        <p:txBody>
          <a:bodyPr>
            <a:noAutofit/>
          </a:bodyPr>
          <a:lstStyle>
            <a:lvl1pPr marL="0" indent="0">
              <a:lnSpc>
                <a:spcPct val="100000"/>
              </a:lnSpc>
              <a:spcBef>
                <a:spcPts val="0"/>
              </a:spcBef>
              <a:buNone/>
              <a:defRPr lang="en-US" sz="1999"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1999">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126"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2" name="Text Placeholder 6">
            <a:extLst>
              <a:ext uri="{FF2B5EF4-FFF2-40B4-BE49-F238E27FC236}">
                <a16:creationId xmlns:a16="http://schemas.microsoft.com/office/drawing/2014/main" id="{6C8D4DBE-1AA5-794B-99CD-CF8A31C27AC4}"/>
              </a:ext>
            </a:extLst>
          </p:cNvPr>
          <p:cNvSpPr>
            <a:spLocks noGrp="1"/>
          </p:cNvSpPr>
          <p:nvPr>
            <p:ph type="body" sz="quarter" idx="17" hasCustomPrompt="1"/>
          </p:nvPr>
        </p:nvSpPr>
        <p:spPr>
          <a:xfrm>
            <a:off x="9091340" y="4155949"/>
            <a:ext cx="2678494" cy="987552"/>
          </a:xfrm>
        </p:spPr>
        <p:txBody>
          <a:bodyPr>
            <a:noAutofit/>
          </a:bodyPr>
          <a:lstStyle>
            <a:lvl1pPr marL="0" indent="0">
              <a:lnSpc>
                <a:spcPct val="100000"/>
              </a:lnSpc>
              <a:spcBef>
                <a:spcPts val="0"/>
              </a:spcBef>
              <a:buNone/>
              <a:defRPr lang="en-US" sz="1999"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1999">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126"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590" y="6364151"/>
            <a:ext cx="596995" cy="334275"/>
          </a:xfrm>
          <a:prstGeom prst="rect">
            <a:avLst/>
          </a:prstGeom>
        </p:spPr>
      </p:pic>
      <p:sp>
        <p:nvSpPr>
          <p:cNvPr id="15" name="TextBox 14">
            <a:extLst>
              <a:ext uri="{FF2B5EF4-FFF2-40B4-BE49-F238E27FC236}">
                <a16:creationId xmlns:a16="http://schemas.microsoft.com/office/drawing/2014/main" id="{BECEBDC0-170D-3F46-B8E3-9F6FF73D657A}"/>
              </a:ext>
            </a:extLst>
          </p:cNvPr>
          <p:cNvSpPr txBox="1"/>
          <p:nvPr userDrawn="1"/>
        </p:nvSpPr>
        <p:spPr>
          <a:xfrm>
            <a:off x="4494213" y="6434175"/>
            <a:ext cx="3200400" cy="230832"/>
          </a:xfrm>
          <a:prstGeom prst="rect">
            <a:avLst/>
          </a:prstGeom>
          <a:noFill/>
        </p:spPr>
        <p:txBody>
          <a:bodyPr wrap="square" lIns="0" rIns="0" rtlCol="0">
            <a:spAutoFit/>
          </a:bodyPr>
          <a:lstStyle/>
          <a:p>
            <a:pPr algn="ctr" defTabSz="412543"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2025 The Sage Group plc, or its licensors. All rights reserved.</a:t>
            </a:r>
          </a:p>
        </p:txBody>
      </p:sp>
    </p:spTree>
    <p:extLst>
      <p:ext uri="{BB962C8B-B14F-4D97-AF65-F5344CB8AC3E}">
        <p14:creationId xmlns:p14="http://schemas.microsoft.com/office/powerpoint/2010/main" val="522518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and sub-title only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88825"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372" y="301486"/>
            <a:ext cx="11350842" cy="594360"/>
          </a:xfrm>
        </p:spPr>
        <p:txBody>
          <a:bodyPr anchor="t" anchorCtr="0"/>
          <a:lstStyle>
            <a:lvl1pPr>
              <a:lnSpc>
                <a:spcPct val="100000"/>
              </a:lnSpc>
              <a:defRPr>
                <a:solidFill>
                  <a:schemeClr val="tx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590" y="6364151"/>
            <a:ext cx="596995" cy="334275"/>
          </a:xfrm>
          <a:prstGeom prst="rect">
            <a:avLst/>
          </a:prstGeom>
        </p:spPr>
      </p:pic>
      <p:sp>
        <p:nvSpPr>
          <p:cNvPr id="15" name="TextBox 14">
            <a:extLst>
              <a:ext uri="{FF2B5EF4-FFF2-40B4-BE49-F238E27FC236}">
                <a16:creationId xmlns:a16="http://schemas.microsoft.com/office/drawing/2014/main" id="{BECEBDC0-170D-3F46-B8E3-9F6FF73D657A}"/>
              </a:ext>
            </a:extLst>
          </p:cNvPr>
          <p:cNvSpPr txBox="1"/>
          <p:nvPr userDrawn="1"/>
        </p:nvSpPr>
        <p:spPr>
          <a:xfrm>
            <a:off x="4494213" y="6434175"/>
            <a:ext cx="3200400" cy="230832"/>
          </a:xfrm>
          <a:prstGeom prst="rect">
            <a:avLst/>
          </a:prstGeom>
          <a:noFill/>
        </p:spPr>
        <p:txBody>
          <a:bodyPr wrap="square" lIns="0" rIns="0" rtlCol="0">
            <a:spAutoFit/>
          </a:bodyPr>
          <a:lstStyle/>
          <a:p>
            <a:pPr algn="ctr" defTabSz="412543"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2025 The Sage Group plc, or its licensors. All rights reserved.</a:t>
            </a:r>
          </a:p>
        </p:txBody>
      </p:sp>
      <p:sp>
        <p:nvSpPr>
          <p:cNvPr id="6" name="Text Placeholder 5">
            <a:extLst>
              <a:ext uri="{FF2B5EF4-FFF2-40B4-BE49-F238E27FC236}">
                <a16:creationId xmlns:a16="http://schemas.microsoft.com/office/drawing/2014/main" id="{F1E7FD49-05EC-C04E-87AA-DAE7AFCD5D10}"/>
              </a:ext>
            </a:extLst>
          </p:cNvPr>
          <p:cNvSpPr>
            <a:spLocks noGrp="1"/>
          </p:cNvSpPr>
          <p:nvPr>
            <p:ph type="body" sz="quarter" idx="12" hasCustomPrompt="1"/>
          </p:nvPr>
        </p:nvSpPr>
        <p:spPr>
          <a:xfrm>
            <a:off x="418989" y="1138680"/>
            <a:ext cx="11343225" cy="438912"/>
          </a:xfrm>
        </p:spPr>
        <p:txBody>
          <a:bodyPr>
            <a:noAutofit/>
          </a:bodyPr>
          <a:lstStyle>
            <a:lvl1pPr marL="0" indent="0">
              <a:buNone/>
              <a:defRPr b="1">
                <a:solidFill>
                  <a:schemeClr val="tx2">
                    <a:lumMod val="75000"/>
                  </a:schemeClr>
                </a:solidFill>
              </a:defRPr>
            </a:lvl1pPr>
            <a:lvl2pPr marL="0" indent="0">
              <a:buNone/>
              <a:defRPr b="1">
                <a:solidFill>
                  <a:schemeClr val="accent1"/>
                </a:solidFill>
              </a:defRPr>
            </a:lvl2pPr>
            <a:lvl3pPr marL="342797" indent="0">
              <a:buNone/>
              <a:defRPr b="1">
                <a:solidFill>
                  <a:schemeClr val="accent1"/>
                </a:solidFill>
              </a:defRPr>
            </a:lvl3pPr>
            <a:lvl4pPr marL="688768" indent="0">
              <a:buNone/>
              <a:defRPr b="1">
                <a:solidFill>
                  <a:schemeClr val="accent1"/>
                </a:solidFill>
              </a:defRPr>
            </a:lvl4pPr>
            <a:lvl5pPr marL="1028391" indent="0">
              <a:buNone/>
              <a:defRPr b="1">
                <a:solidFill>
                  <a:schemeClr val="accent1"/>
                </a:solidFill>
              </a:defRPr>
            </a:lvl5pPr>
          </a:lstStyle>
          <a:p>
            <a:pPr lvl="0"/>
            <a:r>
              <a:rPr lang="en-US" dirty="0"/>
              <a:t>Click to edit master text styles</a:t>
            </a:r>
          </a:p>
        </p:txBody>
      </p:sp>
    </p:spTree>
    <p:extLst>
      <p:ext uri="{BB962C8B-B14F-4D97-AF65-F5344CB8AC3E}">
        <p14:creationId xmlns:p14="http://schemas.microsoft.com/office/powerpoint/2010/main" val="2055047157"/>
      </p:ext>
    </p:extLst>
  </p:cSld>
  <p:clrMapOvr>
    <a:masterClrMapping/>
  </p:clrMapOvr>
  <p:extLst>
    <p:ext uri="{DCECCB84-F9BA-43D5-87BE-67443E8EF086}">
      <p15:sldGuideLst xmlns:p15="http://schemas.microsoft.com/office/powerpoint/2012/main">
        <p15:guide id="1" orient="horz" pos="9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eadline or Quote with visual layou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373" y="301486"/>
            <a:ext cx="5073599" cy="594360"/>
          </a:xfrm>
        </p:spPr>
        <p:txBody>
          <a:bodyPr anchor="t" anchorCtr="0"/>
          <a:lstStyle>
            <a:lvl1pPr>
              <a:lnSpc>
                <a:spcPct val="100000"/>
              </a:lnSpc>
              <a:defRPr>
                <a:solidFill>
                  <a:schemeClr val="bg1"/>
                </a:solidFill>
              </a:defRPr>
            </a:lvl1pPr>
          </a:lstStyle>
          <a:p>
            <a:r>
              <a:rPr lang="en-US" dirty="0"/>
              <a:t>Headline or Quote goes here. 3 lines preferred.</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6" name="Text Placeholder 5">
            <a:extLst>
              <a:ext uri="{FF2B5EF4-FFF2-40B4-BE49-F238E27FC236}">
                <a16:creationId xmlns:a16="http://schemas.microsoft.com/office/drawing/2014/main" id="{F1E7FD49-05EC-C04E-87AA-DAE7AFCD5D10}"/>
              </a:ext>
            </a:extLst>
          </p:cNvPr>
          <p:cNvSpPr>
            <a:spLocks noGrp="1"/>
          </p:cNvSpPr>
          <p:nvPr>
            <p:ph type="body" sz="quarter" idx="12" hasCustomPrompt="1"/>
          </p:nvPr>
        </p:nvSpPr>
        <p:spPr>
          <a:xfrm>
            <a:off x="411372" y="2324101"/>
            <a:ext cx="3047364" cy="761781"/>
          </a:xfrm>
        </p:spPr>
        <p:txBody>
          <a:bodyPr>
            <a:noAutofit/>
          </a:bodyPr>
          <a:lstStyle>
            <a:lvl1pPr marL="0" indent="0">
              <a:spcBef>
                <a:spcPts val="0"/>
              </a:spcBef>
              <a:buNone/>
              <a:defRPr sz="1600" b="0">
                <a:solidFill>
                  <a:schemeClr val="bg1"/>
                </a:solidFill>
              </a:defRPr>
            </a:lvl1pPr>
            <a:lvl2pPr marL="0" indent="0">
              <a:buNone/>
              <a:defRPr b="1">
                <a:solidFill>
                  <a:schemeClr val="accent1"/>
                </a:solidFill>
              </a:defRPr>
            </a:lvl2pPr>
            <a:lvl3pPr marL="342797" indent="0">
              <a:buNone/>
              <a:defRPr b="1">
                <a:solidFill>
                  <a:schemeClr val="accent1"/>
                </a:solidFill>
              </a:defRPr>
            </a:lvl3pPr>
            <a:lvl4pPr marL="688768" indent="0">
              <a:buNone/>
              <a:defRPr b="1">
                <a:solidFill>
                  <a:schemeClr val="accent1"/>
                </a:solidFill>
              </a:defRPr>
            </a:lvl4pPr>
            <a:lvl5pPr marL="1028391" indent="0">
              <a:buNone/>
              <a:defRPr b="1">
                <a:solidFill>
                  <a:schemeClr val="accent1"/>
                </a:solidFill>
              </a:defRPr>
            </a:lvl5pPr>
          </a:lstStyle>
          <a:p>
            <a:pPr lvl="0"/>
            <a:r>
              <a:rPr lang="en-US" dirty="0"/>
              <a:t>Headline or pull quote</a:t>
            </a:r>
          </a:p>
          <a:p>
            <a:pPr lvl="0"/>
            <a:r>
              <a:rPr lang="en-US" dirty="0"/>
              <a:t>Author attribution</a:t>
            </a:r>
          </a:p>
        </p:txBody>
      </p:sp>
      <p:pic>
        <p:nvPicPr>
          <p:cNvPr id="9" name="Picture 8">
            <a:extLst>
              <a:ext uri="{FF2B5EF4-FFF2-40B4-BE49-F238E27FC236}">
                <a16:creationId xmlns:a16="http://schemas.microsoft.com/office/drawing/2014/main" id="{93639A17-F7E3-484C-B5F3-C75350E8F41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4413" y="436563"/>
            <a:ext cx="5432622" cy="6058951"/>
          </a:xfrm>
          <a:prstGeom prst="rect">
            <a:avLst/>
          </a:prstGeom>
        </p:spPr>
      </p:pic>
    </p:spTree>
    <p:extLst>
      <p:ext uri="{BB962C8B-B14F-4D97-AF65-F5344CB8AC3E}">
        <p14:creationId xmlns:p14="http://schemas.microsoft.com/office/powerpoint/2010/main" val="205458088"/>
      </p:ext>
    </p:extLst>
  </p:cSld>
  <p:clrMapOvr>
    <a:masterClrMapping/>
  </p:clrMapOvr>
  <p:extLst>
    <p:ext uri="{DCECCB84-F9BA-43D5-87BE-67443E8EF086}">
      <p15:sldGuideLst xmlns:p15="http://schemas.microsoft.com/office/powerpoint/2012/main">
        <p15:guide id="1" orient="horz" pos="960">
          <p15:clr>
            <a:srgbClr val="FBAE40"/>
          </p15:clr>
        </p15:guide>
        <p15:guide id="2" pos="3456">
          <p15:clr>
            <a:srgbClr val="FBAE40"/>
          </p15:clr>
        </p15:guide>
        <p15:guide id="3" orient="horz" pos="146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with photo layout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373" y="301486"/>
            <a:ext cx="5111297" cy="594360"/>
          </a:xfrm>
        </p:spPr>
        <p:txBody>
          <a:bodyPr anchor="t" anchorCtr="0"/>
          <a:lstStyle>
            <a:lvl1pPr>
              <a:lnSpc>
                <a:spcPct val="100000"/>
              </a:lnSpc>
              <a:defRPr>
                <a:solidFill>
                  <a:schemeClr val="bg1"/>
                </a:solidFill>
              </a:defRPr>
            </a:lvl1pPr>
          </a:lstStyle>
          <a:p>
            <a:r>
              <a:rPr lang="en-US" dirty="0"/>
              <a:t>Headline or Quote goes here. 3 lines preferred.</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lvl1pPr>
              <a:defRPr>
                <a:solidFill>
                  <a:schemeClr val="tx2"/>
                </a:solidFill>
              </a:defRPr>
            </a:lvl1pPr>
          </a:lstStyle>
          <a:p>
            <a:r>
              <a:rPr lang="en-US"/>
              <a:t>Page </a:t>
            </a:r>
            <a:fld id="{888928BD-9DD5-4B49-B597-3FD2BD4272DD}" type="slidenum">
              <a:rPr smtClean="0"/>
              <a:pPr/>
              <a:t>‹#›</a:t>
            </a:fld>
            <a:endParaRPr dirty="0"/>
          </a:p>
        </p:txBody>
      </p:sp>
      <p:sp>
        <p:nvSpPr>
          <p:cNvPr id="9" name="Picture Placeholder 9">
            <a:extLst>
              <a:ext uri="{FF2B5EF4-FFF2-40B4-BE49-F238E27FC236}">
                <a16:creationId xmlns:a16="http://schemas.microsoft.com/office/drawing/2014/main" id="{FD3B73DE-1027-A345-8799-2CB21B752E4A}"/>
              </a:ext>
            </a:extLst>
          </p:cNvPr>
          <p:cNvSpPr>
            <a:spLocks noGrp="1"/>
          </p:cNvSpPr>
          <p:nvPr>
            <p:ph type="pic" sz="quarter" idx="13"/>
          </p:nvPr>
        </p:nvSpPr>
        <p:spPr>
          <a:xfrm>
            <a:off x="6253120" y="-8473"/>
            <a:ext cx="5951721" cy="6220361"/>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6005272"/>
              <a:gd name="connsiteY0" fmla="*/ 6586 h 6220361"/>
              <a:gd name="connsiteX1" fmla="*/ 5944908 w 6005272"/>
              <a:gd name="connsiteY1" fmla="*/ 0 h 6220361"/>
              <a:gd name="connsiteX2" fmla="*/ 6003938 w 6005272"/>
              <a:gd name="connsiteY2" fmla="*/ 6220361 h 6220361"/>
              <a:gd name="connsiteX3" fmla="*/ 1391658 w 6005272"/>
              <a:gd name="connsiteY3" fmla="*/ 6220361 h 6220361"/>
              <a:gd name="connsiteX4" fmla="*/ 4483 w 6005272"/>
              <a:gd name="connsiteY4" fmla="*/ 4585536 h 6220361"/>
              <a:gd name="connsiteX5" fmla="*/ 1308 w 6005272"/>
              <a:gd name="connsiteY5" fmla="*/ 6586 h 6220361"/>
              <a:gd name="connsiteX0" fmla="*/ 1308 w 5953271"/>
              <a:gd name="connsiteY0" fmla="*/ 6586 h 6220361"/>
              <a:gd name="connsiteX1" fmla="*/ 5944908 w 5953271"/>
              <a:gd name="connsiteY1" fmla="*/ 0 h 6220361"/>
              <a:gd name="connsiteX2" fmla="*/ 5946788 w 5953271"/>
              <a:gd name="connsiteY2" fmla="*/ 6217186 h 6220361"/>
              <a:gd name="connsiteX3" fmla="*/ 1391658 w 5953271"/>
              <a:gd name="connsiteY3" fmla="*/ 6220361 h 6220361"/>
              <a:gd name="connsiteX4" fmla="*/ 4483 w 5953271"/>
              <a:gd name="connsiteY4" fmla="*/ 4585536 h 6220361"/>
              <a:gd name="connsiteX5" fmla="*/ 1308 w 5953271"/>
              <a:gd name="connsiteY5" fmla="*/ 6586 h 6220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3271" h="6220361">
                <a:moveTo>
                  <a:pt x="1308" y="6586"/>
                </a:moveTo>
                <a:lnTo>
                  <a:pt x="5944908" y="0"/>
                </a:lnTo>
                <a:cubicBezTo>
                  <a:pt x="5952972" y="2835940"/>
                  <a:pt x="5957933" y="3109916"/>
                  <a:pt x="5946788" y="6217186"/>
                </a:cubicBezTo>
                <a:lnTo>
                  <a:pt x="1391658" y="6220361"/>
                </a:lnTo>
                <a:cubicBezTo>
                  <a:pt x="1177495" y="6218923"/>
                  <a:pt x="-62771" y="5961948"/>
                  <a:pt x="4483" y="4585536"/>
                </a:cubicBezTo>
                <a:cubicBezTo>
                  <a:pt x="-759" y="3390099"/>
                  <a:pt x="-809" y="1739278"/>
                  <a:pt x="1308" y="6586"/>
                </a:cubicBezTo>
                <a:close/>
              </a:path>
            </a:pathLst>
          </a:custGeom>
          <a:solidFill>
            <a:srgbClr val="CCCCCC">
              <a:alpha val="72170"/>
            </a:srgbClr>
          </a:solidFill>
        </p:spPr>
        <p:txBody>
          <a:bodyPr vert="horz" lIns="0" tIns="45720" rIns="0" bIns="0" rtlCol="0" anchor="ctr" anchorCtr="0">
            <a:noAutofit/>
          </a:bodyPr>
          <a:lstStyle>
            <a:lvl1pPr marL="0" indent="0" algn="ctr">
              <a:buNone/>
              <a:defRPr lang="en-US" sz="1800" dirty="0">
                <a:solidFill>
                  <a:schemeClr val="tx1"/>
                </a:solidFill>
              </a:defRPr>
            </a:lvl1pPr>
          </a:lstStyle>
          <a:p>
            <a:pPr lvl="0" algn="ctr"/>
            <a:r>
              <a:rPr lang="en-US"/>
              <a:t>Click icon to add picture</a:t>
            </a:r>
            <a:endParaRPr lang="en-US" dirty="0"/>
          </a:p>
        </p:txBody>
      </p:sp>
      <p:sp>
        <p:nvSpPr>
          <p:cNvPr id="10" name="Text Placeholder 5">
            <a:extLst>
              <a:ext uri="{FF2B5EF4-FFF2-40B4-BE49-F238E27FC236}">
                <a16:creationId xmlns:a16="http://schemas.microsoft.com/office/drawing/2014/main" id="{9D81B052-4991-E64B-9474-81AF4093EDD8}"/>
              </a:ext>
            </a:extLst>
          </p:cNvPr>
          <p:cNvSpPr>
            <a:spLocks noGrp="1"/>
          </p:cNvSpPr>
          <p:nvPr>
            <p:ph type="body" sz="quarter" idx="12" hasCustomPrompt="1"/>
          </p:nvPr>
        </p:nvSpPr>
        <p:spPr>
          <a:xfrm>
            <a:off x="411372" y="2339927"/>
            <a:ext cx="3047364" cy="761781"/>
          </a:xfrm>
        </p:spPr>
        <p:txBody>
          <a:bodyPr>
            <a:noAutofit/>
          </a:bodyPr>
          <a:lstStyle>
            <a:lvl1pPr marL="0" indent="0">
              <a:spcBef>
                <a:spcPts val="0"/>
              </a:spcBef>
              <a:buNone/>
              <a:defRPr sz="1600" b="0">
                <a:solidFill>
                  <a:schemeClr val="bg1"/>
                </a:solidFill>
              </a:defRPr>
            </a:lvl1pPr>
            <a:lvl2pPr marL="0" indent="0">
              <a:buNone/>
              <a:defRPr b="1">
                <a:solidFill>
                  <a:schemeClr val="accent1"/>
                </a:solidFill>
              </a:defRPr>
            </a:lvl2pPr>
            <a:lvl3pPr marL="342797" indent="0">
              <a:buNone/>
              <a:defRPr b="1">
                <a:solidFill>
                  <a:schemeClr val="accent1"/>
                </a:solidFill>
              </a:defRPr>
            </a:lvl3pPr>
            <a:lvl4pPr marL="688768" indent="0">
              <a:buNone/>
              <a:defRPr b="1">
                <a:solidFill>
                  <a:schemeClr val="accent1"/>
                </a:solidFill>
              </a:defRPr>
            </a:lvl4pPr>
            <a:lvl5pPr marL="1028391" indent="0">
              <a:buNone/>
              <a:defRPr b="1">
                <a:solidFill>
                  <a:schemeClr val="accent1"/>
                </a:solidFill>
              </a:defRPr>
            </a:lvl5pPr>
          </a:lstStyle>
          <a:p>
            <a:pPr lvl="0"/>
            <a:r>
              <a:rPr lang="en-US" dirty="0"/>
              <a:t>Headline or pull quote</a:t>
            </a:r>
          </a:p>
          <a:p>
            <a:pPr lvl="0"/>
            <a:r>
              <a:rPr lang="en-US" dirty="0"/>
              <a:t>Author attribution</a:t>
            </a:r>
          </a:p>
        </p:txBody>
      </p:sp>
    </p:spTree>
    <p:extLst>
      <p:ext uri="{BB962C8B-B14F-4D97-AF65-F5344CB8AC3E}">
        <p14:creationId xmlns:p14="http://schemas.microsoft.com/office/powerpoint/2010/main" val="707562533"/>
      </p:ext>
    </p:extLst>
  </p:cSld>
  <p:clrMapOvr>
    <a:masterClrMapping/>
  </p:clrMapOvr>
  <p:extLst>
    <p:ext uri="{DCECCB84-F9BA-43D5-87BE-67443E8EF086}">
      <p15:sldGuideLst xmlns:p15="http://schemas.microsoft.com/office/powerpoint/2012/main">
        <p15:guide id="1" orient="horz" pos="960">
          <p15:clr>
            <a:srgbClr val="FBAE40"/>
          </p15:clr>
        </p15:guide>
        <p15:guide id="2" pos="3456">
          <p15:clr>
            <a:srgbClr val="FBAE40"/>
          </p15:clr>
        </p15:guide>
        <p15:guide id="3" orient="horz" pos="146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divider - Mountai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A8F8B3E-58F6-514C-AEAF-89AAA7B22CDF}"/>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2188825"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373" y="356401"/>
            <a:ext cx="5530679" cy="594360"/>
          </a:xfrm>
        </p:spPr>
        <p:txBody>
          <a:bodyPr/>
          <a:lstStyle/>
          <a:p>
            <a:r>
              <a:rPr lang="en-US" dirty="0"/>
              <a:t>Section divider page</a:t>
            </a:r>
          </a:p>
        </p:txBody>
      </p:sp>
    </p:spTree>
    <p:extLst>
      <p:ext uri="{BB962C8B-B14F-4D97-AF65-F5344CB8AC3E}">
        <p14:creationId xmlns:p14="http://schemas.microsoft.com/office/powerpoint/2010/main" val="915800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nd slide with pattern">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D2336F0-3E91-C741-A3FD-12B5FD53D99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3343" t="7604" r="12911"/>
          <a:stretch/>
        </p:blipFill>
        <p:spPr>
          <a:xfrm>
            <a:off x="0" y="254000"/>
            <a:ext cx="12188825" cy="5880735"/>
          </a:xfrm>
          <a:prstGeom prst="rect">
            <a:avLst/>
          </a:prstGeom>
        </p:spPr>
      </p:pic>
      <p:sp>
        <p:nvSpPr>
          <p:cNvPr id="2" name="Title 1">
            <a:extLst>
              <a:ext uri="{FF2B5EF4-FFF2-40B4-BE49-F238E27FC236}">
                <a16:creationId xmlns:a16="http://schemas.microsoft.com/office/drawing/2014/main" id="{BC895D66-11C8-6647-8537-B75B474DD1A5}"/>
              </a:ext>
            </a:extLst>
          </p:cNvPr>
          <p:cNvSpPr>
            <a:spLocks noGrp="1"/>
          </p:cNvSpPr>
          <p:nvPr>
            <p:ph type="title" hasCustomPrompt="1"/>
          </p:nvPr>
        </p:nvSpPr>
        <p:spPr>
          <a:xfrm>
            <a:off x="3310790" y="6028161"/>
            <a:ext cx="5567246" cy="594360"/>
          </a:xfrm>
        </p:spPr>
        <p:txBody>
          <a:bodyPr anchor="ctr" anchorCtr="0"/>
          <a:lstStyle>
            <a:lvl1pPr algn="ctr">
              <a:defRPr sz="2799"/>
            </a:lvl1pPr>
          </a:lstStyle>
          <a:p>
            <a:r>
              <a:rPr lang="en-US" dirty="0"/>
              <a:t>End slide</a:t>
            </a:r>
          </a:p>
        </p:txBody>
      </p:sp>
      <p:pic>
        <p:nvPicPr>
          <p:cNvPr id="4" name="Picture 3">
            <a:extLst>
              <a:ext uri="{FF2B5EF4-FFF2-40B4-BE49-F238E27FC236}">
                <a16:creationId xmlns:a16="http://schemas.microsoft.com/office/drawing/2014/main" id="{BAB36327-468E-2848-BC8A-8AFD4F423200}"/>
              </a:ext>
            </a:extLst>
          </p:cNvPr>
          <p:cNvPicPr>
            <a:picLocks noChangeAspect="1"/>
          </p:cNvPicPr>
          <p:nvPr userDrawn="1"/>
        </p:nvPicPr>
        <p:blipFill>
          <a:blip r:embed="rId3"/>
          <a:srcRect/>
          <a:stretch/>
        </p:blipFill>
        <p:spPr>
          <a:xfrm>
            <a:off x="414452" y="6104446"/>
            <a:ext cx="880834" cy="493204"/>
          </a:xfrm>
          <a:prstGeom prst="rect">
            <a:avLst/>
          </a:prstGeom>
        </p:spPr>
      </p:pic>
      <p:sp>
        <p:nvSpPr>
          <p:cNvPr id="5" name="TextBox 4">
            <a:extLst>
              <a:ext uri="{FF2B5EF4-FFF2-40B4-BE49-F238E27FC236}">
                <a16:creationId xmlns:a16="http://schemas.microsoft.com/office/drawing/2014/main" id="{28329689-EA49-7C4C-BF3C-7F760C953082}"/>
              </a:ext>
            </a:extLst>
          </p:cNvPr>
          <p:cNvSpPr txBox="1"/>
          <p:nvPr userDrawn="1"/>
        </p:nvSpPr>
        <p:spPr>
          <a:xfrm>
            <a:off x="9090832" y="6130925"/>
            <a:ext cx="2679002" cy="491596"/>
          </a:xfrm>
          <a:prstGeom prst="rect">
            <a:avLst/>
          </a:prstGeom>
          <a:noFill/>
        </p:spPr>
        <p:txBody>
          <a:bodyPr wrap="square" lIns="0" tIns="0" rIns="0" bIns="0" rtlCol="0" anchor="ctr" anchorCtr="0">
            <a:noAutofit/>
          </a:bodyPr>
          <a:lstStyle/>
          <a:p>
            <a:pPr algn="r"/>
            <a:r>
              <a:rPr lang="en-US" sz="700" b="0" i="0" dirty="0">
                <a:solidFill>
                  <a:schemeClr val="tx2"/>
                </a:solidFill>
                <a:latin typeface="Sage Text" panose="02010503040201060103" pitchFamily="2" charset="77"/>
              </a:rPr>
              <a:t>© 2025 The Sage Group plc or its licensors. All rights reserved. Sage, Sage logos, and Sage product and service names mentioned herein are the trademarks of Sage Global Services Limited or its licensors. All other trademarks are the property of their respective owners.</a:t>
            </a:r>
          </a:p>
        </p:txBody>
      </p:sp>
    </p:spTree>
    <p:extLst>
      <p:ext uri="{BB962C8B-B14F-4D97-AF65-F5344CB8AC3E}">
        <p14:creationId xmlns:p14="http://schemas.microsoft.com/office/powerpoint/2010/main" val="1630292259"/>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79849-CEA9-954F-A7AC-4B237A8ABE65}"/>
              </a:ext>
            </a:extLst>
          </p:cNvPr>
          <p:cNvSpPr>
            <a:spLocks noGrp="1"/>
          </p:cNvSpPr>
          <p:nvPr>
            <p:ph type="title"/>
          </p:nvPr>
        </p:nvSpPr>
        <p:spPr>
          <a:xfrm>
            <a:off x="411373" y="356401"/>
            <a:ext cx="11363032" cy="59436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2C8FF8-7223-7E4E-B6DF-8223A5D803A5}"/>
              </a:ext>
            </a:extLst>
          </p:cNvPr>
          <p:cNvSpPr>
            <a:spLocks noGrp="1"/>
          </p:cNvSpPr>
          <p:nvPr>
            <p:ph type="body" idx="1"/>
          </p:nvPr>
        </p:nvSpPr>
        <p:spPr>
          <a:xfrm>
            <a:off x="418991" y="1714500"/>
            <a:ext cx="11350843" cy="4462463"/>
          </a:xfrm>
          <a:prstGeom prst="rect">
            <a:avLst/>
          </a:prstGeom>
        </p:spPr>
        <p:txBody>
          <a:bodyPr vert="horz" lIns="0" tIns="45720" rIns="0" bIns="45720" rtlCol="0">
            <a:noAutofit/>
          </a:bodyPr>
          <a:lstStyle/>
          <a:p>
            <a:pPr marL="0" lvl="0" indent="0" algn="l" defTabSz="228554" rtl="0" eaLnBrk="1" latinLnBrk="0" hangingPunct="1">
              <a:spcBef>
                <a:spcPts val="1200"/>
              </a:spcBef>
              <a:spcAft>
                <a:spcPts val="600"/>
              </a:spcAft>
              <a:buFont typeface="Sage Text" panose="02010503040201060103" pitchFamily="50" charset="0"/>
              <a:buNone/>
            </a:pPr>
            <a:r>
              <a:rPr lang="en-US"/>
              <a:t>Click to edit Master text styles</a:t>
            </a:r>
          </a:p>
          <a:p>
            <a:pPr marL="0" lvl="1" indent="0" algn="l" defTabSz="228554" rtl="0" eaLnBrk="1" latinLnBrk="0" hangingPunct="1">
              <a:spcBef>
                <a:spcPts val="1200"/>
              </a:spcBef>
              <a:spcAft>
                <a:spcPts val="600"/>
              </a:spcAft>
              <a:buFont typeface="Sage Text" panose="02010503040201060103" pitchFamily="50" charset="0"/>
              <a:buNone/>
            </a:pPr>
            <a:r>
              <a:rPr lang="en-US"/>
              <a:t>Second level</a:t>
            </a:r>
          </a:p>
          <a:p>
            <a:pPr marL="0" lvl="2" indent="0" algn="l" defTabSz="228554" rtl="0" eaLnBrk="1" latinLnBrk="0" hangingPunct="1">
              <a:spcBef>
                <a:spcPts val="1200"/>
              </a:spcBef>
              <a:spcAft>
                <a:spcPts val="600"/>
              </a:spcAft>
              <a:buFont typeface="Sage Text" panose="02010503040201060103" pitchFamily="50" charset="0"/>
              <a:buNone/>
            </a:pPr>
            <a:r>
              <a:rPr lang="en-US"/>
              <a:t>Third level</a:t>
            </a:r>
          </a:p>
          <a:p>
            <a:pPr marL="0" lvl="3" indent="0" algn="l" defTabSz="228554" rtl="0" eaLnBrk="1" latinLnBrk="0" hangingPunct="1">
              <a:spcBef>
                <a:spcPts val="1200"/>
              </a:spcBef>
              <a:spcAft>
                <a:spcPts val="600"/>
              </a:spcAft>
              <a:buFont typeface="Sage Text" panose="02010503040201060103" pitchFamily="50" charset="0"/>
              <a:buNone/>
            </a:pPr>
            <a:r>
              <a:rPr lang="en-US"/>
              <a:t>Fourth level</a:t>
            </a:r>
          </a:p>
          <a:p>
            <a:pPr marL="0" lvl="4" indent="0" algn="l" defTabSz="228554" rtl="0" eaLnBrk="1" latinLnBrk="0" hangingPunct="1">
              <a:spcBef>
                <a:spcPts val="1200"/>
              </a:spcBef>
              <a:spcAft>
                <a:spcPts val="600"/>
              </a:spcAft>
              <a:buFont typeface="Sage Text" panose="02010503040201060103" pitchFamily="50" charset="0"/>
              <a:buNone/>
            </a:pPr>
            <a:r>
              <a:rPr lang="en-US"/>
              <a:t>Fifth level</a:t>
            </a:r>
            <a:endParaRPr lang="en-US" dirty="0"/>
          </a:p>
        </p:txBody>
      </p:sp>
      <p:sp>
        <p:nvSpPr>
          <p:cNvPr id="6" name="Slide Number Placeholder 5">
            <a:extLst>
              <a:ext uri="{FF2B5EF4-FFF2-40B4-BE49-F238E27FC236}">
                <a16:creationId xmlns:a16="http://schemas.microsoft.com/office/drawing/2014/main" id="{E2C6E03B-B244-104E-BEF4-4E2FA17FAE7B}"/>
              </a:ext>
            </a:extLst>
          </p:cNvPr>
          <p:cNvSpPr>
            <a:spLocks noGrp="1"/>
          </p:cNvSpPr>
          <p:nvPr>
            <p:ph type="sldNum" sz="quarter" idx="4"/>
          </p:nvPr>
        </p:nvSpPr>
        <p:spPr>
          <a:xfrm>
            <a:off x="11030252" y="6363844"/>
            <a:ext cx="832395" cy="365125"/>
          </a:xfrm>
          <a:prstGeom prst="rect">
            <a:avLst/>
          </a:prstGeom>
        </p:spPr>
        <p:txBody>
          <a:bodyPr vert="horz" lIns="91440" tIns="45720" rIns="91440" bIns="45720" rtlCol="0" anchor="ctr"/>
          <a:lstStyle>
            <a:lvl1pPr marL="0" marR="0" indent="0" algn="r" defTabSz="412667" rtl="0" fontAlgn="auto" latinLnBrk="0" hangingPunct="0">
              <a:lnSpc>
                <a:spcPct val="100000"/>
              </a:lnSpc>
              <a:spcBef>
                <a:spcPts val="0"/>
              </a:spcBef>
              <a:spcAft>
                <a:spcPts val="0"/>
              </a:spcAft>
              <a:buClrTx/>
              <a:buSzTx/>
              <a:buFontTx/>
              <a:buNone/>
              <a:tabLst/>
              <a:defRPr kumimoji="0" lang="en-US" sz="900" b="0" i="0" u="none" strike="noStrike" cap="none" spc="0" normalizeH="0" baseline="0" smtClean="0">
                <a:ln>
                  <a:noFill/>
                </a:ln>
                <a:solidFill>
                  <a:schemeClr val="tx2"/>
                </a:solidFill>
                <a:effectLst/>
                <a:uFillTx/>
                <a:latin typeface="Sage Text Light" panose="02010303040201060103" pitchFamily="2" charset="77"/>
                <a:ea typeface="Sage Text" panose="02010503040201060103" pitchFamily="50" charset="0"/>
                <a:cs typeface="Sage Text" panose="02010503040201060103" pitchFamily="50" charset="0"/>
                <a:sym typeface="Sage Text" panose="02010503040201060103" pitchFamily="50" charset="0"/>
              </a:defRPr>
            </a:lvl1pPr>
          </a:lstStyle>
          <a:p>
            <a:r>
              <a:rPr lang="en-US"/>
              <a:t>Page </a:t>
            </a:r>
            <a:fld id="{888928BD-9DD5-4B49-B597-3FD2BD4272DD}" type="slidenum">
              <a:rPr smtClean="0"/>
              <a:pPr/>
              <a:t>‹#›</a:t>
            </a:fld>
            <a:endParaRPr dirty="0"/>
          </a:p>
        </p:txBody>
      </p:sp>
      <p:pic>
        <p:nvPicPr>
          <p:cNvPr id="7" name="Picture 6">
            <a:extLst>
              <a:ext uri="{FF2B5EF4-FFF2-40B4-BE49-F238E27FC236}">
                <a16:creationId xmlns:a16="http://schemas.microsoft.com/office/drawing/2014/main" id="{2279AB74-5C78-464A-8D7C-9E04A80E796E}"/>
              </a:ext>
            </a:extLst>
          </p:cNvPr>
          <p:cNvPicPr>
            <a:picLocks noChangeAspect="1"/>
          </p:cNvPicPr>
          <p:nvPr userDrawn="1"/>
        </p:nvPicPr>
        <p:blipFill>
          <a:blip r:embed="rId9"/>
          <a:srcRect/>
          <a:stretch/>
        </p:blipFill>
        <p:spPr>
          <a:xfrm>
            <a:off x="417590" y="6364151"/>
            <a:ext cx="596995" cy="334275"/>
          </a:xfrm>
          <a:prstGeom prst="rect">
            <a:avLst/>
          </a:prstGeom>
        </p:spPr>
      </p:pic>
      <p:sp>
        <p:nvSpPr>
          <p:cNvPr id="9" name="TextBox 8">
            <a:extLst>
              <a:ext uri="{FF2B5EF4-FFF2-40B4-BE49-F238E27FC236}">
                <a16:creationId xmlns:a16="http://schemas.microsoft.com/office/drawing/2014/main" id="{BC2CB362-2A35-B340-BB2E-3C8352599C6A}"/>
              </a:ext>
            </a:extLst>
          </p:cNvPr>
          <p:cNvSpPr txBox="1"/>
          <p:nvPr userDrawn="1"/>
        </p:nvSpPr>
        <p:spPr>
          <a:xfrm>
            <a:off x="4494213" y="6434175"/>
            <a:ext cx="3200400" cy="230832"/>
          </a:xfrm>
          <a:prstGeom prst="rect">
            <a:avLst/>
          </a:prstGeom>
          <a:noFill/>
        </p:spPr>
        <p:txBody>
          <a:bodyPr wrap="square" lIns="0" rIns="0" rtlCol="0">
            <a:spAutoFit/>
          </a:bodyPr>
          <a:lstStyle/>
          <a:p>
            <a:pPr algn="ctr" defTabSz="412543"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2025 The Sage Group plc, or its licensors. All rights reserved.</a:t>
            </a:r>
          </a:p>
        </p:txBody>
      </p:sp>
    </p:spTree>
    <p:extLst>
      <p:ext uri="{BB962C8B-B14F-4D97-AF65-F5344CB8AC3E}">
        <p14:creationId xmlns:p14="http://schemas.microsoft.com/office/powerpoint/2010/main" val="799849383"/>
      </p:ext>
    </p:extLst>
  </p:cSld>
  <p:clrMap bg1="lt1" tx1="dk1" bg2="lt2" tx2="dk2" accent1="accent1" accent2="accent2" accent3="accent3" accent4="accent4" accent5="accent5" accent6="accent6" hlink="hlink" folHlink="folHlink"/>
  <p:sldLayoutIdLst>
    <p:sldLayoutId id="2147484030" r:id="rId1"/>
    <p:sldLayoutId id="2147484031" r:id="rId2"/>
    <p:sldLayoutId id="2147484032" r:id="rId3"/>
    <p:sldLayoutId id="2147484033" r:id="rId4"/>
    <p:sldLayoutId id="2147484034" r:id="rId5"/>
    <p:sldLayoutId id="2147484035" r:id="rId6"/>
    <p:sldLayoutId id="2147484038" r:id="rId7"/>
  </p:sldLayoutIdLst>
  <p:hf hdr="0" ftr="0" dt="0"/>
  <p:txStyles>
    <p:titleStyle>
      <a:lvl1pPr algn="l" defTabSz="914126" rtl="0" eaLnBrk="1" latinLnBrk="0" hangingPunct="1">
        <a:lnSpc>
          <a:spcPct val="90000"/>
        </a:lnSpc>
        <a:spcBef>
          <a:spcPct val="0"/>
        </a:spcBef>
        <a:buNone/>
        <a:defRPr sz="3999" b="0" i="0" kern="1200">
          <a:solidFill>
            <a:schemeClr val="bg1"/>
          </a:solidFill>
          <a:latin typeface="Sage Headline Black" panose="02010A03040201060103" pitchFamily="2" charset="77"/>
          <a:ea typeface="+mj-ea"/>
          <a:cs typeface="+mj-cs"/>
        </a:defRPr>
      </a:lvl1pPr>
    </p:titleStyle>
    <p:bodyStyle>
      <a:lvl1pPr marL="228531" indent="-228531" algn="l" defTabSz="914126" rtl="0" eaLnBrk="1" latinLnBrk="0" hangingPunct="1">
        <a:lnSpc>
          <a:spcPct val="100000"/>
        </a:lnSpc>
        <a:spcBef>
          <a:spcPts val="1000"/>
        </a:spcBef>
        <a:buFont typeface="Sage Text" panose="02010503040201060103" pitchFamily="50" charset="0"/>
        <a:buChar char="•"/>
        <a:defRPr lang="en-US" sz="2000" b="0" i="0" kern="1200" dirty="0" smtClean="0">
          <a:solidFill>
            <a:schemeClr val="bg1"/>
          </a:solidFill>
          <a:latin typeface="Sage Text" panose="02010503040201060103" pitchFamily="2" charset="77"/>
          <a:ea typeface="+mn-ea"/>
          <a:cs typeface="+mn-cs"/>
        </a:defRPr>
      </a:lvl1pPr>
      <a:lvl2pPr marL="342797" indent="-342797" algn="l" defTabSz="914126" rtl="0" eaLnBrk="1" latinLnBrk="0" hangingPunct="1">
        <a:lnSpc>
          <a:spcPct val="100000"/>
        </a:lnSpc>
        <a:spcBef>
          <a:spcPts val="500"/>
        </a:spcBef>
        <a:buFont typeface="Sage Text" panose="02010503040201060103" pitchFamily="50" charset="0"/>
        <a:buChar char="•"/>
        <a:defRPr lang="en-US" sz="2000" b="0" i="0" kern="1200" dirty="0" smtClean="0">
          <a:solidFill>
            <a:schemeClr val="bg1"/>
          </a:solidFill>
          <a:latin typeface="Sage Text" panose="02010503040201060103" pitchFamily="2" charset="77"/>
          <a:ea typeface="+mn-ea"/>
          <a:cs typeface="+mn-cs"/>
        </a:defRPr>
      </a:lvl2pPr>
      <a:lvl3pPr marL="685594" indent="-342797" algn="l" defTabSz="914126" rtl="0" eaLnBrk="1" latinLnBrk="0" hangingPunct="1">
        <a:lnSpc>
          <a:spcPct val="100000"/>
        </a:lnSpc>
        <a:spcBef>
          <a:spcPts val="500"/>
        </a:spcBef>
        <a:buFont typeface="Sage Text" panose="02010503040201060103" pitchFamily="50" charset="0"/>
        <a:buChar char="•"/>
        <a:defRPr lang="en-US" sz="1800" b="0" i="0" kern="1200" dirty="0" smtClean="0">
          <a:solidFill>
            <a:schemeClr val="bg1"/>
          </a:solidFill>
          <a:latin typeface="Sage Text" panose="02010503040201060103" pitchFamily="2" charset="77"/>
          <a:ea typeface="+mn-ea"/>
          <a:cs typeface="+mn-cs"/>
        </a:defRPr>
      </a:lvl3pPr>
      <a:lvl4pPr marL="974433" indent="-285664" algn="l" defTabSz="914126"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056" indent="-285664" algn="l" defTabSz="914126"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3846"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264">
          <p15:clr>
            <a:srgbClr val="F26B43"/>
          </p15:clr>
        </p15:guide>
        <p15:guide id="3" pos="7416">
          <p15:clr>
            <a:srgbClr val="F26B43"/>
          </p15:clr>
        </p15:guide>
        <p15:guide id="4" pos="3048">
          <p15:clr>
            <a:srgbClr val="F26B43"/>
          </p15:clr>
        </p15:guide>
        <p15:guide id="5" pos="3744">
          <p15:clr>
            <a:srgbClr val="F26B43"/>
          </p15:clr>
        </p15:guide>
        <p15:guide id="6" orient="horz" pos="504">
          <p15:clr>
            <a:srgbClr val="F26B43"/>
          </p15:clr>
        </p15:guide>
        <p15:guide id="7" orient="horz" pos="888">
          <p15:clr>
            <a:srgbClr val="F26B43"/>
          </p15:clr>
        </p15:guide>
        <p15:guide id="8" orient="horz" pos="1080">
          <p15:clr>
            <a:srgbClr val="F26B43"/>
          </p15:clr>
        </p15:guide>
        <p15:guide id="9" orient="horz" pos="3912">
          <p15:clr>
            <a:srgbClr val="F26B43"/>
          </p15:clr>
        </p15:guide>
        <p15:guide id="10" orient="horz" pos="4152">
          <p15:clr>
            <a:srgbClr val="F26B43"/>
          </p15:clr>
        </p15:guide>
        <p15:guide id="11" orient="horz" pos="3504">
          <p15:clr>
            <a:srgbClr val="F26B43"/>
          </p15:clr>
        </p15:guide>
        <p15:guide id="12"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5EBC-230C-B747-AE2E-671A85F571C6}"/>
              </a:ext>
            </a:extLst>
          </p:cNvPr>
          <p:cNvSpPr>
            <a:spLocks noGrp="1"/>
          </p:cNvSpPr>
          <p:nvPr>
            <p:ph type="ctrTitle"/>
          </p:nvPr>
        </p:nvSpPr>
        <p:spPr>
          <a:xfrm>
            <a:off x="420513" y="309832"/>
            <a:ext cx="5832607" cy="594360"/>
          </a:xfrm>
        </p:spPr>
        <p:txBody>
          <a:bodyPr/>
          <a:lstStyle/>
          <a:p>
            <a:r>
              <a:rPr lang="en-US" dirty="0"/>
              <a:t>Sage 300 Proxy</a:t>
            </a:r>
          </a:p>
        </p:txBody>
      </p:sp>
      <p:sp>
        <p:nvSpPr>
          <p:cNvPr id="3" name="Subtitle 2">
            <a:extLst>
              <a:ext uri="{FF2B5EF4-FFF2-40B4-BE49-F238E27FC236}">
                <a16:creationId xmlns:a16="http://schemas.microsoft.com/office/drawing/2014/main" id="{BA3A5602-F751-554B-9560-071726BA2EEE}"/>
              </a:ext>
            </a:extLst>
          </p:cNvPr>
          <p:cNvSpPr>
            <a:spLocks noGrp="1"/>
          </p:cNvSpPr>
          <p:nvPr>
            <p:ph type="subTitle" idx="1"/>
          </p:nvPr>
        </p:nvSpPr>
        <p:spPr/>
        <p:txBody>
          <a:bodyPr/>
          <a:lstStyle/>
          <a:p>
            <a:r>
              <a:rPr lang="en-US" dirty="0"/>
              <a:t>John Thomas (JT)</a:t>
            </a:r>
          </a:p>
          <a:p>
            <a:r>
              <a:rPr lang="en-US" dirty="0"/>
              <a:t>Principal Software Architect</a:t>
            </a:r>
          </a:p>
          <a:p>
            <a:r>
              <a:rPr lang="en-US" dirty="0"/>
              <a:t>February 2025</a:t>
            </a:r>
          </a:p>
        </p:txBody>
      </p:sp>
      <p:pic>
        <p:nvPicPr>
          <p:cNvPr id="10" name="Picture Placeholder 7">
            <a:extLst>
              <a:ext uri="{FF2B5EF4-FFF2-40B4-BE49-F238E27FC236}">
                <a16:creationId xmlns:a16="http://schemas.microsoft.com/office/drawing/2014/main" id="{7E0494FC-5835-9781-311F-96BD9A44E376}"/>
              </a:ext>
            </a:extLst>
          </p:cNvPr>
          <p:cNvPicPr>
            <a:picLocks noGrp="1" noChangeAspect="1"/>
          </p:cNvPicPr>
          <p:nvPr>
            <p:ph type="pic" sz="quarter" idx="13"/>
          </p:nvPr>
        </p:nvPicPr>
        <p:blipFill>
          <a:blip r:embed="rId3"/>
          <a:srcRect l="26647" r="26647"/>
          <a:stretch>
            <a:fillRect/>
          </a:stretch>
        </p:blipFill>
        <p:spPr>
          <a:xfrm>
            <a:off x="6253121" y="893"/>
            <a:ext cx="5961097" cy="6856214"/>
          </a:xfrm>
        </p:spPr>
      </p:pic>
    </p:spTree>
    <p:extLst>
      <p:ext uri="{BB962C8B-B14F-4D97-AF65-F5344CB8AC3E}">
        <p14:creationId xmlns:p14="http://schemas.microsoft.com/office/powerpoint/2010/main" val="136623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6B159-FFD1-A926-DCD3-04CB773D15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E9214D-795C-0CBE-0C69-22922481DCBD}"/>
              </a:ext>
            </a:extLst>
          </p:cNvPr>
          <p:cNvSpPr>
            <a:spLocks noGrp="1"/>
          </p:cNvSpPr>
          <p:nvPr>
            <p:ph type="title"/>
          </p:nvPr>
        </p:nvSpPr>
        <p:spPr/>
        <p:txBody>
          <a:bodyPr/>
          <a:lstStyle/>
          <a:p>
            <a:r>
              <a:rPr lang="en-US" dirty="0"/>
              <a:t>Sage 300 Proxy</a:t>
            </a:r>
          </a:p>
        </p:txBody>
      </p:sp>
      <p:sp>
        <p:nvSpPr>
          <p:cNvPr id="4" name="Slide Number Placeholder 3">
            <a:extLst>
              <a:ext uri="{FF2B5EF4-FFF2-40B4-BE49-F238E27FC236}">
                <a16:creationId xmlns:a16="http://schemas.microsoft.com/office/drawing/2014/main" id="{3DDEE466-C6D5-3A8A-DD7B-8E6CD45C6C8E}"/>
              </a:ext>
            </a:extLst>
          </p:cNvPr>
          <p:cNvSpPr>
            <a:spLocks noGrp="1"/>
          </p:cNvSpPr>
          <p:nvPr>
            <p:ph type="sldNum" sz="quarter" idx="10"/>
          </p:nvPr>
        </p:nvSpPr>
        <p:spPr/>
        <p:txBody>
          <a:bodyPr/>
          <a:lstStyle/>
          <a:p>
            <a:r>
              <a:rPr lang="en-US" kern="1200">
                <a:solidFill>
                  <a:srgbClr val="00D639"/>
                </a:solidFill>
              </a:rPr>
              <a:t>Page </a:t>
            </a:r>
            <a:fld id="{888928BD-9DD5-4B49-B597-3FD2BD4272DD}" type="slidenum">
              <a:rPr lang="en-US" kern="1200">
                <a:solidFill>
                  <a:srgbClr val="00D639"/>
                </a:solidFill>
              </a:rPr>
              <a:pPr/>
              <a:t>10</a:t>
            </a:fld>
            <a:endParaRPr lang="en-US" kern="1200" dirty="0">
              <a:solidFill>
                <a:srgbClr val="00D639"/>
              </a:solidFill>
            </a:endParaRPr>
          </a:p>
        </p:txBody>
      </p:sp>
      <p:sp>
        <p:nvSpPr>
          <p:cNvPr id="7" name="Text Placeholder 6">
            <a:extLst>
              <a:ext uri="{FF2B5EF4-FFF2-40B4-BE49-F238E27FC236}">
                <a16:creationId xmlns:a16="http://schemas.microsoft.com/office/drawing/2014/main" id="{ECBE675D-5B2E-9716-B1DC-912F413CE3E4}"/>
              </a:ext>
            </a:extLst>
          </p:cNvPr>
          <p:cNvSpPr>
            <a:spLocks noGrp="1"/>
          </p:cNvSpPr>
          <p:nvPr>
            <p:ph type="body" sz="quarter" idx="12"/>
          </p:nvPr>
        </p:nvSpPr>
        <p:spPr/>
        <p:txBody>
          <a:bodyPr/>
          <a:lstStyle/>
          <a:p>
            <a:r>
              <a:rPr lang="en-US" dirty="0"/>
              <a:t>Step Two – PDF Request</a:t>
            </a:r>
          </a:p>
        </p:txBody>
      </p:sp>
      <p:sp>
        <p:nvSpPr>
          <p:cNvPr id="9" name="Text Placeholder 4">
            <a:extLst>
              <a:ext uri="{FF2B5EF4-FFF2-40B4-BE49-F238E27FC236}">
                <a16:creationId xmlns:a16="http://schemas.microsoft.com/office/drawing/2014/main" id="{D4AB2D7E-5523-0070-8481-05D598BCACA6}"/>
              </a:ext>
            </a:extLst>
          </p:cNvPr>
          <p:cNvSpPr txBox="1">
            <a:spLocks/>
          </p:cNvSpPr>
          <p:nvPr/>
        </p:nvSpPr>
        <p:spPr>
          <a:xfrm>
            <a:off x="6094412" y="4732654"/>
            <a:ext cx="3822191" cy="907455"/>
          </a:xfrm>
          <a:prstGeom prst="rect">
            <a:avLst/>
          </a:prstGeom>
        </p:spPr>
        <p:txBody>
          <a:bodyPr vert="horz" lIns="0" tIns="45720" rIns="0" bIns="0" numCol="1" spcCol="360000" rtlCol="0">
            <a:noAutofit/>
          </a:bodyPr>
          <a:lstStyle>
            <a:lvl1pPr marL="0" indent="0" algn="l" defTabSz="228554" rtl="0" eaLnBrk="1" latinLnBrk="0" hangingPunct="1">
              <a:spcBef>
                <a:spcPts val="1600"/>
              </a:spcBef>
              <a:buFont typeface="Arial"/>
              <a:buNone/>
              <a:defRPr sz="2000" kern="1200" baseline="0">
                <a:solidFill>
                  <a:srgbClr val="666666"/>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a:lstStyle>
          <a:p>
            <a:endParaRPr lang="en-US" sz="1600" i="0" dirty="0">
              <a:solidFill>
                <a:srgbClr val="FF0000"/>
              </a:solidFill>
            </a:endParaRPr>
          </a:p>
        </p:txBody>
      </p:sp>
      <p:sp>
        <p:nvSpPr>
          <p:cNvPr id="3" name="Text Placeholder 4">
            <a:extLst>
              <a:ext uri="{FF2B5EF4-FFF2-40B4-BE49-F238E27FC236}">
                <a16:creationId xmlns:a16="http://schemas.microsoft.com/office/drawing/2014/main" id="{D74B341C-56D2-B562-94F0-A6DC5D1BBF95}"/>
              </a:ext>
            </a:extLst>
          </p:cNvPr>
          <p:cNvSpPr txBox="1">
            <a:spLocks/>
          </p:cNvSpPr>
          <p:nvPr/>
        </p:nvSpPr>
        <p:spPr>
          <a:xfrm>
            <a:off x="6819342" y="4723957"/>
            <a:ext cx="3822191" cy="907455"/>
          </a:xfrm>
          <a:prstGeom prst="rect">
            <a:avLst/>
          </a:prstGeom>
        </p:spPr>
        <p:txBody>
          <a:bodyPr vert="horz" lIns="0" tIns="45720" rIns="0" bIns="0" numCol="1" spcCol="360000" rtlCol="0">
            <a:noAutofit/>
          </a:bodyPr>
          <a:lstStyle>
            <a:lvl1pPr marL="0" indent="0" algn="l" defTabSz="228554" rtl="0" eaLnBrk="1" latinLnBrk="0" hangingPunct="1">
              <a:spcBef>
                <a:spcPts val="1600"/>
              </a:spcBef>
              <a:buFont typeface="Arial"/>
              <a:buNone/>
              <a:defRPr sz="2000" kern="1200" baseline="0">
                <a:solidFill>
                  <a:srgbClr val="666666"/>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a:lstStyle>
          <a:p>
            <a:endParaRPr lang="en-US" sz="1600" i="0" dirty="0">
              <a:solidFill>
                <a:srgbClr val="FF0000"/>
              </a:solidFill>
            </a:endParaRPr>
          </a:p>
        </p:txBody>
      </p:sp>
      <p:sp>
        <p:nvSpPr>
          <p:cNvPr id="8" name="Rectangle: Rounded Corners 7">
            <a:extLst>
              <a:ext uri="{FF2B5EF4-FFF2-40B4-BE49-F238E27FC236}">
                <a16:creationId xmlns:a16="http://schemas.microsoft.com/office/drawing/2014/main" id="{01275DA9-4AF7-0810-A8C8-5B1CCB67D364}"/>
              </a:ext>
            </a:extLst>
          </p:cNvPr>
          <p:cNvSpPr/>
          <p:nvPr/>
        </p:nvSpPr>
        <p:spPr>
          <a:xfrm>
            <a:off x="5493412" y="1144141"/>
            <a:ext cx="5330558" cy="4953322"/>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i="0" dirty="0">
                <a:solidFill>
                  <a:schemeClr val="bg1"/>
                </a:solidFill>
              </a:rPr>
              <a:t>Sage 300 Proxy</a:t>
            </a:r>
          </a:p>
        </p:txBody>
      </p:sp>
      <p:sp>
        <p:nvSpPr>
          <p:cNvPr id="10" name="Rectangle: Rounded Corners 9" descr="aa&#10;&#10;">
            <a:extLst>
              <a:ext uri="{FF2B5EF4-FFF2-40B4-BE49-F238E27FC236}">
                <a16:creationId xmlns:a16="http://schemas.microsoft.com/office/drawing/2014/main" id="{3425E2FE-44F9-0F5B-7919-BE6E22B5D867}"/>
              </a:ext>
            </a:extLst>
          </p:cNvPr>
          <p:cNvSpPr/>
          <p:nvPr/>
        </p:nvSpPr>
        <p:spPr>
          <a:xfrm>
            <a:off x="5989054" y="1791318"/>
            <a:ext cx="4509794" cy="57379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0" dirty="0" err="1">
                <a:solidFill>
                  <a:schemeClr val="tx1"/>
                </a:solidFill>
              </a:rPr>
              <a:t>ProxyGetPDFs</a:t>
            </a:r>
            <a:r>
              <a:rPr lang="en-US" sz="1600" i="0" dirty="0">
                <a:solidFill>
                  <a:schemeClr val="tx1"/>
                </a:solidFill>
              </a:rPr>
              <a:t>()</a:t>
            </a:r>
          </a:p>
        </p:txBody>
      </p:sp>
      <p:sp>
        <p:nvSpPr>
          <p:cNvPr id="11" name="Rectangle: Rounded Corners 10" descr="aa&#10;&#10;">
            <a:extLst>
              <a:ext uri="{FF2B5EF4-FFF2-40B4-BE49-F238E27FC236}">
                <a16:creationId xmlns:a16="http://schemas.microsoft.com/office/drawing/2014/main" id="{6E9C07AA-B68E-BB96-AE92-0670F528F0AD}"/>
              </a:ext>
            </a:extLst>
          </p:cNvPr>
          <p:cNvSpPr/>
          <p:nvPr/>
        </p:nvSpPr>
        <p:spPr>
          <a:xfrm>
            <a:off x="5989054" y="2648960"/>
            <a:ext cx="4509794" cy="57379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0" dirty="0">
                <a:solidFill>
                  <a:schemeClr val="tx1"/>
                </a:solidFill>
              </a:rPr>
              <a:t>Remove public key else return error</a:t>
            </a:r>
          </a:p>
        </p:txBody>
      </p:sp>
      <p:cxnSp>
        <p:nvCxnSpPr>
          <p:cNvPr id="12" name="Straight Arrow Connector 11">
            <a:extLst>
              <a:ext uri="{FF2B5EF4-FFF2-40B4-BE49-F238E27FC236}">
                <a16:creationId xmlns:a16="http://schemas.microsoft.com/office/drawing/2014/main" id="{A70BC05F-ECDA-3596-5734-08F32245399B}"/>
              </a:ext>
            </a:extLst>
          </p:cNvPr>
          <p:cNvCxnSpPr>
            <a:cxnSpLocks/>
            <a:stCxn id="10" idx="2"/>
            <a:endCxn id="11" idx="0"/>
          </p:cNvCxnSpPr>
          <p:nvPr/>
        </p:nvCxnSpPr>
        <p:spPr>
          <a:xfrm>
            <a:off x="8243951" y="2365111"/>
            <a:ext cx="0" cy="283849"/>
          </a:xfrm>
          <a:prstGeom prst="straightConnector1">
            <a:avLst/>
          </a:prstGeom>
          <a:ln w="190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BA1D1971-5CA8-68D2-1E36-9BA69D413F8E}"/>
              </a:ext>
            </a:extLst>
          </p:cNvPr>
          <p:cNvCxnSpPr>
            <a:cxnSpLocks/>
          </p:cNvCxnSpPr>
          <p:nvPr/>
        </p:nvCxnSpPr>
        <p:spPr>
          <a:xfrm>
            <a:off x="8243951" y="4197970"/>
            <a:ext cx="0" cy="278712"/>
          </a:xfrm>
          <a:prstGeom prst="straightConnector1">
            <a:avLst/>
          </a:prstGeom>
          <a:ln w="190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9" name="Rectangle: Rounded Corners 18" descr="aa&#10;&#10;">
            <a:extLst>
              <a:ext uri="{FF2B5EF4-FFF2-40B4-BE49-F238E27FC236}">
                <a16:creationId xmlns:a16="http://schemas.microsoft.com/office/drawing/2014/main" id="{36CEF838-94D9-ABA2-5ACB-7357D78C85D4}"/>
              </a:ext>
            </a:extLst>
          </p:cNvPr>
          <p:cNvSpPr/>
          <p:nvPr/>
        </p:nvSpPr>
        <p:spPr>
          <a:xfrm>
            <a:off x="5989054" y="4468222"/>
            <a:ext cx="4509794" cy="57379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0" dirty="0">
                <a:solidFill>
                  <a:schemeClr val="tx1"/>
                </a:solidFill>
              </a:rPr>
              <a:t>TBD</a:t>
            </a:r>
          </a:p>
        </p:txBody>
      </p:sp>
      <p:cxnSp>
        <p:nvCxnSpPr>
          <p:cNvPr id="23" name="Straight Arrow Connector 22">
            <a:extLst>
              <a:ext uri="{FF2B5EF4-FFF2-40B4-BE49-F238E27FC236}">
                <a16:creationId xmlns:a16="http://schemas.microsoft.com/office/drawing/2014/main" id="{C2B4D52B-35E8-7C67-8303-F503CD7AA123}"/>
              </a:ext>
            </a:extLst>
          </p:cNvPr>
          <p:cNvCxnSpPr>
            <a:cxnSpLocks/>
          </p:cNvCxnSpPr>
          <p:nvPr/>
        </p:nvCxnSpPr>
        <p:spPr>
          <a:xfrm>
            <a:off x="8243951" y="5033831"/>
            <a:ext cx="0" cy="278712"/>
          </a:xfrm>
          <a:prstGeom prst="straightConnector1">
            <a:avLst/>
          </a:prstGeom>
          <a:ln w="190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4" name="Rectangle: Rounded Corners 23" descr="aa&#10;&#10;">
            <a:extLst>
              <a:ext uri="{FF2B5EF4-FFF2-40B4-BE49-F238E27FC236}">
                <a16:creationId xmlns:a16="http://schemas.microsoft.com/office/drawing/2014/main" id="{C520C18E-CE9F-6D67-6BA8-92C3664668EE}"/>
              </a:ext>
            </a:extLst>
          </p:cNvPr>
          <p:cNvSpPr/>
          <p:nvPr/>
        </p:nvSpPr>
        <p:spPr>
          <a:xfrm>
            <a:off x="5989054" y="5320727"/>
            <a:ext cx="4509794" cy="57379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0" dirty="0">
                <a:solidFill>
                  <a:schemeClr val="tx1"/>
                </a:solidFill>
              </a:rPr>
              <a:t>Return zip file</a:t>
            </a:r>
          </a:p>
        </p:txBody>
      </p:sp>
      <p:sp>
        <p:nvSpPr>
          <p:cNvPr id="25" name="Rectangle: Rounded Corners 24" descr="aa&#10;&#10;">
            <a:extLst>
              <a:ext uri="{FF2B5EF4-FFF2-40B4-BE49-F238E27FC236}">
                <a16:creationId xmlns:a16="http://schemas.microsoft.com/office/drawing/2014/main" id="{5BE61519-AE7C-7C13-151D-C63AD6676661}"/>
              </a:ext>
            </a:extLst>
          </p:cNvPr>
          <p:cNvSpPr/>
          <p:nvPr/>
        </p:nvSpPr>
        <p:spPr>
          <a:xfrm>
            <a:off x="5989054" y="3608884"/>
            <a:ext cx="4509794" cy="57379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0" dirty="0">
                <a:solidFill>
                  <a:schemeClr val="tx1"/>
                </a:solidFill>
              </a:rPr>
              <a:t>Login else return error</a:t>
            </a:r>
          </a:p>
        </p:txBody>
      </p:sp>
      <p:cxnSp>
        <p:nvCxnSpPr>
          <p:cNvPr id="26" name="Straight Arrow Connector 25">
            <a:extLst>
              <a:ext uri="{FF2B5EF4-FFF2-40B4-BE49-F238E27FC236}">
                <a16:creationId xmlns:a16="http://schemas.microsoft.com/office/drawing/2014/main" id="{2300F3F8-BD89-781B-F399-E9A3BF81CB93}"/>
              </a:ext>
            </a:extLst>
          </p:cNvPr>
          <p:cNvCxnSpPr>
            <a:cxnSpLocks/>
          </p:cNvCxnSpPr>
          <p:nvPr/>
        </p:nvCxnSpPr>
        <p:spPr>
          <a:xfrm>
            <a:off x="8221231" y="3278378"/>
            <a:ext cx="0" cy="283849"/>
          </a:xfrm>
          <a:prstGeom prst="straightConnector1">
            <a:avLst/>
          </a:prstGeom>
          <a:ln w="190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AE30D471-8538-5161-7B7A-4F41FEDEC4C0}"/>
              </a:ext>
            </a:extLst>
          </p:cNvPr>
          <p:cNvSpPr txBox="1"/>
          <p:nvPr/>
        </p:nvSpPr>
        <p:spPr>
          <a:xfrm>
            <a:off x="1079270" y="1946124"/>
            <a:ext cx="3657448" cy="171500"/>
          </a:xfrm>
          <a:prstGeom prst="rect">
            <a:avLst/>
          </a:prstGeom>
          <a:noFill/>
        </p:spPr>
        <p:txBody>
          <a:bodyPr wrap="square" lIns="0" tIns="0" rIns="0" bIns="0" rtlCol="0">
            <a:noAutofit/>
          </a:bodyPr>
          <a:lstStyle/>
          <a:p>
            <a:pPr algn="l"/>
            <a:r>
              <a:rPr lang="en-US" sz="1600" i="0" dirty="0">
                <a:solidFill>
                  <a:schemeClr val="accent3">
                    <a:lumMod val="75000"/>
                  </a:schemeClr>
                </a:solidFill>
              </a:rPr>
              <a:t>Request Get PDFs from Proxy</a:t>
            </a:r>
            <a:endParaRPr lang="en-US" sz="1600" i="0" dirty="0">
              <a:solidFill>
                <a:schemeClr val="accent3">
                  <a:lumMod val="75000"/>
                </a:schemeClr>
              </a:solidFill>
              <a:latin typeface="Arial"/>
              <a:cs typeface="Arial"/>
            </a:endParaRPr>
          </a:p>
        </p:txBody>
      </p:sp>
      <p:cxnSp>
        <p:nvCxnSpPr>
          <p:cNvPr id="31" name="Straight Arrow Connector 30">
            <a:extLst>
              <a:ext uri="{FF2B5EF4-FFF2-40B4-BE49-F238E27FC236}">
                <a16:creationId xmlns:a16="http://schemas.microsoft.com/office/drawing/2014/main" id="{A68F4C6A-3178-1AAD-B91D-9881C7E4EB93}"/>
              </a:ext>
            </a:extLst>
          </p:cNvPr>
          <p:cNvCxnSpPr>
            <a:cxnSpLocks/>
          </p:cNvCxnSpPr>
          <p:nvPr/>
        </p:nvCxnSpPr>
        <p:spPr>
          <a:xfrm>
            <a:off x="4081924" y="2086911"/>
            <a:ext cx="1794744" cy="0"/>
          </a:xfrm>
          <a:prstGeom prst="straightConnector1">
            <a:avLst/>
          </a:prstGeom>
          <a:ln w="190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6B0187C5-C9DD-FDC7-5A94-249477F16533}"/>
              </a:ext>
            </a:extLst>
          </p:cNvPr>
          <p:cNvSpPr txBox="1"/>
          <p:nvPr/>
        </p:nvSpPr>
        <p:spPr>
          <a:xfrm>
            <a:off x="418989" y="2642393"/>
            <a:ext cx="4071731" cy="1986304"/>
          </a:xfrm>
          <a:prstGeom prst="rect">
            <a:avLst/>
          </a:prstGeom>
          <a:noFill/>
        </p:spPr>
        <p:txBody>
          <a:bodyPr wrap="square" lIns="0" tIns="0" rIns="0" bIns="0" rtlCol="0">
            <a:noAutofit/>
          </a:bodyPr>
          <a:lstStyle/>
          <a:p>
            <a:pPr algn="l"/>
            <a:r>
              <a:rPr lang="en-US" sz="1600" b="0" i="0" dirty="0">
                <a:solidFill>
                  <a:schemeClr val="tx1"/>
                </a:solidFill>
                <a:latin typeface="Sage Text" panose="02010503040201060103" pitchFamily="2" charset="77"/>
              </a:rPr>
              <a:t>Notes</a:t>
            </a:r>
          </a:p>
          <a:p>
            <a:pPr algn="l"/>
            <a:endParaRPr lang="en-US" sz="1600" b="0" i="0" dirty="0">
              <a:solidFill>
                <a:schemeClr val="tx1"/>
              </a:solidFill>
              <a:latin typeface="Sage Text" panose="02010503040201060103" pitchFamily="2" charset="77"/>
            </a:endParaRPr>
          </a:p>
          <a:p>
            <a:pPr marL="285750" lvl="3" indent="-285750" algn="l">
              <a:buFont typeface="Arial" panose="020B0604020202020204" pitchFamily="34" charset="0"/>
              <a:buChar char="•"/>
            </a:pPr>
            <a:r>
              <a:rPr lang="en-US" sz="1600" b="0" i="0" dirty="0">
                <a:solidFill>
                  <a:schemeClr val="tx1"/>
                </a:solidFill>
                <a:latin typeface="Sage Text" panose="02010503040201060103" pitchFamily="2" charset="77"/>
              </a:rPr>
              <a:t>Use public key to fetch private key from cache. Throw error if not found else remove public key from cache</a:t>
            </a:r>
          </a:p>
          <a:p>
            <a:pPr marL="285750" lvl="3" indent="-285750" algn="l">
              <a:buFont typeface="Arial" panose="020B0604020202020204" pitchFamily="34" charset="0"/>
              <a:buChar char="•"/>
            </a:pPr>
            <a:r>
              <a:rPr lang="en-US" sz="1600" i="0" dirty="0">
                <a:solidFill>
                  <a:schemeClr val="tx1"/>
                </a:solidFill>
                <a:latin typeface="Sage Text" panose="02010503040201060103" pitchFamily="2" charset="77"/>
              </a:rPr>
              <a:t>Login or confirm already logged in else throw error if not logged in </a:t>
            </a:r>
            <a:endParaRPr lang="en-US" sz="1600" b="0" i="0" dirty="0">
              <a:solidFill>
                <a:schemeClr val="tx1"/>
              </a:solidFill>
              <a:latin typeface="Sage Text" panose="02010503040201060103" pitchFamily="2" charset="77"/>
            </a:endParaRPr>
          </a:p>
          <a:p>
            <a:pPr marL="285750" lvl="3" indent="-285750" algn="l">
              <a:buFont typeface="Arial" panose="020B0604020202020204" pitchFamily="34" charset="0"/>
              <a:buChar char="•"/>
            </a:pPr>
            <a:r>
              <a:rPr lang="en-US" sz="1600" b="0" i="0" dirty="0">
                <a:solidFill>
                  <a:schemeClr val="tx1"/>
                </a:solidFill>
                <a:latin typeface="Sage Text" panose="02010503040201060103" pitchFamily="2" charset="77"/>
              </a:rPr>
              <a:t>TBD</a:t>
            </a:r>
            <a:endParaRPr lang="en-US" sz="1600" i="0" dirty="0">
              <a:solidFill>
                <a:schemeClr val="tx1"/>
              </a:solidFill>
              <a:latin typeface="Sage Text" panose="02010503040201060103" pitchFamily="2" charset="77"/>
            </a:endParaRPr>
          </a:p>
          <a:p>
            <a:pPr marL="285750" indent="-285750" algn="l">
              <a:buFont typeface="Arial" panose="020B0604020202020204" pitchFamily="34" charset="0"/>
              <a:buChar char="•"/>
            </a:pPr>
            <a:r>
              <a:rPr lang="en-US" sz="1600" i="0" dirty="0">
                <a:solidFill>
                  <a:schemeClr val="tx1"/>
                </a:solidFill>
                <a:latin typeface="Sage Text" panose="02010503040201060103" pitchFamily="2" charset="77"/>
              </a:rPr>
              <a:t>Return zip file</a:t>
            </a:r>
            <a:endParaRPr lang="en-US" sz="160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2552964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6997D-3705-3F14-8701-C791B6E356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D3BBFD-9693-872F-3FE7-93A6B67B87DA}"/>
              </a:ext>
            </a:extLst>
          </p:cNvPr>
          <p:cNvSpPr>
            <a:spLocks noGrp="1"/>
          </p:cNvSpPr>
          <p:nvPr>
            <p:ph type="title"/>
          </p:nvPr>
        </p:nvSpPr>
        <p:spPr/>
        <p:txBody>
          <a:bodyPr/>
          <a:lstStyle/>
          <a:p>
            <a:r>
              <a:rPr lang="en-US" dirty="0"/>
              <a:t>Sage 300 Proxy</a:t>
            </a:r>
          </a:p>
        </p:txBody>
      </p:sp>
      <p:sp>
        <p:nvSpPr>
          <p:cNvPr id="4" name="Text Placeholder 3">
            <a:extLst>
              <a:ext uri="{FF2B5EF4-FFF2-40B4-BE49-F238E27FC236}">
                <a16:creationId xmlns:a16="http://schemas.microsoft.com/office/drawing/2014/main" id="{1B9C3D4A-64D2-53C7-D4CF-1ECFD1CF6CAD}"/>
              </a:ext>
            </a:extLst>
          </p:cNvPr>
          <p:cNvSpPr>
            <a:spLocks noGrp="1"/>
          </p:cNvSpPr>
          <p:nvPr>
            <p:ph type="body" sz="quarter" idx="12"/>
          </p:nvPr>
        </p:nvSpPr>
        <p:spPr>
          <a:xfrm>
            <a:off x="411371" y="1034264"/>
            <a:ext cx="4613710" cy="761583"/>
          </a:xfrm>
        </p:spPr>
        <p:txBody>
          <a:bodyPr/>
          <a:lstStyle/>
          <a:p>
            <a:r>
              <a:rPr lang="en-US" sz="2399" dirty="0">
                <a:solidFill>
                  <a:srgbClr val="00D639"/>
                </a:solidFill>
              </a:rPr>
              <a:t>Step Two – </a:t>
            </a:r>
            <a:r>
              <a:rPr lang="en-US" sz="2399" b="1" dirty="0">
                <a:solidFill>
                  <a:srgbClr val="00D639"/>
                </a:solidFill>
              </a:rPr>
              <a:t>PDF Request - </a:t>
            </a:r>
            <a:r>
              <a:rPr lang="en-US" sz="1800" b="1" dirty="0">
                <a:solidFill>
                  <a:srgbClr val="00D639"/>
                </a:solidFill>
              </a:rPr>
              <a:t>Del</a:t>
            </a:r>
          </a:p>
        </p:txBody>
      </p:sp>
      <p:sp>
        <p:nvSpPr>
          <p:cNvPr id="3" name="Slide Number Placeholder 2">
            <a:extLst>
              <a:ext uri="{FF2B5EF4-FFF2-40B4-BE49-F238E27FC236}">
                <a16:creationId xmlns:a16="http://schemas.microsoft.com/office/drawing/2014/main" id="{FBDB8D9B-006C-F0C4-FCB7-74C915E09CFF}"/>
              </a:ext>
            </a:extLst>
          </p:cNvPr>
          <p:cNvSpPr>
            <a:spLocks noGrp="1"/>
          </p:cNvSpPr>
          <p:nvPr>
            <p:ph type="sldNum" sz="quarter" idx="10"/>
          </p:nvPr>
        </p:nvSpPr>
        <p:spPr/>
        <p:txBody>
          <a:bodyPr/>
          <a:lstStyle/>
          <a:p>
            <a:r>
              <a:rPr lang="en-US" kern="1200">
                <a:solidFill>
                  <a:srgbClr val="00D639"/>
                </a:solidFill>
              </a:rPr>
              <a:t>Page </a:t>
            </a:r>
            <a:fld id="{888928BD-9DD5-4B49-B597-3FD2BD4272DD}" type="slidenum">
              <a:rPr lang="en-US" kern="1200">
                <a:solidFill>
                  <a:srgbClr val="00D639"/>
                </a:solidFill>
              </a:rPr>
              <a:pPr/>
              <a:t>11</a:t>
            </a:fld>
            <a:endParaRPr lang="en-US" kern="1200" dirty="0">
              <a:solidFill>
                <a:srgbClr val="00D639"/>
              </a:solidFill>
            </a:endParaRPr>
          </a:p>
        </p:txBody>
      </p:sp>
      <p:sp>
        <p:nvSpPr>
          <p:cNvPr id="6" name="Picture Placeholder 5">
            <a:extLst>
              <a:ext uri="{FF2B5EF4-FFF2-40B4-BE49-F238E27FC236}">
                <a16:creationId xmlns:a16="http://schemas.microsoft.com/office/drawing/2014/main" id="{060E58CA-115E-0147-E3CB-1958E0539C86}"/>
              </a:ext>
            </a:extLst>
          </p:cNvPr>
          <p:cNvSpPr>
            <a:spLocks noGrp="1"/>
          </p:cNvSpPr>
          <p:nvPr>
            <p:ph type="pic" sz="quarter" idx="13"/>
          </p:nvPr>
        </p:nvSpPr>
        <p:spPr/>
        <p:txBody>
          <a:bodyPr/>
          <a:lstStyle/>
          <a:p>
            <a:endParaRPr lang="en-US"/>
          </a:p>
        </p:txBody>
      </p:sp>
      <p:pic>
        <p:nvPicPr>
          <p:cNvPr id="8" name="Picture Placeholder 6">
            <a:extLst>
              <a:ext uri="{FF2B5EF4-FFF2-40B4-BE49-F238E27FC236}">
                <a16:creationId xmlns:a16="http://schemas.microsoft.com/office/drawing/2014/main" id="{7A3C0678-FF55-DFCB-C717-C7588999155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85" b="85"/>
          <a:stretch/>
        </p:blipFill>
        <p:spPr>
          <a:xfrm>
            <a:off x="4483001" y="893"/>
            <a:ext cx="7705824" cy="6219793"/>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7703564"/>
              <a:gd name="connsiteY0" fmla="*/ 9761 h 6223536"/>
              <a:gd name="connsiteX1" fmla="*/ 7703536 w 7703564"/>
              <a:gd name="connsiteY1" fmla="*/ 0 h 6223536"/>
              <a:gd name="connsiteX2" fmla="*/ 6003938 w 7703564"/>
              <a:gd name="connsiteY2" fmla="*/ 6223536 h 6223536"/>
              <a:gd name="connsiteX3" fmla="*/ 1391658 w 7703564"/>
              <a:gd name="connsiteY3" fmla="*/ 6223536 h 6223536"/>
              <a:gd name="connsiteX4" fmla="*/ 4483 w 7703564"/>
              <a:gd name="connsiteY4" fmla="*/ 4588711 h 6223536"/>
              <a:gd name="connsiteX5" fmla="*/ 1308 w 7703564"/>
              <a:gd name="connsiteY5" fmla="*/ 9761 h 6223536"/>
              <a:gd name="connsiteX0" fmla="*/ 1308 w 7711899"/>
              <a:gd name="connsiteY0" fmla="*/ 9761 h 6223536"/>
              <a:gd name="connsiteX1" fmla="*/ 7703536 w 7711899"/>
              <a:gd name="connsiteY1" fmla="*/ 0 h 6223536"/>
              <a:gd name="connsiteX2" fmla="*/ 7705416 w 7711899"/>
              <a:gd name="connsiteY2" fmla="*/ 6223536 h 6223536"/>
              <a:gd name="connsiteX3" fmla="*/ 1391658 w 7711899"/>
              <a:gd name="connsiteY3" fmla="*/ 6223536 h 6223536"/>
              <a:gd name="connsiteX4" fmla="*/ 4483 w 7711899"/>
              <a:gd name="connsiteY4" fmla="*/ 4588711 h 6223536"/>
              <a:gd name="connsiteX5" fmla="*/ 1308 w 7711899"/>
              <a:gd name="connsiteY5" fmla="*/ 9761 h 6223536"/>
              <a:gd name="connsiteX0" fmla="*/ 1308 w 7709474"/>
              <a:gd name="connsiteY0" fmla="*/ 9761 h 6223536"/>
              <a:gd name="connsiteX1" fmla="*/ 7694011 w 7709474"/>
              <a:gd name="connsiteY1" fmla="*/ 0 h 6223536"/>
              <a:gd name="connsiteX2" fmla="*/ 7705416 w 7709474"/>
              <a:gd name="connsiteY2" fmla="*/ 6223536 h 6223536"/>
              <a:gd name="connsiteX3" fmla="*/ 1391658 w 7709474"/>
              <a:gd name="connsiteY3" fmla="*/ 6223536 h 6223536"/>
              <a:gd name="connsiteX4" fmla="*/ 4483 w 7709474"/>
              <a:gd name="connsiteY4" fmla="*/ 4588711 h 6223536"/>
              <a:gd name="connsiteX5" fmla="*/ 1308 w 7709474"/>
              <a:gd name="connsiteY5" fmla="*/ 9761 h 6223536"/>
              <a:gd name="connsiteX0" fmla="*/ 1308 w 7702374"/>
              <a:gd name="connsiteY0" fmla="*/ 9761 h 6226711"/>
              <a:gd name="connsiteX1" fmla="*/ 7694011 w 7702374"/>
              <a:gd name="connsiteY1" fmla="*/ 0 h 6226711"/>
              <a:gd name="connsiteX2" fmla="*/ 7695891 w 7702374"/>
              <a:gd name="connsiteY2" fmla="*/ 6226711 h 6226711"/>
              <a:gd name="connsiteX3" fmla="*/ 1391658 w 7702374"/>
              <a:gd name="connsiteY3" fmla="*/ 6223536 h 6226711"/>
              <a:gd name="connsiteX4" fmla="*/ 4483 w 7702374"/>
              <a:gd name="connsiteY4" fmla="*/ 4588711 h 6226711"/>
              <a:gd name="connsiteX5" fmla="*/ 1308 w 7702374"/>
              <a:gd name="connsiteY5" fmla="*/ 9761 h 6226711"/>
              <a:gd name="connsiteX0" fmla="*/ 415 w 7707831"/>
              <a:gd name="connsiteY0" fmla="*/ 0 h 6232854"/>
              <a:gd name="connsiteX1" fmla="*/ 7699468 w 7707831"/>
              <a:gd name="connsiteY1" fmla="*/ 6143 h 6232854"/>
              <a:gd name="connsiteX2" fmla="*/ 7701348 w 7707831"/>
              <a:gd name="connsiteY2" fmla="*/ 6232854 h 6232854"/>
              <a:gd name="connsiteX3" fmla="*/ 1397115 w 7707831"/>
              <a:gd name="connsiteY3" fmla="*/ 6229679 h 6232854"/>
              <a:gd name="connsiteX4" fmla="*/ 9940 w 7707831"/>
              <a:gd name="connsiteY4" fmla="*/ 4594854 h 6232854"/>
              <a:gd name="connsiteX5" fmla="*/ 415 w 7707831"/>
              <a:gd name="connsiteY5" fmla="*/ 0 h 6232854"/>
              <a:gd name="connsiteX0" fmla="*/ 415 w 7710954"/>
              <a:gd name="connsiteY0" fmla="*/ 218 h 6233072"/>
              <a:gd name="connsiteX1" fmla="*/ 7705818 w 7710954"/>
              <a:gd name="connsiteY1" fmla="*/ 0 h 6233072"/>
              <a:gd name="connsiteX2" fmla="*/ 7701348 w 7710954"/>
              <a:gd name="connsiteY2" fmla="*/ 6233072 h 6233072"/>
              <a:gd name="connsiteX3" fmla="*/ 1397115 w 7710954"/>
              <a:gd name="connsiteY3" fmla="*/ 6229897 h 6233072"/>
              <a:gd name="connsiteX4" fmla="*/ 9940 w 7710954"/>
              <a:gd name="connsiteY4" fmla="*/ 4595072 h 6233072"/>
              <a:gd name="connsiteX5" fmla="*/ 415 w 7710954"/>
              <a:gd name="connsiteY5" fmla="*/ 218 h 6233072"/>
              <a:gd name="connsiteX0" fmla="*/ 415 w 7707831"/>
              <a:gd name="connsiteY0" fmla="*/ 218 h 6233072"/>
              <a:gd name="connsiteX1" fmla="*/ 7699468 w 7707831"/>
              <a:gd name="connsiteY1" fmla="*/ 0 h 6233072"/>
              <a:gd name="connsiteX2" fmla="*/ 7701348 w 7707831"/>
              <a:gd name="connsiteY2" fmla="*/ 6233072 h 6233072"/>
              <a:gd name="connsiteX3" fmla="*/ 1397115 w 7707831"/>
              <a:gd name="connsiteY3" fmla="*/ 6229897 h 6233072"/>
              <a:gd name="connsiteX4" fmla="*/ 9940 w 7707831"/>
              <a:gd name="connsiteY4" fmla="*/ 4595072 h 6233072"/>
              <a:gd name="connsiteX5" fmla="*/ 415 w 7707831"/>
              <a:gd name="connsiteY5" fmla="*/ 218 h 623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7831" h="6233072">
                <a:moveTo>
                  <a:pt x="415" y="218"/>
                </a:moveTo>
                <a:lnTo>
                  <a:pt x="7699468" y="0"/>
                </a:lnTo>
                <a:cubicBezTo>
                  <a:pt x="7707532" y="2835940"/>
                  <a:pt x="7712493" y="3125802"/>
                  <a:pt x="7701348" y="6233072"/>
                </a:cubicBezTo>
                <a:lnTo>
                  <a:pt x="1397115" y="6229897"/>
                </a:lnTo>
                <a:cubicBezTo>
                  <a:pt x="1182952" y="6228459"/>
                  <a:pt x="-57314" y="5971484"/>
                  <a:pt x="9940" y="4595072"/>
                </a:cubicBezTo>
                <a:cubicBezTo>
                  <a:pt x="4698" y="3399635"/>
                  <a:pt x="-1702" y="1732910"/>
                  <a:pt x="415" y="218"/>
                </a:cubicBezTo>
                <a:close/>
              </a:path>
            </a:pathLst>
          </a:custGeom>
        </p:spPr>
      </p:pic>
      <p:sp>
        <p:nvSpPr>
          <p:cNvPr id="5" name="Text Placeholder 2">
            <a:extLst>
              <a:ext uri="{FF2B5EF4-FFF2-40B4-BE49-F238E27FC236}">
                <a16:creationId xmlns:a16="http://schemas.microsoft.com/office/drawing/2014/main" id="{5086B8D0-78A3-89B5-C8E2-0771F83E59BC}"/>
              </a:ext>
            </a:extLst>
          </p:cNvPr>
          <p:cNvSpPr txBox="1">
            <a:spLocks/>
          </p:cNvSpPr>
          <p:nvPr/>
        </p:nvSpPr>
        <p:spPr>
          <a:xfrm>
            <a:off x="411371" y="2126680"/>
            <a:ext cx="3926948" cy="761583"/>
          </a:xfrm>
          <a:prstGeom prst="rect">
            <a:avLst/>
          </a:prstGeom>
        </p:spPr>
        <p:txBody>
          <a:bodyPr vert="horz" lIns="0" tIns="45720" rIns="0" bIns="45720" rtlCol="0">
            <a:noAutofit/>
          </a:bodyPr>
          <a:lstStyle>
            <a:lvl1pPr marL="0" indent="0" algn="l" defTabSz="914126" rtl="0" eaLnBrk="1" latinLnBrk="0" hangingPunct="1">
              <a:lnSpc>
                <a:spcPct val="100000"/>
              </a:lnSpc>
              <a:spcBef>
                <a:spcPts val="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1pPr>
            <a:lvl2pPr marL="0" indent="0" algn="l" defTabSz="914126" rtl="0" eaLnBrk="1" latinLnBrk="0" hangingPunct="1">
              <a:lnSpc>
                <a:spcPct val="100000"/>
              </a:lnSpc>
              <a:spcBef>
                <a:spcPts val="500"/>
              </a:spcBef>
              <a:buFont typeface="Sage Text" panose="02010503040201060103" pitchFamily="50" charset="0"/>
              <a:buNone/>
              <a:defRPr lang="en-US" sz="2000" b="1" i="0" kern="1200">
                <a:solidFill>
                  <a:schemeClr val="accent1"/>
                </a:solidFill>
                <a:latin typeface="Sage Text" panose="02010503040201060103" pitchFamily="2" charset="77"/>
                <a:ea typeface="+mn-ea"/>
                <a:cs typeface="+mn-cs"/>
              </a:defRPr>
            </a:lvl2pPr>
            <a:lvl3pPr marL="342797" indent="0" algn="l" defTabSz="914126" rtl="0" eaLnBrk="1" latinLnBrk="0" hangingPunct="1">
              <a:lnSpc>
                <a:spcPct val="100000"/>
              </a:lnSpc>
              <a:spcBef>
                <a:spcPts val="500"/>
              </a:spcBef>
              <a:buFont typeface="Sage Text" panose="02010503040201060103" pitchFamily="50" charset="0"/>
              <a:buNone/>
              <a:defRPr lang="en-US" sz="1800" b="1" i="0" kern="1200">
                <a:solidFill>
                  <a:schemeClr val="accent1"/>
                </a:solidFill>
                <a:latin typeface="Sage Text" panose="02010503040201060103" pitchFamily="2" charset="77"/>
                <a:ea typeface="+mn-ea"/>
                <a:cs typeface="+mn-cs"/>
              </a:defRPr>
            </a:lvl3pPr>
            <a:lvl4pPr marL="688768" indent="0" algn="l" defTabSz="914126" rtl="0" eaLnBrk="1" latinLnBrk="0" hangingPunct="1">
              <a:lnSpc>
                <a:spcPct val="100000"/>
              </a:lnSpc>
              <a:spcBef>
                <a:spcPts val="500"/>
              </a:spcBef>
              <a:buFont typeface="Sage Text" panose="02010503040201060103" pitchFamily="50" charset="0"/>
              <a:buNone/>
              <a:defRPr lang="en-US" sz="1600" b="1" i="0" kern="1200">
                <a:solidFill>
                  <a:schemeClr val="accent1"/>
                </a:solidFill>
                <a:latin typeface="Sage Text" panose="02010503040201060103" pitchFamily="2" charset="77"/>
                <a:ea typeface="+mn-ea"/>
                <a:cs typeface="+mn-cs"/>
              </a:defRPr>
            </a:lvl4pPr>
            <a:lvl5pPr marL="1028391" indent="0" algn="l" defTabSz="914126" rtl="0" eaLnBrk="1" latinLnBrk="0" hangingPunct="1">
              <a:lnSpc>
                <a:spcPct val="100000"/>
              </a:lnSpc>
              <a:spcBef>
                <a:spcPts val="500"/>
              </a:spcBef>
              <a:buFont typeface="Sage Text" panose="02010503040201060103" pitchFamily="50" charset="0"/>
              <a:buNone/>
              <a:defRPr lang="en-US" sz="1400" b="1" i="0" kern="1200">
                <a:solidFill>
                  <a:schemeClr val="accent1"/>
                </a:solidFill>
                <a:latin typeface="Sage Text" panose="02010503040201060103" pitchFamily="2" charset="77"/>
                <a:ea typeface="+mn-ea"/>
                <a:cs typeface="+mn-cs"/>
              </a:defRPr>
            </a:lvl5pPr>
            <a:lvl6pPr marL="2513846"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9pPr>
          </a:lstStyle>
          <a:p>
            <a:r>
              <a:rPr lang="en-GB" dirty="0"/>
              <a:t>The public key in the header will be retrieved to locate the private key for decrypting the credentials and performing a login. </a:t>
            </a:r>
          </a:p>
          <a:p>
            <a:endParaRPr lang="en-GB" dirty="0"/>
          </a:p>
          <a:p>
            <a:r>
              <a:rPr lang="en-GB" dirty="0"/>
              <a:t>If the public key is not found, an error will be returned.</a:t>
            </a:r>
          </a:p>
          <a:p>
            <a:endParaRPr lang="en-GB" sz="800" dirty="0"/>
          </a:p>
          <a:p>
            <a:r>
              <a:rPr lang="en-GB" dirty="0"/>
              <a:t>The public key will be removed from the ProxyManager cache immediately!</a:t>
            </a:r>
          </a:p>
          <a:p>
            <a:endParaRPr lang="en-GB" dirty="0"/>
          </a:p>
          <a:p>
            <a:endParaRPr lang="en-US" sz="300" b="0" dirty="0"/>
          </a:p>
          <a:p>
            <a:r>
              <a:rPr lang="en-GB" dirty="0"/>
              <a:t>Now that the login is successful, it is time to make the actual request (Delete PDFs).</a:t>
            </a:r>
          </a:p>
          <a:p>
            <a:endParaRPr lang="en-GB" sz="1000" b="0" dirty="0"/>
          </a:p>
        </p:txBody>
      </p:sp>
    </p:spTree>
    <p:extLst>
      <p:ext uri="{BB962C8B-B14F-4D97-AF65-F5344CB8AC3E}">
        <p14:creationId xmlns:p14="http://schemas.microsoft.com/office/powerpoint/2010/main" val="374057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A6370-28DC-4163-6034-18F0FBCAAA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B99EA8-A3C8-6206-FDA6-16B9CBA9CD8A}"/>
              </a:ext>
            </a:extLst>
          </p:cNvPr>
          <p:cNvSpPr>
            <a:spLocks noGrp="1"/>
          </p:cNvSpPr>
          <p:nvPr>
            <p:ph type="title"/>
          </p:nvPr>
        </p:nvSpPr>
        <p:spPr/>
        <p:txBody>
          <a:bodyPr/>
          <a:lstStyle/>
          <a:p>
            <a:r>
              <a:rPr lang="en-US" dirty="0"/>
              <a:t>Sage 300 Proxy</a:t>
            </a:r>
          </a:p>
        </p:txBody>
      </p:sp>
      <p:sp>
        <p:nvSpPr>
          <p:cNvPr id="4" name="Slide Number Placeholder 3">
            <a:extLst>
              <a:ext uri="{FF2B5EF4-FFF2-40B4-BE49-F238E27FC236}">
                <a16:creationId xmlns:a16="http://schemas.microsoft.com/office/drawing/2014/main" id="{607D056E-5504-205F-393A-DF74E71EC2D8}"/>
              </a:ext>
            </a:extLst>
          </p:cNvPr>
          <p:cNvSpPr>
            <a:spLocks noGrp="1"/>
          </p:cNvSpPr>
          <p:nvPr>
            <p:ph type="sldNum" sz="quarter" idx="10"/>
          </p:nvPr>
        </p:nvSpPr>
        <p:spPr/>
        <p:txBody>
          <a:bodyPr/>
          <a:lstStyle/>
          <a:p>
            <a:r>
              <a:rPr lang="en-US" kern="1200">
                <a:solidFill>
                  <a:srgbClr val="00D639"/>
                </a:solidFill>
              </a:rPr>
              <a:t>Page </a:t>
            </a:r>
            <a:fld id="{888928BD-9DD5-4B49-B597-3FD2BD4272DD}" type="slidenum">
              <a:rPr lang="en-US" kern="1200">
                <a:solidFill>
                  <a:srgbClr val="00D639"/>
                </a:solidFill>
              </a:rPr>
              <a:pPr/>
              <a:t>12</a:t>
            </a:fld>
            <a:endParaRPr lang="en-US" kern="1200" dirty="0">
              <a:solidFill>
                <a:srgbClr val="00D639"/>
              </a:solidFill>
            </a:endParaRPr>
          </a:p>
        </p:txBody>
      </p:sp>
      <p:sp>
        <p:nvSpPr>
          <p:cNvPr id="7" name="Text Placeholder 6">
            <a:extLst>
              <a:ext uri="{FF2B5EF4-FFF2-40B4-BE49-F238E27FC236}">
                <a16:creationId xmlns:a16="http://schemas.microsoft.com/office/drawing/2014/main" id="{3B21FE6C-464E-A347-AFAD-6E0EA16B5666}"/>
              </a:ext>
            </a:extLst>
          </p:cNvPr>
          <p:cNvSpPr>
            <a:spLocks noGrp="1"/>
          </p:cNvSpPr>
          <p:nvPr>
            <p:ph type="body" sz="quarter" idx="12"/>
          </p:nvPr>
        </p:nvSpPr>
        <p:spPr/>
        <p:txBody>
          <a:bodyPr/>
          <a:lstStyle/>
          <a:p>
            <a:r>
              <a:rPr lang="en-US" dirty="0"/>
              <a:t>Step Two – PDF Request</a:t>
            </a:r>
          </a:p>
        </p:txBody>
      </p:sp>
      <p:sp>
        <p:nvSpPr>
          <p:cNvPr id="9" name="Text Placeholder 4">
            <a:extLst>
              <a:ext uri="{FF2B5EF4-FFF2-40B4-BE49-F238E27FC236}">
                <a16:creationId xmlns:a16="http://schemas.microsoft.com/office/drawing/2014/main" id="{22C140C6-1688-A04F-71F9-042E0F4E362A}"/>
              </a:ext>
            </a:extLst>
          </p:cNvPr>
          <p:cNvSpPr txBox="1">
            <a:spLocks/>
          </p:cNvSpPr>
          <p:nvPr/>
        </p:nvSpPr>
        <p:spPr>
          <a:xfrm>
            <a:off x="6094412" y="4732654"/>
            <a:ext cx="3822191" cy="907455"/>
          </a:xfrm>
          <a:prstGeom prst="rect">
            <a:avLst/>
          </a:prstGeom>
        </p:spPr>
        <p:txBody>
          <a:bodyPr vert="horz" lIns="0" tIns="45720" rIns="0" bIns="0" numCol="1" spcCol="360000" rtlCol="0">
            <a:noAutofit/>
          </a:bodyPr>
          <a:lstStyle>
            <a:lvl1pPr marL="0" indent="0" algn="l" defTabSz="228554" rtl="0" eaLnBrk="1" latinLnBrk="0" hangingPunct="1">
              <a:spcBef>
                <a:spcPts val="1600"/>
              </a:spcBef>
              <a:buFont typeface="Arial"/>
              <a:buNone/>
              <a:defRPr sz="2000" kern="1200" baseline="0">
                <a:solidFill>
                  <a:srgbClr val="666666"/>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a:lstStyle>
          <a:p>
            <a:endParaRPr lang="en-US" sz="1600" i="0" dirty="0">
              <a:solidFill>
                <a:srgbClr val="FF0000"/>
              </a:solidFill>
            </a:endParaRPr>
          </a:p>
        </p:txBody>
      </p:sp>
      <p:sp>
        <p:nvSpPr>
          <p:cNvPr id="3" name="Text Placeholder 4">
            <a:extLst>
              <a:ext uri="{FF2B5EF4-FFF2-40B4-BE49-F238E27FC236}">
                <a16:creationId xmlns:a16="http://schemas.microsoft.com/office/drawing/2014/main" id="{77D26BE0-202D-27C0-87D9-9929CC7BCD93}"/>
              </a:ext>
            </a:extLst>
          </p:cNvPr>
          <p:cNvSpPr txBox="1">
            <a:spLocks/>
          </p:cNvSpPr>
          <p:nvPr/>
        </p:nvSpPr>
        <p:spPr>
          <a:xfrm>
            <a:off x="6819342" y="4723957"/>
            <a:ext cx="3822191" cy="907455"/>
          </a:xfrm>
          <a:prstGeom prst="rect">
            <a:avLst/>
          </a:prstGeom>
        </p:spPr>
        <p:txBody>
          <a:bodyPr vert="horz" lIns="0" tIns="45720" rIns="0" bIns="0" numCol="1" spcCol="360000" rtlCol="0">
            <a:noAutofit/>
          </a:bodyPr>
          <a:lstStyle>
            <a:lvl1pPr marL="0" indent="0" algn="l" defTabSz="228554" rtl="0" eaLnBrk="1" latinLnBrk="0" hangingPunct="1">
              <a:spcBef>
                <a:spcPts val="1600"/>
              </a:spcBef>
              <a:buFont typeface="Arial"/>
              <a:buNone/>
              <a:defRPr sz="2000" kern="1200" baseline="0">
                <a:solidFill>
                  <a:srgbClr val="666666"/>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a:lstStyle>
          <a:p>
            <a:endParaRPr lang="en-US" sz="1600" i="0" dirty="0">
              <a:solidFill>
                <a:srgbClr val="FF0000"/>
              </a:solidFill>
            </a:endParaRPr>
          </a:p>
        </p:txBody>
      </p:sp>
      <p:sp>
        <p:nvSpPr>
          <p:cNvPr id="8" name="Rectangle: Rounded Corners 7">
            <a:extLst>
              <a:ext uri="{FF2B5EF4-FFF2-40B4-BE49-F238E27FC236}">
                <a16:creationId xmlns:a16="http://schemas.microsoft.com/office/drawing/2014/main" id="{7EFB0D8E-7317-9083-6883-CE561CA0ACB3}"/>
              </a:ext>
            </a:extLst>
          </p:cNvPr>
          <p:cNvSpPr/>
          <p:nvPr/>
        </p:nvSpPr>
        <p:spPr>
          <a:xfrm>
            <a:off x="5493412" y="1144141"/>
            <a:ext cx="5330558" cy="4953322"/>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i="0" dirty="0">
                <a:solidFill>
                  <a:schemeClr val="bg1"/>
                </a:solidFill>
              </a:rPr>
              <a:t>Sage 300 Proxy</a:t>
            </a:r>
          </a:p>
        </p:txBody>
      </p:sp>
      <p:sp>
        <p:nvSpPr>
          <p:cNvPr id="10" name="Rectangle: Rounded Corners 9" descr="aa&#10;&#10;">
            <a:extLst>
              <a:ext uri="{FF2B5EF4-FFF2-40B4-BE49-F238E27FC236}">
                <a16:creationId xmlns:a16="http://schemas.microsoft.com/office/drawing/2014/main" id="{E61D89A5-D7CC-A415-DFF6-0913BF87C7CB}"/>
              </a:ext>
            </a:extLst>
          </p:cNvPr>
          <p:cNvSpPr/>
          <p:nvPr/>
        </p:nvSpPr>
        <p:spPr>
          <a:xfrm>
            <a:off x="5989054" y="1791318"/>
            <a:ext cx="4509794" cy="57379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0" dirty="0">
                <a:solidFill>
                  <a:schemeClr val="tx1"/>
                </a:solidFill>
              </a:rPr>
              <a:t>ProxyDeletePDFs()</a:t>
            </a:r>
          </a:p>
        </p:txBody>
      </p:sp>
      <p:sp>
        <p:nvSpPr>
          <p:cNvPr id="11" name="Rectangle: Rounded Corners 10" descr="aa&#10;&#10;">
            <a:extLst>
              <a:ext uri="{FF2B5EF4-FFF2-40B4-BE49-F238E27FC236}">
                <a16:creationId xmlns:a16="http://schemas.microsoft.com/office/drawing/2014/main" id="{5BF5B353-C928-0B9E-A9FD-9AF3A757ED4D}"/>
              </a:ext>
            </a:extLst>
          </p:cNvPr>
          <p:cNvSpPr/>
          <p:nvPr/>
        </p:nvSpPr>
        <p:spPr>
          <a:xfrm>
            <a:off x="5989054" y="2648960"/>
            <a:ext cx="4509794" cy="57379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0" dirty="0">
                <a:solidFill>
                  <a:schemeClr val="tx1"/>
                </a:solidFill>
              </a:rPr>
              <a:t>Remove public key else return error</a:t>
            </a:r>
          </a:p>
        </p:txBody>
      </p:sp>
      <p:cxnSp>
        <p:nvCxnSpPr>
          <p:cNvPr id="12" name="Straight Arrow Connector 11">
            <a:extLst>
              <a:ext uri="{FF2B5EF4-FFF2-40B4-BE49-F238E27FC236}">
                <a16:creationId xmlns:a16="http://schemas.microsoft.com/office/drawing/2014/main" id="{C56A04B1-C45A-D997-00CD-070C0068BFE8}"/>
              </a:ext>
            </a:extLst>
          </p:cNvPr>
          <p:cNvCxnSpPr>
            <a:cxnSpLocks/>
            <a:stCxn id="10" idx="2"/>
            <a:endCxn id="11" idx="0"/>
          </p:cNvCxnSpPr>
          <p:nvPr/>
        </p:nvCxnSpPr>
        <p:spPr>
          <a:xfrm>
            <a:off x="8243951" y="2365111"/>
            <a:ext cx="0" cy="283849"/>
          </a:xfrm>
          <a:prstGeom prst="straightConnector1">
            <a:avLst/>
          </a:prstGeom>
          <a:ln w="190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3C083771-D146-4235-F53D-32999C717568}"/>
              </a:ext>
            </a:extLst>
          </p:cNvPr>
          <p:cNvCxnSpPr>
            <a:cxnSpLocks/>
          </p:cNvCxnSpPr>
          <p:nvPr/>
        </p:nvCxnSpPr>
        <p:spPr>
          <a:xfrm>
            <a:off x="8243951" y="4197970"/>
            <a:ext cx="0" cy="278712"/>
          </a:xfrm>
          <a:prstGeom prst="straightConnector1">
            <a:avLst/>
          </a:prstGeom>
          <a:ln w="190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9" name="Rectangle: Rounded Corners 18" descr="aa&#10;&#10;">
            <a:extLst>
              <a:ext uri="{FF2B5EF4-FFF2-40B4-BE49-F238E27FC236}">
                <a16:creationId xmlns:a16="http://schemas.microsoft.com/office/drawing/2014/main" id="{4BA3DAA6-9FDD-B892-A034-A3B117B6DAC8}"/>
              </a:ext>
            </a:extLst>
          </p:cNvPr>
          <p:cNvSpPr/>
          <p:nvPr/>
        </p:nvSpPr>
        <p:spPr>
          <a:xfrm>
            <a:off x="5989054" y="4468222"/>
            <a:ext cx="4509794" cy="57379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0" dirty="0">
                <a:solidFill>
                  <a:schemeClr val="tx1"/>
                </a:solidFill>
              </a:rPr>
              <a:t>TBD</a:t>
            </a:r>
          </a:p>
        </p:txBody>
      </p:sp>
      <p:cxnSp>
        <p:nvCxnSpPr>
          <p:cNvPr id="23" name="Straight Arrow Connector 22">
            <a:extLst>
              <a:ext uri="{FF2B5EF4-FFF2-40B4-BE49-F238E27FC236}">
                <a16:creationId xmlns:a16="http://schemas.microsoft.com/office/drawing/2014/main" id="{949BC98D-5A5D-B63D-9287-A3E17179580B}"/>
              </a:ext>
            </a:extLst>
          </p:cNvPr>
          <p:cNvCxnSpPr>
            <a:cxnSpLocks/>
          </p:cNvCxnSpPr>
          <p:nvPr/>
        </p:nvCxnSpPr>
        <p:spPr>
          <a:xfrm>
            <a:off x="8243951" y="5033831"/>
            <a:ext cx="0" cy="278712"/>
          </a:xfrm>
          <a:prstGeom prst="straightConnector1">
            <a:avLst/>
          </a:prstGeom>
          <a:ln w="190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4" name="Rectangle: Rounded Corners 23" descr="aa&#10;&#10;">
            <a:extLst>
              <a:ext uri="{FF2B5EF4-FFF2-40B4-BE49-F238E27FC236}">
                <a16:creationId xmlns:a16="http://schemas.microsoft.com/office/drawing/2014/main" id="{9D112C6C-3429-6623-064F-B92EB6A23031}"/>
              </a:ext>
            </a:extLst>
          </p:cNvPr>
          <p:cNvSpPr/>
          <p:nvPr/>
        </p:nvSpPr>
        <p:spPr>
          <a:xfrm>
            <a:off x="5989054" y="5320727"/>
            <a:ext cx="4509794" cy="57379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0" dirty="0">
                <a:solidFill>
                  <a:schemeClr val="tx1"/>
                </a:solidFill>
              </a:rPr>
              <a:t>Return status</a:t>
            </a:r>
          </a:p>
        </p:txBody>
      </p:sp>
      <p:sp>
        <p:nvSpPr>
          <p:cNvPr id="25" name="Rectangle: Rounded Corners 24" descr="aa&#10;&#10;">
            <a:extLst>
              <a:ext uri="{FF2B5EF4-FFF2-40B4-BE49-F238E27FC236}">
                <a16:creationId xmlns:a16="http://schemas.microsoft.com/office/drawing/2014/main" id="{F9D3F2B3-1CFE-3A6F-4418-7939718672EC}"/>
              </a:ext>
            </a:extLst>
          </p:cNvPr>
          <p:cNvSpPr/>
          <p:nvPr/>
        </p:nvSpPr>
        <p:spPr>
          <a:xfrm>
            <a:off x="5989054" y="3608884"/>
            <a:ext cx="4509794" cy="57379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0" dirty="0">
                <a:solidFill>
                  <a:schemeClr val="tx1"/>
                </a:solidFill>
              </a:rPr>
              <a:t>Login else return error</a:t>
            </a:r>
          </a:p>
        </p:txBody>
      </p:sp>
      <p:cxnSp>
        <p:nvCxnSpPr>
          <p:cNvPr id="26" name="Straight Arrow Connector 25">
            <a:extLst>
              <a:ext uri="{FF2B5EF4-FFF2-40B4-BE49-F238E27FC236}">
                <a16:creationId xmlns:a16="http://schemas.microsoft.com/office/drawing/2014/main" id="{F86D4F12-DA71-5732-288F-05F4B6E2AED1}"/>
              </a:ext>
            </a:extLst>
          </p:cNvPr>
          <p:cNvCxnSpPr>
            <a:cxnSpLocks/>
          </p:cNvCxnSpPr>
          <p:nvPr/>
        </p:nvCxnSpPr>
        <p:spPr>
          <a:xfrm>
            <a:off x="8221231" y="3278378"/>
            <a:ext cx="0" cy="283849"/>
          </a:xfrm>
          <a:prstGeom prst="straightConnector1">
            <a:avLst/>
          </a:prstGeom>
          <a:ln w="190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A1187289-4C71-3DCE-6905-1A1C93D5D948}"/>
              </a:ext>
            </a:extLst>
          </p:cNvPr>
          <p:cNvSpPr txBox="1"/>
          <p:nvPr/>
        </p:nvSpPr>
        <p:spPr>
          <a:xfrm>
            <a:off x="1079270" y="1946124"/>
            <a:ext cx="3657448" cy="171500"/>
          </a:xfrm>
          <a:prstGeom prst="rect">
            <a:avLst/>
          </a:prstGeom>
          <a:noFill/>
        </p:spPr>
        <p:txBody>
          <a:bodyPr wrap="square" lIns="0" tIns="0" rIns="0" bIns="0" rtlCol="0">
            <a:noAutofit/>
          </a:bodyPr>
          <a:lstStyle/>
          <a:p>
            <a:pPr algn="l"/>
            <a:r>
              <a:rPr lang="en-US" sz="1600" i="0" dirty="0">
                <a:solidFill>
                  <a:schemeClr val="accent3">
                    <a:lumMod val="75000"/>
                  </a:schemeClr>
                </a:solidFill>
              </a:rPr>
              <a:t>Request Delete PDFs from Proxy</a:t>
            </a:r>
            <a:endParaRPr lang="en-US" sz="1600" i="0" dirty="0">
              <a:solidFill>
                <a:schemeClr val="accent3">
                  <a:lumMod val="75000"/>
                </a:schemeClr>
              </a:solidFill>
              <a:latin typeface="Arial"/>
              <a:cs typeface="Arial"/>
            </a:endParaRPr>
          </a:p>
        </p:txBody>
      </p:sp>
      <p:cxnSp>
        <p:nvCxnSpPr>
          <p:cNvPr id="31" name="Straight Arrow Connector 30">
            <a:extLst>
              <a:ext uri="{FF2B5EF4-FFF2-40B4-BE49-F238E27FC236}">
                <a16:creationId xmlns:a16="http://schemas.microsoft.com/office/drawing/2014/main" id="{352888B7-F90D-B5BF-51A9-BC0621C53B9E}"/>
              </a:ext>
            </a:extLst>
          </p:cNvPr>
          <p:cNvCxnSpPr>
            <a:cxnSpLocks/>
          </p:cNvCxnSpPr>
          <p:nvPr/>
        </p:nvCxnSpPr>
        <p:spPr>
          <a:xfrm>
            <a:off x="4081924" y="2086911"/>
            <a:ext cx="1794744" cy="0"/>
          </a:xfrm>
          <a:prstGeom prst="straightConnector1">
            <a:avLst/>
          </a:prstGeom>
          <a:ln w="190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2" name="TextBox 31">
            <a:extLst>
              <a:ext uri="{FF2B5EF4-FFF2-40B4-BE49-F238E27FC236}">
                <a16:creationId xmlns:a16="http://schemas.microsoft.com/office/drawing/2014/main" id="{E4DBB8D1-AD83-6652-F304-727A8AD069AC}"/>
              </a:ext>
            </a:extLst>
          </p:cNvPr>
          <p:cNvSpPr txBox="1"/>
          <p:nvPr/>
        </p:nvSpPr>
        <p:spPr>
          <a:xfrm>
            <a:off x="418989" y="2642393"/>
            <a:ext cx="4071731" cy="1986304"/>
          </a:xfrm>
          <a:prstGeom prst="rect">
            <a:avLst/>
          </a:prstGeom>
          <a:noFill/>
        </p:spPr>
        <p:txBody>
          <a:bodyPr wrap="square" lIns="0" tIns="0" rIns="0" bIns="0" rtlCol="0">
            <a:noAutofit/>
          </a:bodyPr>
          <a:lstStyle/>
          <a:p>
            <a:pPr algn="l"/>
            <a:r>
              <a:rPr lang="en-US" sz="1600" b="0" i="0" dirty="0">
                <a:solidFill>
                  <a:schemeClr val="tx1"/>
                </a:solidFill>
                <a:latin typeface="Sage Text" panose="02010503040201060103" pitchFamily="2" charset="77"/>
              </a:rPr>
              <a:t>Notes</a:t>
            </a:r>
          </a:p>
          <a:p>
            <a:pPr algn="l"/>
            <a:endParaRPr lang="en-US" sz="1600" b="0" i="0" dirty="0">
              <a:solidFill>
                <a:schemeClr val="tx1"/>
              </a:solidFill>
              <a:latin typeface="Sage Text" panose="02010503040201060103" pitchFamily="2" charset="77"/>
            </a:endParaRPr>
          </a:p>
          <a:p>
            <a:pPr marL="285750" lvl="3" indent="-285750" algn="l">
              <a:buFont typeface="Arial" panose="020B0604020202020204" pitchFamily="34" charset="0"/>
              <a:buChar char="•"/>
            </a:pPr>
            <a:r>
              <a:rPr lang="en-US" sz="1600" b="0" i="0" dirty="0">
                <a:solidFill>
                  <a:schemeClr val="tx1"/>
                </a:solidFill>
                <a:latin typeface="Sage Text" panose="02010503040201060103" pitchFamily="2" charset="77"/>
              </a:rPr>
              <a:t>Use public key to fetch private key from cache. Throw error if not found else remove public key from cache</a:t>
            </a:r>
          </a:p>
          <a:p>
            <a:pPr marL="285750" lvl="3" indent="-285750" algn="l">
              <a:buFont typeface="Arial" panose="020B0604020202020204" pitchFamily="34" charset="0"/>
              <a:buChar char="•"/>
            </a:pPr>
            <a:r>
              <a:rPr lang="en-US" sz="1600" i="0" dirty="0">
                <a:solidFill>
                  <a:schemeClr val="tx1"/>
                </a:solidFill>
                <a:latin typeface="Sage Text" panose="02010503040201060103" pitchFamily="2" charset="77"/>
              </a:rPr>
              <a:t>Login or confirm already logged in else throw error if not logged in </a:t>
            </a:r>
            <a:endParaRPr lang="en-US" sz="1600" b="0" i="0" dirty="0">
              <a:solidFill>
                <a:schemeClr val="tx1"/>
              </a:solidFill>
              <a:latin typeface="Sage Text" panose="02010503040201060103" pitchFamily="2" charset="77"/>
            </a:endParaRPr>
          </a:p>
          <a:p>
            <a:pPr marL="285750" lvl="3" indent="-285750" algn="l">
              <a:buFont typeface="Arial" panose="020B0604020202020204" pitchFamily="34" charset="0"/>
              <a:buChar char="•"/>
            </a:pPr>
            <a:r>
              <a:rPr lang="en-US" sz="1600" b="0" i="0" dirty="0">
                <a:solidFill>
                  <a:schemeClr val="tx1"/>
                </a:solidFill>
                <a:latin typeface="Sage Text" panose="02010503040201060103" pitchFamily="2" charset="77"/>
              </a:rPr>
              <a:t>TBD</a:t>
            </a:r>
          </a:p>
          <a:p>
            <a:pPr marL="285750" lvl="3" indent="-285750" algn="l">
              <a:buFont typeface="Arial" panose="020B0604020202020204" pitchFamily="34" charset="0"/>
              <a:buChar char="•"/>
            </a:pPr>
            <a:r>
              <a:rPr lang="en-US" sz="1600" i="0" dirty="0">
                <a:solidFill>
                  <a:schemeClr val="tx1"/>
                </a:solidFill>
                <a:latin typeface="Sage Text" panose="02010503040201060103" pitchFamily="2" charset="77"/>
              </a:rPr>
              <a:t>Return status</a:t>
            </a:r>
          </a:p>
        </p:txBody>
      </p:sp>
    </p:spTree>
    <p:extLst>
      <p:ext uri="{BB962C8B-B14F-4D97-AF65-F5344CB8AC3E}">
        <p14:creationId xmlns:p14="http://schemas.microsoft.com/office/powerpoint/2010/main" val="1163631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38946-7237-75EE-0E06-863B66B50E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7B2042-F0AA-AF20-FC48-F8853BF7264F}"/>
              </a:ext>
            </a:extLst>
          </p:cNvPr>
          <p:cNvSpPr>
            <a:spLocks noGrp="1"/>
          </p:cNvSpPr>
          <p:nvPr>
            <p:ph type="title"/>
          </p:nvPr>
        </p:nvSpPr>
        <p:spPr/>
        <p:txBody>
          <a:bodyPr/>
          <a:lstStyle/>
          <a:p>
            <a:r>
              <a:rPr lang="en-US" dirty="0"/>
              <a:t>Sage 300 </a:t>
            </a:r>
            <a:br>
              <a:rPr lang="en-US" dirty="0"/>
            </a:br>
            <a:endParaRPr lang="en-US" dirty="0"/>
          </a:p>
        </p:txBody>
      </p:sp>
      <p:sp>
        <p:nvSpPr>
          <p:cNvPr id="4" name="Slide Number Placeholder 3">
            <a:extLst>
              <a:ext uri="{FF2B5EF4-FFF2-40B4-BE49-F238E27FC236}">
                <a16:creationId xmlns:a16="http://schemas.microsoft.com/office/drawing/2014/main" id="{2E474DA9-2E8B-9032-A4A6-68A5FAB7AA9A}"/>
              </a:ext>
            </a:extLst>
          </p:cNvPr>
          <p:cNvSpPr>
            <a:spLocks noGrp="1"/>
          </p:cNvSpPr>
          <p:nvPr>
            <p:ph type="sldNum" sz="quarter" idx="10"/>
          </p:nvPr>
        </p:nvSpPr>
        <p:spPr/>
        <p:txBody>
          <a:bodyPr/>
          <a:lstStyle/>
          <a:p>
            <a:r>
              <a:rPr lang="en-US" kern="1200">
                <a:solidFill>
                  <a:srgbClr val="00D639"/>
                </a:solidFill>
              </a:rPr>
              <a:t>Page </a:t>
            </a:r>
            <a:fld id="{888928BD-9DD5-4B49-B597-3FD2BD4272DD}" type="slidenum">
              <a:rPr lang="en-US" kern="1200">
                <a:solidFill>
                  <a:srgbClr val="00D639"/>
                </a:solidFill>
              </a:rPr>
              <a:pPr/>
              <a:t>13</a:t>
            </a:fld>
            <a:endParaRPr lang="en-US" kern="1200" dirty="0">
              <a:solidFill>
                <a:srgbClr val="00D639"/>
              </a:solidFill>
            </a:endParaRPr>
          </a:p>
        </p:txBody>
      </p:sp>
      <p:sp>
        <p:nvSpPr>
          <p:cNvPr id="10" name="Text Placeholder 2">
            <a:extLst>
              <a:ext uri="{FF2B5EF4-FFF2-40B4-BE49-F238E27FC236}">
                <a16:creationId xmlns:a16="http://schemas.microsoft.com/office/drawing/2014/main" id="{85490F4E-F8F5-EF26-6C35-66F1549E0DFE}"/>
              </a:ext>
            </a:extLst>
          </p:cNvPr>
          <p:cNvSpPr txBox="1">
            <a:spLocks/>
          </p:cNvSpPr>
          <p:nvPr/>
        </p:nvSpPr>
        <p:spPr>
          <a:xfrm>
            <a:off x="418989" y="1742201"/>
            <a:ext cx="11037664" cy="4154244"/>
          </a:xfrm>
          <a:prstGeom prst="rect">
            <a:avLst/>
          </a:prstGeom>
        </p:spPr>
        <p:txBody>
          <a:bodyPr vert="horz" lIns="0" tIns="45720" rIns="0" bIns="45720" rtlCol="0">
            <a:noAutofit/>
          </a:bodyPr>
          <a:lstStyle>
            <a:lvl1pPr marL="0" indent="0" algn="l" defTabSz="914126" rtl="0" eaLnBrk="1" latinLnBrk="0" hangingPunct="1">
              <a:lnSpc>
                <a:spcPct val="100000"/>
              </a:lnSpc>
              <a:spcBef>
                <a:spcPts val="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1pPr>
            <a:lvl2pPr marL="0" indent="0" algn="l" defTabSz="914126" rtl="0" eaLnBrk="1" latinLnBrk="0" hangingPunct="1">
              <a:lnSpc>
                <a:spcPct val="100000"/>
              </a:lnSpc>
              <a:spcBef>
                <a:spcPts val="500"/>
              </a:spcBef>
              <a:buFont typeface="Sage Text" panose="02010503040201060103" pitchFamily="50" charset="0"/>
              <a:buNone/>
              <a:defRPr lang="en-US" sz="2000" b="1" i="0" kern="1200">
                <a:solidFill>
                  <a:schemeClr val="accent1"/>
                </a:solidFill>
                <a:latin typeface="Sage Text" panose="02010503040201060103" pitchFamily="2" charset="77"/>
                <a:ea typeface="+mn-ea"/>
                <a:cs typeface="+mn-cs"/>
              </a:defRPr>
            </a:lvl2pPr>
            <a:lvl3pPr marL="342797" indent="0" algn="l" defTabSz="914126" rtl="0" eaLnBrk="1" latinLnBrk="0" hangingPunct="1">
              <a:lnSpc>
                <a:spcPct val="100000"/>
              </a:lnSpc>
              <a:spcBef>
                <a:spcPts val="500"/>
              </a:spcBef>
              <a:buFont typeface="Sage Text" panose="02010503040201060103" pitchFamily="50" charset="0"/>
              <a:buNone/>
              <a:defRPr lang="en-US" sz="1800" b="1" i="0" kern="1200">
                <a:solidFill>
                  <a:schemeClr val="accent1"/>
                </a:solidFill>
                <a:latin typeface="Sage Text" panose="02010503040201060103" pitchFamily="2" charset="77"/>
                <a:ea typeface="+mn-ea"/>
                <a:cs typeface="+mn-cs"/>
              </a:defRPr>
            </a:lvl3pPr>
            <a:lvl4pPr marL="688768" indent="0" algn="l" defTabSz="914126" rtl="0" eaLnBrk="1" latinLnBrk="0" hangingPunct="1">
              <a:lnSpc>
                <a:spcPct val="100000"/>
              </a:lnSpc>
              <a:spcBef>
                <a:spcPts val="500"/>
              </a:spcBef>
              <a:buFont typeface="Sage Text" panose="02010503040201060103" pitchFamily="50" charset="0"/>
              <a:buNone/>
              <a:defRPr lang="en-US" sz="1600" b="1" i="0" kern="1200">
                <a:solidFill>
                  <a:schemeClr val="accent1"/>
                </a:solidFill>
                <a:latin typeface="Sage Text" panose="02010503040201060103" pitchFamily="2" charset="77"/>
                <a:ea typeface="+mn-ea"/>
                <a:cs typeface="+mn-cs"/>
              </a:defRPr>
            </a:lvl4pPr>
            <a:lvl5pPr marL="1028391" indent="0" algn="l" defTabSz="914126" rtl="0" eaLnBrk="1" latinLnBrk="0" hangingPunct="1">
              <a:lnSpc>
                <a:spcPct val="100000"/>
              </a:lnSpc>
              <a:spcBef>
                <a:spcPts val="500"/>
              </a:spcBef>
              <a:buFont typeface="Sage Text" panose="02010503040201060103" pitchFamily="50" charset="0"/>
              <a:buNone/>
              <a:defRPr lang="en-US" sz="1400" b="1" i="0" kern="1200">
                <a:solidFill>
                  <a:schemeClr val="accent1"/>
                </a:solidFill>
                <a:latin typeface="Sage Text" panose="02010503040201060103" pitchFamily="2" charset="77"/>
                <a:ea typeface="+mn-ea"/>
                <a:cs typeface="+mn-cs"/>
              </a:defRPr>
            </a:lvl5pPr>
            <a:lvl6pPr marL="2513846"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b="0" dirty="0">
                <a:solidFill>
                  <a:srgbClr val="333333"/>
                </a:solidFill>
                <a:latin typeface="Helvetica Neue"/>
              </a:rPr>
              <a:t>HRMS requires PDF files to be retrieved and deleted from the proxy</a:t>
            </a:r>
          </a:p>
          <a:p>
            <a:pPr marL="285750" indent="-285750">
              <a:lnSpc>
                <a:spcPct val="150000"/>
              </a:lnSpc>
              <a:buFont typeface="Arial" panose="020B0604020202020204" pitchFamily="34" charset="0"/>
              <a:buChar char="•"/>
            </a:pPr>
            <a:r>
              <a:rPr lang="en-US" dirty="0">
                <a:solidFill>
                  <a:srgbClr val="333333"/>
                </a:solidFill>
                <a:latin typeface="Helvetica Neue"/>
              </a:rPr>
              <a:t>New method </a:t>
            </a:r>
            <a:r>
              <a:rPr lang="en-US" dirty="0" err="1">
                <a:solidFill>
                  <a:srgbClr val="333333"/>
                </a:solidFill>
                <a:latin typeface="Helvetica Neue"/>
              </a:rPr>
              <a:t>ProxyGetPDFs</a:t>
            </a:r>
            <a:endParaRPr lang="en-US" dirty="0">
              <a:solidFill>
                <a:srgbClr val="333333"/>
              </a:solidFill>
              <a:latin typeface="Helvetica Neue"/>
            </a:endParaRPr>
          </a:p>
          <a:p>
            <a:pPr marL="628547" lvl="2" indent="-285750">
              <a:lnSpc>
                <a:spcPct val="150000"/>
              </a:lnSpc>
              <a:buFont typeface="Arial" panose="020B0604020202020204" pitchFamily="34" charset="0"/>
              <a:buChar char="•"/>
            </a:pPr>
            <a:r>
              <a:rPr lang="en-US" sz="1400" b="0" dirty="0">
                <a:solidFill>
                  <a:srgbClr val="333333"/>
                </a:solidFill>
                <a:latin typeface="Helvetica Neue"/>
              </a:rPr>
              <a:t>Requires CheckDate (</a:t>
            </a:r>
            <a:r>
              <a:rPr lang="en-US" sz="1400" b="0" dirty="0" err="1">
                <a:solidFill>
                  <a:srgbClr val="333333"/>
                </a:solidFill>
                <a:latin typeface="Helvetica Neue"/>
              </a:rPr>
              <a:t>yymmdd</a:t>
            </a:r>
            <a:r>
              <a:rPr lang="en-US" sz="1400" b="0" dirty="0">
                <a:solidFill>
                  <a:srgbClr val="333333"/>
                </a:solidFill>
                <a:latin typeface="Helvetica Neue"/>
              </a:rPr>
              <a:t>) in header</a:t>
            </a:r>
          </a:p>
          <a:p>
            <a:pPr marL="628547" lvl="2" indent="-285750">
              <a:lnSpc>
                <a:spcPct val="150000"/>
              </a:lnSpc>
              <a:buFont typeface="Arial" panose="020B0604020202020204" pitchFamily="34" charset="0"/>
              <a:buChar char="•"/>
            </a:pPr>
            <a:r>
              <a:rPr lang="en-US" sz="1400" b="0" dirty="0">
                <a:solidFill>
                  <a:srgbClr val="333333"/>
                </a:solidFill>
                <a:latin typeface="Helvetica Neue"/>
              </a:rPr>
              <a:t>Same authentication steps as other methods</a:t>
            </a:r>
          </a:p>
          <a:p>
            <a:pPr marL="628547" lvl="2" indent="-285750">
              <a:lnSpc>
                <a:spcPct val="150000"/>
              </a:lnSpc>
              <a:buFont typeface="Arial" panose="020B0604020202020204" pitchFamily="34" charset="0"/>
              <a:buChar char="•"/>
            </a:pPr>
            <a:r>
              <a:rPr lang="en-US" sz="1400" b="0" dirty="0">
                <a:solidFill>
                  <a:srgbClr val="333333"/>
                </a:solidFill>
                <a:latin typeface="Helvetica Neue"/>
              </a:rPr>
              <a:t>TBD: Gather files from SDD + “ESSWEB” + </a:t>
            </a:r>
            <a:r>
              <a:rPr lang="en-US" sz="1400" b="0" dirty="0" err="1">
                <a:solidFill>
                  <a:srgbClr val="333333"/>
                </a:solidFill>
                <a:latin typeface="Helvetica Neue"/>
              </a:rPr>
              <a:t>CompanyID</a:t>
            </a:r>
            <a:r>
              <a:rPr lang="en-US" sz="1400" b="0" dirty="0">
                <a:solidFill>
                  <a:srgbClr val="333333"/>
                </a:solidFill>
                <a:latin typeface="Helvetica Neue"/>
              </a:rPr>
              <a:t>, add to </a:t>
            </a:r>
            <a:r>
              <a:rPr lang="en-US" sz="1400" b="0" dirty="0" err="1">
                <a:solidFill>
                  <a:srgbClr val="333333"/>
                </a:solidFill>
                <a:latin typeface="Helvetica Neue"/>
              </a:rPr>
              <a:t>CompanyID</a:t>
            </a:r>
            <a:r>
              <a:rPr lang="en-US" sz="1400" b="0" dirty="0">
                <a:solidFill>
                  <a:srgbClr val="333333"/>
                </a:solidFill>
                <a:latin typeface="Helvetica Neue"/>
              </a:rPr>
              <a:t> + CheckDate + .zip file</a:t>
            </a:r>
          </a:p>
          <a:p>
            <a:pPr marL="628547" lvl="2" indent="-285750">
              <a:lnSpc>
                <a:spcPct val="150000"/>
              </a:lnSpc>
              <a:buFont typeface="Arial" panose="020B0604020202020204" pitchFamily="34" charset="0"/>
              <a:buChar char="•"/>
            </a:pPr>
            <a:r>
              <a:rPr lang="en-US" sz="1400" b="0" dirty="0">
                <a:solidFill>
                  <a:srgbClr val="333333"/>
                </a:solidFill>
                <a:latin typeface="Helvetica Neue"/>
              </a:rPr>
              <a:t>Return zip file</a:t>
            </a:r>
          </a:p>
          <a:p>
            <a:pPr marL="285750" indent="-285750">
              <a:lnSpc>
                <a:spcPct val="150000"/>
              </a:lnSpc>
              <a:buFont typeface="Arial" panose="020B0604020202020204" pitchFamily="34" charset="0"/>
              <a:buChar char="•"/>
            </a:pPr>
            <a:r>
              <a:rPr lang="en-US" b="0" dirty="0">
                <a:solidFill>
                  <a:srgbClr val="333333"/>
                </a:solidFill>
                <a:latin typeface="Helvetica Neue"/>
              </a:rPr>
              <a:t>New method ProxyDeletePDFs</a:t>
            </a:r>
          </a:p>
          <a:p>
            <a:pPr marL="628547" lvl="2" indent="-285750">
              <a:lnSpc>
                <a:spcPct val="150000"/>
              </a:lnSpc>
              <a:buFont typeface="Arial" panose="020B0604020202020204" pitchFamily="34" charset="0"/>
              <a:buChar char="•"/>
            </a:pPr>
            <a:r>
              <a:rPr lang="en-US" sz="1400" b="0" dirty="0">
                <a:solidFill>
                  <a:srgbClr val="333333"/>
                </a:solidFill>
                <a:latin typeface="Helvetica Neue"/>
              </a:rPr>
              <a:t>Requires CheckDate (</a:t>
            </a:r>
            <a:r>
              <a:rPr lang="en-US" sz="1400" b="0" dirty="0" err="1">
                <a:solidFill>
                  <a:srgbClr val="333333"/>
                </a:solidFill>
                <a:latin typeface="Helvetica Neue"/>
              </a:rPr>
              <a:t>yymmdd</a:t>
            </a:r>
            <a:r>
              <a:rPr lang="en-US" sz="1400" b="0" dirty="0">
                <a:solidFill>
                  <a:srgbClr val="333333"/>
                </a:solidFill>
                <a:latin typeface="Helvetica Neue"/>
              </a:rPr>
              <a:t>) in header</a:t>
            </a:r>
          </a:p>
          <a:p>
            <a:pPr marL="628547" lvl="2" indent="-285750">
              <a:lnSpc>
                <a:spcPct val="150000"/>
              </a:lnSpc>
              <a:buFont typeface="Arial" panose="020B0604020202020204" pitchFamily="34" charset="0"/>
              <a:buChar char="•"/>
            </a:pPr>
            <a:r>
              <a:rPr lang="en-US" sz="1400" b="0" dirty="0">
                <a:solidFill>
                  <a:srgbClr val="333333"/>
                </a:solidFill>
                <a:latin typeface="Helvetica Neue"/>
              </a:rPr>
              <a:t>Same authentication steps as other methods</a:t>
            </a:r>
          </a:p>
          <a:p>
            <a:pPr marL="628547" lvl="2" indent="-285750">
              <a:lnSpc>
                <a:spcPct val="150000"/>
              </a:lnSpc>
              <a:buFont typeface="Arial" panose="020B0604020202020204" pitchFamily="34" charset="0"/>
              <a:buChar char="•"/>
            </a:pPr>
            <a:r>
              <a:rPr lang="en-US" sz="1400" b="0" dirty="0">
                <a:solidFill>
                  <a:srgbClr val="333333"/>
                </a:solidFill>
                <a:latin typeface="Helvetica Neue"/>
              </a:rPr>
              <a:t>TBD: Delete files from SDD + “ESSWEB” + </a:t>
            </a:r>
            <a:r>
              <a:rPr lang="en-US" sz="1400" b="0" dirty="0" err="1">
                <a:solidFill>
                  <a:srgbClr val="333333"/>
                </a:solidFill>
                <a:latin typeface="Helvetica Neue"/>
              </a:rPr>
              <a:t>CompanyID</a:t>
            </a:r>
            <a:r>
              <a:rPr lang="en-US" sz="1400" b="0" dirty="0">
                <a:solidFill>
                  <a:srgbClr val="333333"/>
                </a:solidFill>
                <a:latin typeface="Helvetica Neue"/>
              </a:rPr>
              <a:t> where PDF files start with CheckDate</a:t>
            </a:r>
          </a:p>
          <a:p>
            <a:pPr marL="628547" lvl="2" indent="-285750">
              <a:lnSpc>
                <a:spcPct val="150000"/>
              </a:lnSpc>
              <a:buFont typeface="Arial" panose="020B0604020202020204" pitchFamily="34" charset="0"/>
              <a:buChar char="•"/>
            </a:pPr>
            <a:r>
              <a:rPr lang="en-US" sz="1400" b="0" dirty="0">
                <a:solidFill>
                  <a:srgbClr val="333333"/>
                </a:solidFill>
                <a:latin typeface="Helvetica Neue"/>
              </a:rPr>
              <a:t>Return true</a:t>
            </a:r>
          </a:p>
        </p:txBody>
      </p:sp>
      <p:sp>
        <p:nvSpPr>
          <p:cNvPr id="7" name="Text Placeholder 6">
            <a:extLst>
              <a:ext uri="{FF2B5EF4-FFF2-40B4-BE49-F238E27FC236}">
                <a16:creationId xmlns:a16="http://schemas.microsoft.com/office/drawing/2014/main" id="{0CFC13DD-242A-15FC-98EC-E00D7D5881DA}"/>
              </a:ext>
            </a:extLst>
          </p:cNvPr>
          <p:cNvSpPr txBox="1">
            <a:spLocks/>
          </p:cNvSpPr>
          <p:nvPr/>
        </p:nvSpPr>
        <p:spPr>
          <a:xfrm>
            <a:off x="418989" y="1138680"/>
            <a:ext cx="11343225" cy="438912"/>
          </a:xfrm>
          <a:prstGeom prst="rect">
            <a:avLst/>
          </a:prstGeom>
        </p:spPr>
        <p:txBody>
          <a:bodyPr/>
          <a:lstStyle>
            <a:lvl1pPr marL="228531" indent="-228531" algn="l" defTabSz="914126" rtl="0" eaLnBrk="1" latinLnBrk="0" hangingPunct="1">
              <a:lnSpc>
                <a:spcPct val="100000"/>
              </a:lnSpc>
              <a:spcBef>
                <a:spcPts val="1000"/>
              </a:spcBef>
              <a:buFont typeface="Sage Text" panose="02010503040201060103" pitchFamily="50" charset="0"/>
              <a:buChar char="•"/>
              <a:defRPr lang="en-US" sz="2000" b="0" i="0" kern="1200" dirty="0" smtClean="0">
                <a:solidFill>
                  <a:schemeClr val="bg1"/>
                </a:solidFill>
                <a:latin typeface="Sage Text" panose="02010503040201060103" pitchFamily="2" charset="77"/>
                <a:ea typeface="+mn-ea"/>
                <a:cs typeface="+mn-cs"/>
              </a:defRPr>
            </a:lvl1pPr>
            <a:lvl2pPr marL="342797" indent="-342797" algn="l" defTabSz="914126" rtl="0" eaLnBrk="1" latinLnBrk="0" hangingPunct="1">
              <a:lnSpc>
                <a:spcPct val="100000"/>
              </a:lnSpc>
              <a:spcBef>
                <a:spcPts val="500"/>
              </a:spcBef>
              <a:buFont typeface="Sage Text" panose="02010503040201060103" pitchFamily="50" charset="0"/>
              <a:buChar char="•"/>
              <a:defRPr lang="en-US" sz="2000" b="0" i="0" kern="1200" dirty="0" smtClean="0">
                <a:solidFill>
                  <a:schemeClr val="bg1"/>
                </a:solidFill>
                <a:latin typeface="Sage Text" panose="02010503040201060103" pitchFamily="2" charset="77"/>
                <a:ea typeface="+mn-ea"/>
                <a:cs typeface="+mn-cs"/>
              </a:defRPr>
            </a:lvl2pPr>
            <a:lvl3pPr marL="685594" indent="-342797" algn="l" defTabSz="914126" rtl="0" eaLnBrk="1" latinLnBrk="0" hangingPunct="1">
              <a:lnSpc>
                <a:spcPct val="100000"/>
              </a:lnSpc>
              <a:spcBef>
                <a:spcPts val="500"/>
              </a:spcBef>
              <a:buFont typeface="Sage Text" panose="02010503040201060103" pitchFamily="50" charset="0"/>
              <a:buChar char="•"/>
              <a:defRPr lang="en-US" sz="1800" b="0" i="0" kern="1200" dirty="0" smtClean="0">
                <a:solidFill>
                  <a:schemeClr val="bg1"/>
                </a:solidFill>
                <a:latin typeface="Sage Text" panose="02010503040201060103" pitchFamily="2" charset="77"/>
                <a:ea typeface="+mn-ea"/>
                <a:cs typeface="+mn-cs"/>
              </a:defRPr>
            </a:lvl3pPr>
            <a:lvl4pPr marL="974433" indent="-285664" algn="l" defTabSz="914126"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056" indent="-285664" algn="l" defTabSz="914126"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3846"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9pPr>
          </a:lstStyle>
          <a:p>
            <a:pPr marL="0" indent="0">
              <a:buNone/>
            </a:pPr>
            <a:r>
              <a:rPr lang="en-US" b="1" dirty="0">
                <a:solidFill>
                  <a:srgbClr val="00A65C"/>
                </a:solidFill>
              </a:rPr>
              <a:t>Get/Delete Proxy Notes for PDFs</a:t>
            </a:r>
          </a:p>
        </p:txBody>
      </p:sp>
    </p:spTree>
    <p:extLst>
      <p:ext uri="{BB962C8B-B14F-4D97-AF65-F5344CB8AC3E}">
        <p14:creationId xmlns:p14="http://schemas.microsoft.com/office/powerpoint/2010/main" val="512974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FC2C-5A08-6F46-8E65-E43E85D295D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96893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1CAA9-2003-D740-95DB-A7E5C17B17EF}"/>
              </a:ext>
            </a:extLst>
          </p:cNvPr>
          <p:cNvSpPr>
            <a:spLocks noGrp="1"/>
          </p:cNvSpPr>
          <p:nvPr>
            <p:ph type="title"/>
          </p:nvPr>
        </p:nvSpPr>
        <p:spPr/>
        <p:txBody>
          <a:bodyPr/>
          <a:lstStyle/>
          <a:p>
            <a:r>
              <a:rPr lang="en-US" dirty="0"/>
              <a:t>Sage 300 Proxy</a:t>
            </a:r>
          </a:p>
        </p:txBody>
      </p:sp>
      <p:sp>
        <p:nvSpPr>
          <p:cNvPr id="3" name="Text Placeholder 2">
            <a:extLst>
              <a:ext uri="{FF2B5EF4-FFF2-40B4-BE49-F238E27FC236}">
                <a16:creationId xmlns:a16="http://schemas.microsoft.com/office/drawing/2014/main" id="{8E9CF0A1-B8FA-7349-9559-C68F578A3461}"/>
              </a:ext>
            </a:extLst>
          </p:cNvPr>
          <p:cNvSpPr>
            <a:spLocks noGrp="1"/>
          </p:cNvSpPr>
          <p:nvPr>
            <p:ph type="body" sz="quarter" idx="12"/>
          </p:nvPr>
        </p:nvSpPr>
        <p:spPr>
          <a:xfrm>
            <a:off x="411371" y="2324388"/>
            <a:ext cx="5463791" cy="761583"/>
          </a:xfrm>
        </p:spPr>
        <p:txBody>
          <a:bodyPr/>
          <a:lstStyle/>
          <a:p>
            <a:pPr algn="ctr">
              <a:buClr>
                <a:srgbClr val="2E3456"/>
              </a:buClr>
              <a:buSzPct val="75000"/>
            </a:pPr>
            <a:r>
              <a:rPr lang="en-US" sz="1600" b="0" dirty="0">
                <a:solidFill>
                  <a:schemeClr val="bg1"/>
                </a:solidFill>
                <a:latin typeface="+mn-lt"/>
              </a:rPr>
              <a:t>The </a:t>
            </a:r>
            <a:r>
              <a:rPr lang="en-US" dirty="0">
                <a:latin typeface="+mn-lt"/>
              </a:rPr>
              <a:t>Sage 300 Proxy is a gateway that will allow for the retrieval of a Sage 300 module’s menu as well as the invocation of a Sage 300 Web Screen.</a:t>
            </a:r>
          </a:p>
          <a:p>
            <a:pPr algn="ctr">
              <a:buClr>
                <a:srgbClr val="2E3456"/>
              </a:buClr>
              <a:buSzPct val="75000"/>
            </a:pPr>
            <a:endParaRPr lang="en-US" dirty="0">
              <a:latin typeface="+mn-lt"/>
            </a:endParaRPr>
          </a:p>
          <a:p>
            <a:pPr algn="ctr">
              <a:buClr>
                <a:srgbClr val="2E3456"/>
              </a:buClr>
              <a:buSzPct val="75000"/>
            </a:pPr>
            <a:r>
              <a:rPr lang="en-US" dirty="0">
                <a:latin typeface="+mn-lt"/>
              </a:rPr>
              <a:t>This proxy is different from the previous proxy in that it will not pass in credentials as URL parameters but instead encrypt the credentials in the header with public and private keys using elliptical encryption.</a:t>
            </a:r>
          </a:p>
          <a:p>
            <a:pPr algn="ctr">
              <a:buClr>
                <a:srgbClr val="2E3456"/>
              </a:buClr>
              <a:buSzPct val="75000"/>
            </a:pPr>
            <a:endParaRPr lang="en-US" dirty="0">
              <a:latin typeface="+mn-lt"/>
            </a:endParaRPr>
          </a:p>
          <a:p>
            <a:pPr algn="ctr">
              <a:buClr>
                <a:srgbClr val="2E3456"/>
              </a:buClr>
              <a:buSzPct val="75000"/>
            </a:pPr>
            <a:r>
              <a:rPr lang="en-US" dirty="0">
                <a:latin typeface="+mn-lt"/>
              </a:rPr>
              <a:t>The headers also pose an iFrame CORS issue and therefore multiple calls will be made to the proxy (PublicKey, Request) as opposed to bundling all into a single request.</a:t>
            </a:r>
          </a:p>
        </p:txBody>
      </p:sp>
      <p:sp>
        <p:nvSpPr>
          <p:cNvPr id="4" name="Slide Number Placeholder 3">
            <a:extLst>
              <a:ext uri="{FF2B5EF4-FFF2-40B4-BE49-F238E27FC236}">
                <a16:creationId xmlns:a16="http://schemas.microsoft.com/office/drawing/2014/main" id="{EEF2AB65-7A28-3D40-B860-07E33AA2F3FA}"/>
              </a:ext>
            </a:extLst>
          </p:cNvPr>
          <p:cNvSpPr>
            <a:spLocks noGrp="1"/>
          </p:cNvSpPr>
          <p:nvPr>
            <p:ph type="sldNum" sz="quarter" idx="10"/>
          </p:nvPr>
        </p:nvSpPr>
        <p:spPr/>
        <p:txBody>
          <a:bodyPr/>
          <a:lstStyle/>
          <a:p>
            <a:r>
              <a:rPr lang="en-US" kern="1200">
                <a:solidFill>
                  <a:srgbClr val="00D639"/>
                </a:solidFill>
              </a:rPr>
              <a:t>Page </a:t>
            </a:r>
            <a:fld id="{888928BD-9DD5-4B49-B597-3FD2BD4272DD}" type="slidenum">
              <a:rPr lang="en-US" kern="1200">
                <a:solidFill>
                  <a:srgbClr val="00D639"/>
                </a:solidFill>
              </a:rPr>
              <a:pPr/>
              <a:t>2</a:t>
            </a:fld>
            <a:endParaRPr lang="en-US" kern="1200" dirty="0">
              <a:solidFill>
                <a:srgbClr val="00D639"/>
              </a:solidFill>
            </a:endParaRPr>
          </a:p>
        </p:txBody>
      </p:sp>
      <p:sp>
        <p:nvSpPr>
          <p:cNvPr id="5" name="Text Placeholder 3">
            <a:extLst>
              <a:ext uri="{FF2B5EF4-FFF2-40B4-BE49-F238E27FC236}">
                <a16:creationId xmlns:a16="http://schemas.microsoft.com/office/drawing/2014/main" id="{A7D71F0F-8288-A8D0-998D-A25265DB4933}"/>
              </a:ext>
            </a:extLst>
          </p:cNvPr>
          <p:cNvSpPr txBox="1">
            <a:spLocks/>
          </p:cNvSpPr>
          <p:nvPr/>
        </p:nvSpPr>
        <p:spPr>
          <a:xfrm>
            <a:off x="6703854" y="715413"/>
            <a:ext cx="2340475" cy="594360"/>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defTabSz="914126">
              <a:buNone/>
            </a:pPr>
            <a:r>
              <a:rPr lang="en-US" sz="2399" dirty="0">
                <a:solidFill>
                  <a:srgbClr val="00D639"/>
                </a:solidFill>
              </a:rPr>
              <a:t>Sage 300 Proxy</a:t>
            </a:r>
          </a:p>
        </p:txBody>
      </p:sp>
      <p:sp>
        <p:nvSpPr>
          <p:cNvPr id="6" name="Text Placeholder 3">
            <a:extLst>
              <a:ext uri="{FF2B5EF4-FFF2-40B4-BE49-F238E27FC236}">
                <a16:creationId xmlns:a16="http://schemas.microsoft.com/office/drawing/2014/main" id="{0A80E36D-892D-0F88-E4BA-8BB236C728ED}"/>
              </a:ext>
            </a:extLst>
          </p:cNvPr>
          <p:cNvSpPr txBox="1">
            <a:spLocks/>
          </p:cNvSpPr>
          <p:nvPr/>
        </p:nvSpPr>
        <p:spPr>
          <a:xfrm>
            <a:off x="8725279" y="1308363"/>
            <a:ext cx="1903812" cy="594360"/>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defTabSz="914126">
              <a:buNone/>
            </a:pPr>
            <a:r>
              <a:rPr lang="en-US" sz="2000" dirty="0">
                <a:solidFill>
                  <a:srgbClr val="00D639"/>
                </a:solidFill>
              </a:rPr>
              <a:t>Sage     300</a:t>
            </a:r>
          </a:p>
        </p:txBody>
      </p:sp>
      <p:sp>
        <p:nvSpPr>
          <p:cNvPr id="7" name="Text Placeholder 3">
            <a:extLst>
              <a:ext uri="{FF2B5EF4-FFF2-40B4-BE49-F238E27FC236}">
                <a16:creationId xmlns:a16="http://schemas.microsoft.com/office/drawing/2014/main" id="{D53B0440-A70B-DF78-2468-34AFB1385CBB}"/>
              </a:ext>
            </a:extLst>
          </p:cNvPr>
          <p:cNvSpPr txBox="1">
            <a:spLocks/>
          </p:cNvSpPr>
          <p:nvPr/>
        </p:nvSpPr>
        <p:spPr>
          <a:xfrm>
            <a:off x="9873642" y="1730028"/>
            <a:ext cx="1903812" cy="594360"/>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defTabSz="914126">
              <a:buNone/>
            </a:pPr>
            <a:r>
              <a:rPr lang="en-US" sz="2000" dirty="0">
                <a:solidFill>
                  <a:srgbClr val="00D639"/>
                </a:solidFill>
              </a:rPr>
              <a:t>Sage    300</a:t>
            </a:r>
          </a:p>
        </p:txBody>
      </p:sp>
    </p:spTree>
    <p:extLst>
      <p:ext uri="{BB962C8B-B14F-4D97-AF65-F5344CB8AC3E}">
        <p14:creationId xmlns:p14="http://schemas.microsoft.com/office/powerpoint/2010/main" val="1606459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77857-B45A-4747-82AA-96BA705CFC2D}"/>
              </a:ext>
            </a:extLst>
          </p:cNvPr>
          <p:cNvSpPr>
            <a:spLocks noGrp="1"/>
          </p:cNvSpPr>
          <p:nvPr>
            <p:ph type="title"/>
          </p:nvPr>
        </p:nvSpPr>
        <p:spPr/>
        <p:txBody>
          <a:bodyPr/>
          <a:lstStyle/>
          <a:p>
            <a:r>
              <a:rPr lang="en-US" dirty="0"/>
              <a:t>Sage 300 Proxy</a:t>
            </a:r>
          </a:p>
        </p:txBody>
      </p:sp>
      <p:sp>
        <p:nvSpPr>
          <p:cNvPr id="4" name="Text Placeholder 3">
            <a:extLst>
              <a:ext uri="{FF2B5EF4-FFF2-40B4-BE49-F238E27FC236}">
                <a16:creationId xmlns:a16="http://schemas.microsoft.com/office/drawing/2014/main" id="{C85019AD-9EDF-5340-BD66-3368A7F4417B}"/>
              </a:ext>
            </a:extLst>
          </p:cNvPr>
          <p:cNvSpPr>
            <a:spLocks noGrp="1"/>
          </p:cNvSpPr>
          <p:nvPr>
            <p:ph type="body" sz="quarter" idx="12"/>
          </p:nvPr>
        </p:nvSpPr>
        <p:spPr>
          <a:xfrm>
            <a:off x="411371" y="1034264"/>
            <a:ext cx="4206926" cy="761583"/>
          </a:xfrm>
        </p:spPr>
        <p:txBody>
          <a:bodyPr/>
          <a:lstStyle/>
          <a:p>
            <a:r>
              <a:rPr lang="en-US" sz="2399" dirty="0">
                <a:solidFill>
                  <a:srgbClr val="00D639"/>
                </a:solidFill>
              </a:rPr>
              <a:t>Step One – Public Key</a:t>
            </a:r>
          </a:p>
        </p:txBody>
      </p:sp>
      <p:sp>
        <p:nvSpPr>
          <p:cNvPr id="3" name="Slide Number Placeholder 2">
            <a:extLst>
              <a:ext uri="{FF2B5EF4-FFF2-40B4-BE49-F238E27FC236}">
                <a16:creationId xmlns:a16="http://schemas.microsoft.com/office/drawing/2014/main" id="{AD78CFC0-2CFF-074F-B1A4-92AFF69ED2B7}"/>
              </a:ext>
            </a:extLst>
          </p:cNvPr>
          <p:cNvSpPr>
            <a:spLocks noGrp="1"/>
          </p:cNvSpPr>
          <p:nvPr>
            <p:ph type="sldNum" sz="quarter" idx="10"/>
          </p:nvPr>
        </p:nvSpPr>
        <p:spPr/>
        <p:txBody>
          <a:bodyPr/>
          <a:lstStyle/>
          <a:p>
            <a:r>
              <a:rPr lang="en-US" kern="1200">
                <a:solidFill>
                  <a:srgbClr val="00D639"/>
                </a:solidFill>
              </a:rPr>
              <a:t>Page </a:t>
            </a:r>
            <a:fld id="{888928BD-9DD5-4B49-B597-3FD2BD4272DD}" type="slidenum">
              <a:rPr lang="en-US" kern="1200">
                <a:solidFill>
                  <a:srgbClr val="00D639"/>
                </a:solidFill>
              </a:rPr>
              <a:pPr/>
              <a:t>3</a:t>
            </a:fld>
            <a:endParaRPr lang="en-US" kern="1200" dirty="0">
              <a:solidFill>
                <a:srgbClr val="00D639"/>
              </a:solidFill>
            </a:endParaRPr>
          </a:p>
        </p:txBody>
      </p:sp>
      <p:sp>
        <p:nvSpPr>
          <p:cNvPr id="6" name="Picture Placeholder 5">
            <a:extLst>
              <a:ext uri="{FF2B5EF4-FFF2-40B4-BE49-F238E27FC236}">
                <a16:creationId xmlns:a16="http://schemas.microsoft.com/office/drawing/2014/main" id="{42845E15-BD11-658F-0E6B-FC55F341B5C6}"/>
              </a:ext>
            </a:extLst>
          </p:cNvPr>
          <p:cNvSpPr>
            <a:spLocks noGrp="1"/>
          </p:cNvSpPr>
          <p:nvPr>
            <p:ph type="pic" sz="quarter" idx="13"/>
          </p:nvPr>
        </p:nvSpPr>
        <p:spPr/>
        <p:txBody>
          <a:bodyPr/>
          <a:lstStyle/>
          <a:p>
            <a:endParaRPr lang="en-US"/>
          </a:p>
        </p:txBody>
      </p:sp>
      <p:pic>
        <p:nvPicPr>
          <p:cNvPr id="8" name="Picture Placeholder 6">
            <a:extLst>
              <a:ext uri="{FF2B5EF4-FFF2-40B4-BE49-F238E27FC236}">
                <a16:creationId xmlns:a16="http://schemas.microsoft.com/office/drawing/2014/main" id="{DA0F0CC0-C8A1-3919-ED72-E225A79FEA9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85" b="85"/>
          <a:stretch/>
        </p:blipFill>
        <p:spPr>
          <a:xfrm>
            <a:off x="4483001" y="893"/>
            <a:ext cx="7705824" cy="6219793"/>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7703564"/>
              <a:gd name="connsiteY0" fmla="*/ 9761 h 6223536"/>
              <a:gd name="connsiteX1" fmla="*/ 7703536 w 7703564"/>
              <a:gd name="connsiteY1" fmla="*/ 0 h 6223536"/>
              <a:gd name="connsiteX2" fmla="*/ 6003938 w 7703564"/>
              <a:gd name="connsiteY2" fmla="*/ 6223536 h 6223536"/>
              <a:gd name="connsiteX3" fmla="*/ 1391658 w 7703564"/>
              <a:gd name="connsiteY3" fmla="*/ 6223536 h 6223536"/>
              <a:gd name="connsiteX4" fmla="*/ 4483 w 7703564"/>
              <a:gd name="connsiteY4" fmla="*/ 4588711 h 6223536"/>
              <a:gd name="connsiteX5" fmla="*/ 1308 w 7703564"/>
              <a:gd name="connsiteY5" fmla="*/ 9761 h 6223536"/>
              <a:gd name="connsiteX0" fmla="*/ 1308 w 7711899"/>
              <a:gd name="connsiteY0" fmla="*/ 9761 h 6223536"/>
              <a:gd name="connsiteX1" fmla="*/ 7703536 w 7711899"/>
              <a:gd name="connsiteY1" fmla="*/ 0 h 6223536"/>
              <a:gd name="connsiteX2" fmla="*/ 7705416 w 7711899"/>
              <a:gd name="connsiteY2" fmla="*/ 6223536 h 6223536"/>
              <a:gd name="connsiteX3" fmla="*/ 1391658 w 7711899"/>
              <a:gd name="connsiteY3" fmla="*/ 6223536 h 6223536"/>
              <a:gd name="connsiteX4" fmla="*/ 4483 w 7711899"/>
              <a:gd name="connsiteY4" fmla="*/ 4588711 h 6223536"/>
              <a:gd name="connsiteX5" fmla="*/ 1308 w 7711899"/>
              <a:gd name="connsiteY5" fmla="*/ 9761 h 6223536"/>
              <a:gd name="connsiteX0" fmla="*/ 1308 w 7709474"/>
              <a:gd name="connsiteY0" fmla="*/ 9761 h 6223536"/>
              <a:gd name="connsiteX1" fmla="*/ 7694011 w 7709474"/>
              <a:gd name="connsiteY1" fmla="*/ 0 h 6223536"/>
              <a:gd name="connsiteX2" fmla="*/ 7705416 w 7709474"/>
              <a:gd name="connsiteY2" fmla="*/ 6223536 h 6223536"/>
              <a:gd name="connsiteX3" fmla="*/ 1391658 w 7709474"/>
              <a:gd name="connsiteY3" fmla="*/ 6223536 h 6223536"/>
              <a:gd name="connsiteX4" fmla="*/ 4483 w 7709474"/>
              <a:gd name="connsiteY4" fmla="*/ 4588711 h 6223536"/>
              <a:gd name="connsiteX5" fmla="*/ 1308 w 7709474"/>
              <a:gd name="connsiteY5" fmla="*/ 9761 h 6223536"/>
              <a:gd name="connsiteX0" fmla="*/ 1308 w 7702374"/>
              <a:gd name="connsiteY0" fmla="*/ 9761 h 6226711"/>
              <a:gd name="connsiteX1" fmla="*/ 7694011 w 7702374"/>
              <a:gd name="connsiteY1" fmla="*/ 0 h 6226711"/>
              <a:gd name="connsiteX2" fmla="*/ 7695891 w 7702374"/>
              <a:gd name="connsiteY2" fmla="*/ 6226711 h 6226711"/>
              <a:gd name="connsiteX3" fmla="*/ 1391658 w 7702374"/>
              <a:gd name="connsiteY3" fmla="*/ 6223536 h 6226711"/>
              <a:gd name="connsiteX4" fmla="*/ 4483 w 7702374"/>
              <a:gd name="connsiteY4" fmla="*/ 4588711 h 6226711"/>
              <a:gd name="connsiteX5" fmla="*/ 1308 w 7702374"/>
              <a:gd name="connsiteY5" fmla="*/ 9761 h 6226711"/>
              <a:gd name="connsiteX0" fmla="*/ 415 w 7707831"/>
              <a:gd name="connsiteY0" fmla="*/ 0 h 6232854"/>
              <a:gd name="connsiteX1" fmla="*/ 7699468 w 7707831"/>
              <a:gd name="connsiteY1" fmla="*/ 6143 h 6232854"/>
              <a:gd name="connsiteX2" fmla="*/ 7701348 w 7707831"/>
              <a:gd name="connsiteY2" fmla="*/ 6232854 h 6232854"/>
              <a:gd name="connsiteX3" fmla="*/ 1397115 w 7707831"/>
              <a:gd name="connsiteY3" fmla="*/ 6229679 h 6232854"/>
              <a:gd name="connsiteX4" fmla="*/ 9940 w 7707831"/>
              <a:gd name="connsiteY4" fmla="*/ 4594854 h 6232854"/>
              <a:gd name="connsiteX5" fmla="*/ 415 w 7707831"/>
              <a:gd name="connsiteY5" fmla="*/ 0 h 6232854"/>
              <a:gd name="connsiteX0" fmla="*/ 415 w 7710954"/>
              <a:gd name="connsiteY0" fmla="*/ 218 h 6233072"/>
              <a:gd name="connsiteX1" fmla="*/ 7705818 w 7710954"/>
              <a:gd name="connsiteY1" fmla="*/ 0 h 6233072"/>
              <a:gd name="connsiteX2" fmla="*/ 7701348 w 7710954"/>
              <a:gd name="connsiteY2" fmla="*/ 6233072 h 6233072"/>
              <a:gd name="connsiteX3" fmla="*/ 1397115 w 7710954"/>
              <a:gd name="connsiteY3" fmla="*/ 6229897 h 6233072"/>
              <a:gd name="connsiteX4" fmla="*/ 9940 w 7710954"/>
              <a:gd name="connsiteY4" fmla="*/ 4595072 h 6233072"/>
              <a:gd name="connsiteX5" fmla="*/ 415 w 7710954"/>
              <a:gd name="connsiteY5" fmla="*/ 218 h 6233072"/>
              <a:gd name="connsiteX0" fmla="*/ 415 w 7707831"/>
              <a:gd name="connsiteY0" fmla="*/ 218 h 6233072"/>
              <a:gd name="connsiteX1" fmla="*/ 7699468 w 7707831"/>
              <a:gd name="connsiteY1" fmla="*/ 0 h 6233072"/>
              <a:gd name="connsiteX2" fmla="*/ 7701348 w 7707831"/>
              <a:gd name="connsiteY2" fmla="*/ 6233072 h 6233072"/>
              <a:gd name="connsiteX3" fmla="*/ 1397115 w 7707831"/>
              <a:gd name="connsiteY3" fmla="*/ 6229897 h 6233072"/>
              <a:gd name="connsiteX4" fmla="*/ 9940 w 7707831"/>
              <a:gd name="connsiteY4" fmla="*/ 4595072 h 6233072"/>
              <a:gd name="connsiteX5" fmla="*/ 415 w 7707831"/>
              <a:gd name="connsiteY5" fmla="*/ 218 h 623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7831" h="6233072">
                <a:moveTo>
                  <a:pt x="415" y="218"/>
                </a:moveTo>
                <a:lnTo>
                  <a:pt x="7699468" y="0"/>
                </a:lnTo>
                <a:cubicBezTo>
                  <a:pt x="7707532" y="2835940"/>
                  <a:pt x="7712493" y="3125802"/>
                  <a:pt x="7701348" y="6233072"/>
                </a:cubicBezTo>
                <a:lnTo>
                  <a:pt x="1397115" y="6229897"/>
                </a:lnTo>
                <a:cubicBezTo>
                  <a:pt x="1182952" y="6228459"/>
                  <a:pt x="-57314" y="5971484"/>
                  <a:pt x="9940" y="4595072"/>
                </a:cubicBezTo>
                <a:cubicBezTo>
                  <a:pt x="4698" y="3399635"/>
                  <a:pt x="-1702" y="1732910"/>
                  <a:pt x="415" y="218"/>
                </a:cubicBezTo>
                <a:close/>
              </a:path>
            </a:pathLst>
          </a:custGeom>
        </p:spPr>
      </p:pic>
      <p:sp>
        <p:nvSpPr>
          <p:cNvPr id="5" name="Text Placeholder 2">
            <a:extLst>
              <a:ext uri="{FF2B5EF4-FFF2-40B4-BE49-F238E27FC236}">
                <a16:creationId xmlns:a16="http://schemas.microsoft.com/office/drawing/2014/main" id="{183322D7-73F6-C643-5090-067B91437414}"/>
              </a:ext>
            </a:extLst>
          </p:cNvPr>
          <p:cNvSpPr txBox="1">
            <a:spLocks/>
          </p:cNvSpPr>
          <p:nvPr/>
        </p:nvSpPr>
        <p:spPr>
          <a:xfrm>
            <a:off x="411372" y="2324388"/>
            <a:ext cx="3729114" cy="761583"/>
          </a:xfrm>
          <a:prstGeom prst="rect">
            <a:avLst/>
          </a:prstGeom>
        </p:spPr>
        <p:txBody>
          <a:bodyPr vert="horz" lIns="0" tIns="45720" rIns="0" bIns="45720" rtlCol="0">
            <a:noAutofit/>
          </a:bodyPr>
          <a:lstStyle>
            <a:lvl1pPr marL="0" indent="0" algn="l" defTabSz="914126" rtl="0" eaLnBrk="1" latinLnBrk="0" hangingPunct="1">
              <a:lnSpc>
                <a:spcPct val="100000"/>
              </a:lnSpc>
              <a:spcBef>
                <a:spcPts val="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1pPr>
            <a:lvl2pPr marL="0" indent="0" algn="l" defTabSz="914126" rtl="0" eaLnBrk="1" latinLnBrk="0" hangingPunct="1">
              <a:lnSpc>
                <a:spcPct val="100000"/>
              </a:lnSpc>
              <a:spcBef>
                <a:spcPts val="500"/>
              </a:spcBef>
              <a:buFont typeface="Sage Text" panose="02010503040201060103" pitchFamily="50" charset="0"/>
              <a:buNone/>
              <a:defRPr lang="en-US" sz="2000" b="1" i="0" kern="1200">
                <a:solidFill>
                  <a:schemeClr val="accent1"/>
                </a:solidFill>
                <a:latin typeface="Sage Text" panose="02010503040201060103" pitchFamily="2" charset="77"/>
                <a:ea typeface="+mn-ea"/>
                <a:cs typeface="+mn-cs"/>
              </a:defRPr>
            </a:lvl2pPr>
            <a:lvl3pPr marL="342797" indent="0" algn="l" defTabSz="914126" rtl="0" eaLnBrk="1" latinLnBrk="0" hangingPunct="1">
              <a:lnSpc>
                <a:spcPct val="100000"/>
              </a:lnSpc>
              <a:spcBef>
                <a:spcPts val="500"/>
              </a:spcBef>
              <a:buFont typeface="Sage Text" panose="02010503040201060103" pitchFamily="50" charset="0"/>
              <a:buNone/>
              <a:defRPr lang="en-US" sz="1800" b="1" i="0" kern="1200">
                <a:solidFill>
                  <a:schemeClr val="accent1"/>
                </a:solidFill>
                <a:latin typeface="Sage Text" panose="02010503040201060103" pitchFamily="2" charset="77"/>
                <a:ea typeface="+mn-ea"/>
                <a:cs typeface="+mn-cs"/>
              </a:defRPr>
            </a:lvl3pPr>
            <a:lvl4pPr marL="688768" indent="0" algn="l" defTabSz="914126" rtl="0" eaLnBrk="1" latinLnBrk="0" hangingPunct="1">
              <a:lnSpc>
                <a:spcPct val="100000"/>
              </a:lnSpc>
              <a:spcBef>
                <a:spcPts val="500"/>
              </a:spcBef>
              <a:buFont typeface="Sage Text" panose="02010503040201060103" pitchFamily="50" charset="0"/>
              <a:buNone/>
              <a:defRPr lang="en-US" sz="1600" b="1" i="0" kern="1200">
                <a:solidFill>
                  <a:schemeClr val="accent1"/>
                </a:solidFill>
                <a:latin typeface="Sage Text" panose="02010503040201060103" pitchFamily="2" charset="77"/>
                <a:ea typeface="+mn-ea"/>
                <a:cs typeface="+mn-cs"/>
              </a:defRPr>
            </a:lvl4pPr>
            <a:lvl5pPr marL="1028391" indent="0" algn="l" defTabSz="914126" rtl="0" eaLnBrk="1" latinLnBrk="0" hangingPunct="1">
              <a:lnSpc>
                <a:spcPct val="100000"/>
              </a:lnSpc>
              <a:spcBef>
                <a:spcPts val="500"/>
              </a:spcBef>
              <a:buFont typeface="Sage Text" panose="02010503040201060103" pitchFamily="50" charset="0"/>
              <a:buNone/>
              <a:defRPr lang="en-US" sz="1400" b="1" i="0" kern="1200">
                <a:solidFill>
                  <a:schemeClr val="accent1"/>
                </a:solidFill>
                <a:latin typeface="Sage Text" panose="02010503040201060103" pitchFamily="2" charset="77"/>
                <a:ea typeface="+mn-ea"/>
                <a:cs typeface="+mn-cs"/>
              </a:defRPr>
            </a:lvl5pPr>
            <a:lvl6pPr marL="2513846"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9pPr>
          </a:lstStyle>
          <a:p>
            <a:r>
              <a:rPr lang="en-GB" dirty="0"/>
              <a:t>Retrieving the Public Key.</a:t>
            </a:r>
          </a:p>
          <a:p>
            <a:endParaRPr lang="en-GB" sz="1600" b="0" dirty="0"/>
          </a:p>
          <a:p>
            <a:r>
              <a:rPr lang="en-GB" dirty="0"/>
              <a:t>This must be done for every request for security concerns.</a:t>
            </a:r>
          </a:p>
          <a:p>
            <a:endParaRPr lang="en-GB" sz="1600" b="0" dirty="0"/>
          </a:p>
          <a:p>
            <a:r>
              <a:rPr lang="en-GB" dirty="0"/>
              <a:t>The public key will be cached as the key to the private key.</a:t>
            </a:r>
          </a:p>
          <a:p>
            <a:endParaRPr lang="en-GB" sz="1600" b="0" dirty="0"/>
          </a:p>
          <a:p>
            <a:r>
              <a:rPr lang="en-GB" dirty="0"/>
              <a:t>When Step Two is performed, the public key in the header will be retrieved to locate the private key for decrypting the credentials.</a:t>
            </a:r>
            <a:endParaRPr lang="en-US" sz="1600" b="0" dirty="0"/>
          </a:p>
        </p:txBody>
      </p:sp>
    </p:spTree>
    <p:extLst>
      <p:ext uri="{BB962C8B-B14F-4D97-AF65-F5344CB8AC3E}">
        <p14:creationId xmlns:p14="http://schemas.microsoft.com/office/powerpoint/2010/main" val="1784338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Sage 300 Proxy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kern="1200">
                <a:solidFill>
                  <a:srgbClr val="00D639"/>
                </a:solidFill>
              </a:rPr>
              <a:t>Page </a:t>
            </a:r>
            <a:fld id="{888928BD-9DD5-4B49-B597-3FD2BD4272DD}" type="slidenum">
              <a:rPr lang="en-US" kern="1200">
                <a:solidFill>
                  <a:srgbClr val="00D639"/>
                </a:solidFill>
              </a:rPr>
              <a:pPr/>
              <a:t>4</a:t>
            </a:fld>
            <a:endParaRPr lang="en-US" kern="1200" dirty="0">
              <a:solidFill>
                <a:srgbClr val="00D639"/>
              </a:solidFill>
            </a:endParaRPr>
          </a:p>
        </p:txBody>
      </p:sp>
      <p:sp>
        <p:nvSpPr>
          <p:cNvPr id="7" name="Text Placeholder 6">
            <a:extLst>
              <a:ext uri="{FF2B5EF4-FFF2-40B4-BE49-F238E27FC236}">
                <a16:creationId xmlns:a16="http://schemas.microsoft.com/office/drawing/2014/main" id="{D9191A88-B951-8A07-6366-440C4070F4BF}"/>
              </a:ext>
            </a:extLst>
          </p:cNvPr>
          <p:cNvSpPr>
            <a:spLocks noGrp="1"/>
          </p:cNvSpPr>
          <p:nvPr>
            <p:ph type="body" sz="quarter" idx="12"/>
          </p:nvPr>
        </p:nvSpPr>
        <p:spPr/>
        <p:txBody>
          <a:bodyPr/>
          <a:lstStyle/>
          <a:p>
            <a:r>
              <a:rPr lang="en-US" dirty="0"/>
              <a:t>Step One – Public Key</a:t>
            </a:r>
          </a:p>
        </p:txBody>
      </p:sp>
      <p:sp>
        <p:nvSpPr>
          <p:cNvPr id="9" name="Text Placeholder 4">
            <a:extLst>
              <a:ext uri="{FF2B5EF4-FFF2-40B4-BE49-F238E27FC236}">
                <a16:creationId xmlns:a16="http://schemas.microsoft.com/office/drawing/2014/main" id="{0342BC32-388C-8A21-51F5-7BE6814A773D}"/>
              </a:ext>
            </a:extLst>
          </p:cNvPr>
          <p:cNvSpPr txBox="1">
            <a:spLocks/>
          </p:cNvSpPr>
          <p:nvPr/>
        </p:nvSpPr>
        <p:spPr>
          <a:xfrm>
            <a:off x="6094412" y="4732654"/>
            <a:ext cx="3822191" cy="907455"/>
          </a:xfrm>
          <a:prstGeom prst="rect">
            <a:avLst/>
          </a:prstGeom>
        </p:spPr>
        <p:txBody>
          <a:bodyPr vert="horz" lIns="0" tIns="45720" rIns="0" bIns="0" numCol="1" spcCol="360000" rtlCol="0">
            <a:noAutofit/>
          </a:bodyPr>
          <a:lstStyle>
            <a:lvl1pPr marL="0" indent="0" algn="l" defTabSz="228554" rtl="0" eaLnBrk="1" latinLnBrk="0" hangingPunct="1">
              <a:spcBef>
                <a:spcPts val="1600"/>
              </a:spcBef>
              <a:buFont typeface="Arial"/>
              <a:buNone/>
              <a:defRPr sz="2000" kern="1200" baseline="0">
                <a:solidFill>
                  <a:srgbClr val="666666"/>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a:lstStyle>
          <a:p>
            <a:endParaRPr lang="en-US" sz="1600" i="0" dirty="0">
              <a:solidFill>
                <a:srgbClr val="FF0000"/>
              </a:solidFill>
            </a:endParaRPr>
          </a:p>
        </p:txBody>
      </p:sp>
      <p:sp>
        <p:nvSpPr>
          <p:cNvPr id="27" name="Rectangle: Rounded Corners 26">
            <a:extLst>
              <a:ext uri="{FF2B5EF4-FFF2-40B4-BE49-F238E27FC236}">
                <a16:creationId xmlns:a16="http://schemas.microsoft.com/office/drawing/2014/main" id="{975A71B1-7463-EA3B-3389-5795DF6A0859}"/>
              </a:ext>
            </a:extLst>
          </p:cNvPr>
          <p:cNvSpPr/>
          <p:nvPr/>
        </p:nvSpPr>
        <p:spPr>
          <a:xfrm>
            <a:off x="4768482" y="1548319"/>
            <a:ext cx="3521798" cy="4236822"/>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i="0" dirty="0">
                <a:solidFill>
                  <a:schemeClr val="bg1"/>
                </a:solidFill>
              </a:rPr>
              <a:t>Sage 300 Proxy</a:t>
            </a:r>
          </a:p>
        </p:txBody>
      </p:sp>
      <p:sp>
        <p:nvSpPr>
          <p:cNvPr id="28" name="Rectangle: Rounded Corners 27" descr="aa&#10;&#10;">
            <a:extLst>
              <a:ext uri="{FF2B5EF4-FFF2-40B4-BE49-F238E27FC236}">
                <a16:creationId xmlns:a16="http://schemas.microsoft.com/office/drawing/2014/main" id="{8D18480B-9DC2-66FA-4719-2E3A76C38759}"/>
              </a:ext>
            </a:extLst>
          </p:cNvPr>
          <p:cNvSpPr/>
          <p:nvPr/>
        </p:nvSpPr>
        <p:spPr>
          <a:xfrm>
            <a:off x="5264124" y="2195495"/>
            <a:ext cx="2480649" cy="57379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0" dirty="0">
                <a:solidFill>
                  <a:schemeClr val="tx1"/>
                </a:solidFill>
              </a:rPr>
              <a:t>ProxyPublicKey()</a:t>
            </a:r>
          </a:p>
        </p:txBody>
      </p:sp>
      <p:sp>
        <p:nvSpPr>
          <p:cNvPr id="29" name="Rectangle: Rounded Corners 28" descr="aa&#10;&#10;">
            <a:extLst>
              <a:ext uri="{FF2B5EF4-FFF2-40B4-BE49-F238E27FC236}">
                <a16:creationId xmlns:a16="http://schemas.microsoft.com/office/drawing/2014/main" id="{52681780-3BC7-16EB-090E-C55ED12B4ABB}"/>
              </a:ext>
            </a:extLst>
          </p:cNvPr>
          <p:cNvSpPr/>
          <p:nvPr/>
        </p:nvSpPr>
        <p:spPr>
          <a:xfrm>
            <a:off x="5264123" y="3378176"/>
            <a:ext cx="2480649" cy="57379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0" dirty="0">
                <a:solidFill>
                  <a:schemeClr val="tx1"/>
                </a:solidFill>
              </a:rPr>
              <a:t>Generate Public and Private Key Pairs</a:t>
            </a:r>
          </a:p>
        </p:txBody>
      </p:sp>
      <p:sp>
        <p:nvSpPr>
          <p:cNvPr id="30" name="Rectangle: Rounded Corners 29" descr="aa&#10;&#10;">
            <a:extLst>
              <a:ext uri="{FF2B5EF4-FFF2-40B4-BE49-F238E27FC236}">
                <a16:creationId xmlns:a16="http://schemas.microsoft.com/office/drawing/2014/main" id="{46807783-9FFB-5527-B945-0327D95806D6}"/>
              </a:ext>
            </a:extLst>
          </p:cNvPr>
          <p:cNvSpPr/>
          <p:nvPr/>
        </p:nvSpPr>
        <p:spPr>
          <a:xfrm>
            <a:off x="5264124" y="4550195"/>
            <a:ext cx="2480649" cy="57379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0" dirty="0">
                <a:solidFill>
                  <a:schemeClr val="tx1"/>
                </a:solidFill>
              </a:rPr>
              <a:t>Store in ProxyManager</a:t>
            </a:r>
          </a:p>
        </p:txBody>
      </p:sp>
      <p:grpSp>
        <p:nvGrpSpPr>
          <p:cNvPr id="8" name="Group 7">
            <a:extLst>
              <a:ext uri="{FF2B5EF4-FFF2-40B4-BE49-F238E27FC236}">
                <a16:creationId xmlns:a16="http://schemas.microsoft.com/office/drawing/2014/main" id="{1D63A3A3-3BA4-2E9E-94D7-7B6F781CA759}"/>
              </a:ext>
            </a:extLst>
          </p:cNvPr>
          <p:cNvGrpSpPr/>
          <p:nvPr/>
        </p:nvGrpSpPr>
        <p:grpSpPr>
          <a:xfrm>
            <a:off x="459109" y="2341399"/>
            <a:ext cx="4805015" cy="171500"/>
            <a:chOff x="342529" y="2111418"/>
            <a:chExt cx="4805015" cy="171500"/>
          </a:xfrm>
        </p:grpSpPr>
        <p:sp>
          <p:nvSpPr>
            <p:cNvPr id="20" name="TextBox 19">
              <a:extLst>
                <a:ext uri="{FF2B5EF4-FFF2-40B4-BE49-F238E27FC236}">
                  <a16:creationId xmlns:a16="http://schemas.microsoft.com/office/drawing/2014/main" id="{1DD4D37B-E663-8FD8-64F6-72AAF90F95C8}"/>
                </a:ext>
              </a:extLst>
            </p:cNvPr>
            <p:cNvSpPr txBox="1"/>
            <p:nvPr/>
          </p:nvSpPr>
          <p:spPr>
            <a:xfrm>
              <a:off x="342529" y="2111418"/>
              <a:ext cx="3657448" cy="171500"/>
            </a:xfrm>
            <a:prstGeom prst="rect">
              <a:avLst/>
            </a:prstGeom>
            <a:noFill/>
          </p:spPr>
          <p:txBody>
            <a:bodyPr wrap="square" lIns="0" tIns="0" rIns="0" bIns="0" rtlCol="0">
              <a:noAutofit/>
            </a:bodyPr>
            <a:lstStyle/>
            <a:p>
              <a:pPr algn="l"/>
              <a:r>
                <a:rPr lang="en-US" sz="1600" i="0" dirty="0">
                  <a:solidFill>
                    <a:schemeClr val="accent3">
                      <a:lumMod val="75000"/>
                    </a:schemeClr>
                  </a:solidFill>
                </a:rPr>
                <a:t>Request public key from Proxy</a:t>
              </a:r>
              <a:endParaRPr lang="en-US" sz="1600" i="0" dirty="0">
                <a:solidFill>
                  <a:schemeClr val="accent3">
                    <a:lumMod val="75000"/>
                  </a:schemeClr>
                </a:solidFill>
                <a:latin typeface="Arial"/>
                <a:cs typeface="Arial"/>
              </a:endParaRPr>
            </a:p>
          </p:txBody>
        </p:sp>
        <p:cxnSp>
          <p:nvCxnSpPr>
            <p:cNvPr id="21" name="Straight Arrow Connector 20">
              <a:extLst>
                <a:ext uri="{FF2B5EF4-FFF2-40B4-BE49-F238E27FC236}">
                  <a16:creationId xmlns:a16="http://schemas.microsoft.com/office/drawing/2014/main" id="{7B6C6039-5970-0E55-CC6D-5BF5B7024983}"/>
                </a:ext>
              </a:extLst>
            </p:cNvPr>
            <p:cNvCxnSpPr>
              <a:cxnSpLocks/>
              <a:endCxn id="28" idx="1"/>
            </p:cNvCxnSpPr>
            <p:nvPr/>
          </p:nvCxnSpPr>
          <p:spPr>
            <a:xfrm>
              <a:off x="3352800" y="2252411"/>
              <a:ext cx="1794744" cy="0"/>
            </a:xfrm>
            <a:prstGeom prst="straightConnector1">
              <a:avLst/>
            </a:prstGeom>
            <a:ln w="190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cxnSp>
        <p:nvCxnSpPr>
          <p:cNvPr id="22" name="Straight Arrow Connector 21">
            <a:extLst>
              <a:ext uri="{FF2B5EF4-FFF2-40B4-BE49-F238E27FC236}">
                <a16:creationId xmlns:a16="http://schemas.microsoft.com/office/drawing/2014/main" id="{789CFEF9-2B1A-D60A-F83E-72DEC9F8826C}"/>
              </a:ext>
            </a:extLst>
          </p:cNvPr>
          <p:cNvCxnSpPr>
            <a:cxnSpLocks/>
            <a:stCxn id="28" idx="2"/>
            <a:endCxn id="29" idx="0"/>
          </p:cNvCxnSpPr>
          <p:nvPr/>
        </p:nvCxnSpPr>
        <p:spPr>
          <a:xfrm flipH="1">
            <a:off x="6504448" y="2769288"/>
            <a:ext cx="1" cy="608888"/>
          </a:xfrm>
          <a:prstGeom prst="straightConnector1">
            <a:avLst/>
          </a:prstGeom>
          <a:ln w="190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Straight Arrow Connector 44">
            <a:extLst>
              <a:ext uri="{FF2B5EF4-FFF2-40B4-BE49-F238E27FC236}">
                <a16:creationId xmlns:a16="http://schemas.microsoft.com/office/drawing/2014/main" id="{DFF8AAC4-5E1F-FD61-AA9F-00AE27A29786}"/>
              </a:ext>
            </a:extLst>
          </p:cNvPr>
          <p:cNvCxnSpPr>
            <a:cxnSpLocks/>
          </p:cNvCxnSpPr>
          <p:nvPr/>
        </p:nvCxnSpPr>
        <p:spPr>
          <a:xfrm flipH="1">
            <a:off x="6496335" y="3941307"/>
            <a:ext cx="1" cy="608888"/>
          </a:xfrm>
          <a:prstGeom prst="straightConnector1">
            <a:avLst/>
          </a:prstGeom>
          <a:ln w="190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6" name="TextBox 45">
            <a:extLst>
              <a:ext uri="{FF2B5EF4-FFF2-40B4-BE49-F238E27FC236}">
                <a16:creationId xmlns:a16="http://schemas.microsoft.com/office/drawing/2014/main" id="{7BFD2CB5-D586-B88C-EF38-787717CFC7EF}"/>
              </a:ext>
            </a:extLst>
          </p:cNvPr>
          <p:cNvSpPr txBox="1"/>
          <p:nvPr/>
        </p:nvSpPr>
        <p:spPr>
          <a:xfrm>
            <a:off x="418989" y="3378176"/>
            <a:ext cx="4071731" cy="1986304"/>
          </a:xfrm>
          <a:prstGeom prst="rect">
            <a:avLst/>
          </a:prstGeom>
          <a:noFill/>
        </p:spPr>
        <p:txBody>
          <a:bodyPr wrap="square" lIns="0" tIns="0" rIns="0" bIns="0" rtlCol="0">
            <a:noAutofit/>
          </a:bodyPr>
          <a:lstStyle/>
          <a:p>
            <a:pPr algn="l"/>
            <a:r>
              <a:rPr lang="en-US" sz="1600" b="0" i="0" dirty="0">
                <a:solidFill>
                  <a:schemeClr val="tx1"/>
                </a:solidFill>
                <a:latin typeface="Sage Text" panose="02010503040201060103" pitchFamily="2" charset="77"/>
              </a:rPr>
              <a:t>Notes</a:t>
            </a:r>
          </a:p>
          <a:p>
            <a:pPr algn="l"/>
            <a:endParaRPr lang="en-US" sz="1600" b="0" i="0" dirty="0">
              <a:solidFill>
                <a:schemeClr val="tx1"/>
              </a:solidFill>
              <a:latin typeface="Sage Text" panose="02010503040201060103" pitchFamily="2" charset="77"/>
            </a:endParaRPr>
          </a:p>
          <a:p>
            <a:pPr marL="285750" lvl="3" indent="-285750" algn="l">
              <a:buFont typeface="Arial" panose="020B0604020202020204" pitchFamily="34" charset="0"/>
              <a:buChar char="•"/>
            </a:pPr>
            <a:r>
              <a:rPr lang="en-US" sz="1600" b="0" i="0" dirty="0">
                <a:solidFill>
                  <a:schemeClr val="tx1"/>
                </a:solidFill>
                <a:latin typeface="Sage Text" panose="02010503040201060103" pitchFamily="2" charset="77"/>
              </a:rPr>
              <a:t>Use Elliptical Encryption for public and private keys </a:t>
            </a:r>
          </a:p>
          <a:p>
            <a:pPr marL="285750" indent="-285750" algn="l">
              <a:buFont typeface="Arial" panose="020B0604020202020204" pitchFamily="34" charset="0"/>
              <a:buChar char="•"/>
            </a:pPr>
            <a:r>
              <a:rPr lang="en-US" sz="1600" i="0" dirty="0">
                <a:solidFill>
                  <a:schemeClr val="tx1"/>
                </a:solidFill>
                <a:latin typeface="Sage Text" panose="02010503040201060103" pitchFamily="2" charset="77"/>
              </a:rPr>
              <a:t>Proxy Manager life cycle is 5 minutes</a:t>
            </a:r>
          </a:p>
          <a:p>
            <a:pPr marL="285750" indent="-285750" algn="l">
              <a:buFont typeface="Arial" panose="020B0604020202020204" pitchFamily="34" charset="0"/>
              <a:buChar char="•"/>
            </a:pPr>
            <a:r>
              <a:rPr lang="en-US" sz="1600" b="0" i="0" dirty="0">
                <a:solidFill>
                  <a:schemeClr val="tx1"/>
                </a:solidFill>
                <a:latin typeface="Sage Text" panose="02010503040201060103" pitchFamily="2" charset="77"/>
              </a:rPr>
              <a:t>Public key is key to cache</a:t>
            </a:r>
          </a:p>
          <a:p>
            <a:pPr marL="285750" indent="-285750" algn="l">
              <a:buFont typeface="Arial" panose="020B0604020202020204" pitchFamily="34" charset="0"/>
              <a:buChar char="•"/>
            </a:pPr>
            <a:r>
              <a:rPr lang="en-US" sz="1600" i="0" dirty="0">
                <a:solidFill>
                  <a:schemeClr val="tx1"/>
                </a:solidFill>
                <a:latin typeface="Sage Text" panose="02010503040201060103" pitchFamily="2" charset="77"/>
              </a:rPr>
              <a:t>Private key is value in cache</a:t>
            </a:r>
            <a:endParaRPr lang="en-US" sz="1600" b="0" i="0" dirty="0">
              <a:solidFill>
                <a:schemeClr val="tx1"/>
              </a:solidFill>
              <a:latin typeface="Sage Text" panose="02010503040201060103" pitchFamily="2" charset="77"/>
            </a:endParaRPr>
          </a:p>
        </p:txBody>
      </p:sp>
    </p:spTree>
    <p:extLst>
      <p:ext uri="{BB962C8B-B14F-4D97-AF65-F5344CB8AC3E}">
        <p14:creationId xmlns:p14="http://schemas.microsoft.com/office/powerpoint/2010/main" val="2879513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77857-B45A-4747-82AA-96BA705CFC2D}"/>
              </a:ext>
            </a:extLst>
          </p:cNvPr>
          <p:cNvSpPr>
            <a:spLocks noGrp="1"/>
          </p:cNvSpPr>
          <p:nvPr>
            <p:ph type="title"/>
          </p:nvPr>
        </p:nvSpPr>
        <p:spPr/>
        <p:txBody>
          <a:bodyPr/>
          <a:lstStyle/>
          <a:p>
            <a:r>
              <a:rPr lang="en-US" dirty="0"/>
              <a:t>Sage 300 Proxy</a:t>
            </a:r>
          </a:p>
        </p:txBody>
      </p:sp>
      <p:sp>
        <p:nvSpPr>
          <p:cNvPr id="4" name="Text Placeholder 3">
            <a:extLst>
              <a:ext uri="{FF2B5EF4-FFF2-40B4-BE49-F238E27FC236}">
                <a16:creationId xmlns:a16="http://schemas.microsoft.com/office/drawing/2014/main" id="{C85019AD-9EDF-5340-BD66-3368A7F4417B}"/>
              </a:ext>
            </a:extLst>
          </p:cNvPr>
          <p:cNvSpPr>
            <a:spLocks noGrp="1"/>
          </p:cNvSpPr>
          <p:nvPr>
            <p:ph type="body" sz="quarter" idx="12"/>
          </p:nvPr>
        </p:nvSpPr>
        <p:spPr>
          <a:xfrm>
            <a:off x="411371" y="1034264"/>
            <a:ext cx="4206926" cy="761583"/>
          </a:xfrm>
        </p:spPr>
        <p:txBody>
          <a:bodyPr/>
          <a:lstStyle/>
          <a:p>
            <a:r>
              <a:rPr lang="en-US" sz="2399" dirty="0">
                <a:solidFill>
                  <a:srgbClr val="00D639"/>
                </a:solidFill>
              </a:rPr>
              <a:t>Step Two – </a:t>
            </a:r>
            <a:r>
              <a:rPr lang="en-US" sz="2399" b="1" dirty="0">
                <a:solidFill>
                  <a:srgbClr val="00D639"/>
                </a:solidFill>
              </a:rPr>
              <a:t>Menu Request</a:t>
            </a:r>
          </a:p>
        </p:txBody>
      </p:sp>
      <p:sp>
        <p:nvSpPr>
          <p:cNvPr id="3" name="Slide Number Placeholder 2">
            <a:extLst>
              <a:ext uri="{FF2B5EF4-FFF2-40B4-BE49-F238E27FC236}">
                <a16:creationId xmlns:a16="http://schemas.microsoft.com/office/drawing/2014/main" id="{AD78CFC0-2CFF-074F-B1A4-92AFF69ED2B7}"/>
              </a:ext>
            </a:extLst>
          </p:cNvPr>
          <p:cNvSpPr>
            <a:spLocks noGrp="1"/>
          </p:cNvSpPr>
          <p:nvPr>
            <p:ph type="sldNum" sz="quarter" idx="10"/>
          </p:nvPr>
        </p:nvSpPr>
        <p:spPr/>
        <p:txBody>
          <a:bodyPr/>
          <a:lstStyle/>
          <a:p>
            <a:r>
              <a:rPr lang="en-US" kern="1200">
                <a:solidFill>
                  <a:srgbClr val="00D639"/>
                </a:solidFill>
              </a:rPr>
              <a:t>Page </a:t>
            </a:r>
            <a:fld id="{888928BD-9DD5-4B49-B597-3FD2BD4272DD}" type="slidenum">
              <a:rPr lang="en-US" kern="1200">
                <a:solidFill>
                  <a:srgbClr val="00D639"/>
                </a:solidFill>
              </a:rPr>
              <a:pPr/>
              <a:t>5</a:t>
            </a:fld>
            <a:endParaRPr lang="en-US" kern="1200" dirty="0">
              <a:solidFill>
                <a:srgbClr val="00D639"/>
              </a:solidFill>
            </a:endParaRPr>
          </a:p>
        </p:txBody>
      </p:sp>
      <p:sp>
        <p:nvSpPr>
          <p:cNvPr id="6" name="Picture Placeholder 5">
            <a:extLst>
              <a:ext uri="{FF2B5EF4-FFF2-40B4-BE49-F238E27FC236}">
                <a16:creationId xmlns:a16="http://schemas.microsoft.com/office/drawing/2014/main" id="{42845E15-BD11-658F-0E6B-FC55F341B5C6}"/>
              </a:ext>
            </a:extLst>
          </p:cNvPr>
          <p:cNvSpPr>
            <a:spLocks noGrp="1"/>
          </p:cNvSpPr>
          <p:nvPr>
            <p:ph type="pic" sz="quarter" idx="13"/>
          </p:nvPr>
        </p:nvSpPr>
        <p:spPr/>
        <p:txBody>
          <a:bodyPr/>
          <a:lstStyle/>
          <a:p>
            <a:endParaRPr lang="en-US"/>
          </a:p>
        </p:txBody>
      </p:sp>
      <p:pic>
        <p:nvPicPr>
          <p:cNvPr id="8" name="Picture Placeholder 6">
            <a:extLst>
              <a:ext uri="{FF2B5EF4-FFF2-40B4-BE49-F238E27FC236}">
                <a16:creationId xmlns:a16="http://schemas.microsoft.com/office/drawing/2014/main" id="{DA0F0CC0-C8A1-3919-ED72-E225A79FEA9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85" b="85"/>
          <a:stretch/>
        </p:blipFill>
        <p:spPr>
          <a:xfrm>
            <a:off x="4483001" y="893"/>
            <a:ext cx="7705824" cy="6219793"/>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7703564"/>
              <a:gd name="connsiteY0" fmla="*/ 9761 h 6223536"/>
              <a:gd name="connsiteX1" fmla="*/ 7703536 w 7703564"/>
              <a:gd name="connsiteY1" fmla="*/ 0 h 6223536"/>
              <a:gd name="connsiteX2" fmla="*/ 6003938 w 7703564"/>
              <a:gd name="connsiteY2" fmla="*/ 6223536 h 6223536"/>
              <a:gd name="connsiteX3" fmla="*/ 1391658 w 7703564"/>
              <a:gd name="connsiteY3" fmla="*/ 6223536 h 6223536"/>
              <a:gd name="connsiteX4" fmla="*/ 4483 w 7703564"/>
              <a:gd name="connsiteY4" fmla="*/ 4588711 h 6223536"/>
              <a:gd name="connsiteX5" fmla="*/ 1308 w 7703564"/>
              <a:gd name="connsiteY5" fmla="*/ 9761 h 6223536"/>
              <a:gd name="connsiteX0" fmla="*/ 1308 w 7711899"/>
              <a:gd name="connsiteY0" fmla="*/ 9761 h 6223536"/>
              <a:gd name="connsiteX1" fmla="*/ 7703536 w 7711899"/>
              <a:gd name="connsiteY1" fmla="*/ 0 h 6223536"/>
              <a:gd name="connsiteX2" fmla="*/ 7705416 w 7711899"/>
              <a:gd name="connsiteY2" fmla="*/ 6223536 h 6223536"/>
              <a:gd name="connsiteX3" fmla="*/ 1391658 w 7711899"/>
              <a:gd name="connsiteY3" fmla="*/ 6223536 h 6223536"/>
              <a:gd name="connsiteX4" fmla="*/ 4483 w 7711899"/>
              <a:gd name="connsiteY4" fmla="*/ 4588711 h 6223536"/>
              <a:gd name="connsiteX5" fmla="*/ 1308 w 7711899"/>
              <a:gd name="connsiteY5" fmla="*/ 9761 h 6223536"/>
              <a:gd name="connsiteX0" fmla="*/ 1308 w 7709474"/>
              <a:gd name="connsiteY0" fmla="*/ 9761 h 6223536"/>
              <a:gd name="connsiteX1" fmla="*/ 7694011 w 7709474"/>
              <a:gd name="connsiteY1" fmla="*/ 0 h 6223536"/>
              <a:gd name="connsiteX2" fmla="*/ 7705416 w 7709474"/>
              <a:gd name="connsiteY2" fmla="*/ 6223536 h 6223536"/>
              <a:gd name="connsiteX3" fmla="*/ 1391658 w 7709474"/>
              <a:gd name="connsiteY3" fmla="*/ 6223536 h 6223536"/>
              <a:gd name="connsiteX4" fmla="*/ 4483 w 7709474"/>
              <a:gd name="connsiteY4" fmla="*/ 4588711 h 6223536"/>
              <a:gd name="connsiteX5" fmla="*/ 1308 w 7709474"/>
              <a:gd name="connsiteY5" fmla="*/ 9761 h 6223536"/>
              <a:gd name="connsiteX0" fmla="*/ 1308 w 7702374"/>
              <a:gd name="connsiteY0" fmla="*/ 9761 h 6226711"/>
              <a:gd name="connsiteX1" fmla="*/ 7694011 w 7702374"/>
              <a:gd name="connsiteY1" fmla="*/ 0 h 6226711"/>
              <a:gd name="connsiteX2" fmla="*/ 7695891 w 7702374"/>
              <a:gd name="connsiteY2" fmla="*/ 6226711 h 6226711"/>
              <a:gd name="connsiteX3" fmla="*/ 1391658 w 7702374"/>
              <a:gd name="connsiteY3" fmla="*/ 6223536 h 6226711"/>
              <a:gd name="connsiteX4" fmla="*/ 4483 w 7702374"/>
              <a:gd name="connsiteY4" fmla="*/ 4588711 h 6226711"/>
              <a:gd name="connsiteX5" fmla="*/ 1308 w 7702374"/>
              <a:gd name="connsiteY5" fmla="*/ 9761 h 6226711"/>
              <a:gd name="connsiteX0" fmla="*/ 415 w 7707831"/>
              <a:gd name="connsiteY0" fmla="*/ 0 h 6232854"/>
              <a:gd name="connsiteX1" fmla="*/ 7699468 w 7707831"/>
              <a:gd name="connsiteY1" fmla="*/ 6143 h 6232854"/>
              <a:gd name="connsiteX2" fmla="*/ 7701348 w 7707831"/>
              <a:gd name="connsiteY2" fmla="*/ 6232854 h 6232854"/>
              <a:gd name="connsiteX3" fmla="*/ 1397115 w 7707831"/>
              <a:gd name="connsiteY3" fmla="*/ 6229679 h 6232854"/>
              <a:gd name="connsiteX4" fmla="*/ 9940 w 7707831"/>
              <a:gd name="connsiteY4" fmla="*/ 4594854 h 6232854"/>
              <a:gd name="connsiteX5" fmla="*/ 415 w 7707831"/>
              <a:gd name="connsiteY5" fmla="*/ 0 h 6232854"/>
              <a:gd name="connsiteX0" fmla="*/ 415 w 7710954"/>
              <a:gd name="connsiteY0" fmla="*/ 218 h 6233072"/>
              <a:gd name="connsiteX1" fmla="*/ 7705818 w 7710954"/>
              <a:gd name="connsiteY1" fmla="*/ 0 h 6233072"/>
              <a:gd name="connsiteX2" fmla="*/ 7701348 w 7710954"/>
              <a:gd name="connsiteY2" fmla="*/ 6233072 h 6233072"/>
              <a:gd name="connsiteX3" fmla="*/ 1397115 w 7710954"/>
              <a:gd name="connsiteY3" fmla="*/ 6229897 h 6233072"/>
              <a:gd name="connsiteX4" fmla="*/ 9940 w 7710954"/>
              <a:gd name="connsiteY4" fmla="*/ 4595072 h 6233072"/>
              <a:gd name="connsiteX5" fmla="*/ 415 w 7710954"/>
              <a:gd name="connsiteY5" fmla="*/ 218 h 6233072"/>
              <a:gd name="connsiteX0" fmla="*/ 415 w 7707831"/>
              <a:gd name="connsiteY0" fmla="*/ 218 h 6233072"/>
              <a:gd name="connsiteX1" fmla="*/ 7699468 w 7707831"/>
              <a:gd name="connsiteY1" fmla="*/ 0 h 6233072"/>
              <a:gd name="connsiteX2" fmla="*/ 7701348 w 7707831"/>
              <a:gd name="connsiteY2" fmla="*/ 6233072 h 6233072"/>
              <a:gd name="connsiteX3" fmla="*/ 1397115 w 7707831"/>
              <a:gd name="connsiteY3" fmla="*/ 6229897 h 6233072"/>
              <a:gd name="connsiteX4" fmla="*/ 9940 w 7707831"/>
              <a:gd name="connsiteY4" fmla="*/ 4595072 h 6233072"/>
              <a:gd name="connsiteX5" fmla="*/ 415 w 7707831"/>
              <a:gd name="connsiteY5" fmla="*/ 218 h 623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7831" h="6233072">
                <a:moveTo>
                  <a:pt x="415" y="218"/>
                </a:moveTo>
                <a:lnTo>
                  <a:pt x="7699468" y="0"/>
                </a:lnTo>
                <a:cubicBezTo>
                  <a:pt x="7707532" y="2835940"/>
                  <a:pt x="7712493" y="3125802"/>
                  <a:pt x="7701348" y="6233072"/>
                </a:cubicBezTo>
                <a:lnTo>
                  <a:pt x="1397115" y="6229897"/>
                </a:lnTo>
                <a:cubicBezTo>
                  <a:pt x="1182952" y="6228459"/>
                  <a:pt x="-57314" y="5971484"/>
                  <a:pt x="9940" y="4595072"/>
                </a:cubicBezTo>
                <a:cubicBezTo>
                  <a:pt x="4698" y="3399635"/>
                  <a:pt x="-1702" y="1732910"/>
                  <a:pt x="415" y="218"/>
                </a:cubicBezTo>
                <a:close/>
              </a:path>
            </a:pathLst>
          </a:custGeom>
        </p:spPr>
      </p:pic>
      <p:sp>
        <p:nvSpPr>
          <p:cNvPr id="5" name="Text Placeholder 2">
            <a:extLst>
              <a:ext uri="{FF2B5EF4-FFF2-40B4-BE49-F238E27FC236}">
                <a16:creationId xmlns:a16="http://schemas.microsoft.com/office/drawing/2014/main" id="{183322D7-73F6-C643-5090-067B91437414}"/>
              </a:ext>
            </a:extLst>
          </p:cNvPr>
          <p:cNvSpPr txBox="1">
            <a:spLocks/>
          </p:cNvSpPr>
          <p:nvPr/>
        </p:nvSpPr>
        <p:spPr>
          <a:xfrm>
            <a:off x="345469" y="1613550"/>
            <a:ext cx="3926948" cy="761583"/>
          </a:xfrm>
          <a:prstGeom prst="rect">
            <a:avLst/>
          </a:prstGeom>
        </p:spPr>
        <p:txBody>
          <a:bodyPr vert="horz" lIns="0" tIns="45720" rIns="0" bIns="45720" rtlCol="0">
            <a:noAutofit/>
          </a:bodyPr>
          <a:lstStyle>
            <a:lvl1pPr marL="0" indent="0" algn="l" defTabSz="914126" rtl="0" eaLnBrk="1" latinLnBrk="0" hangingPunct="1">
              <a:lnSpc>
                <a:spcPct val="100000"/>
              </a:lnSpc>
              <a:spcBef>
                <a:spcPts val="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1pPr>
            <a:lvl2pPr marL="0" indent="0" algn="l" defTabSz="914126" rtl="0" eaLnBrk="1" latinLnBrk="0" hangingPunct="1">
              <a:lnSpc>
                <a:spcPct val="100000"/>
              </a:lnSpc>
              <a:spcBef>
                <a:spcPts val="500"/>
              </a:spcBef>
              <a:buFont typeface="Sage Text" panose="02010503040201060103" pitchFamily="50" charset="0"/>
              <a:buNone/>
              <a:defRPr lang="en-US" sz="2000" b="1" i="0" kern="1200">
                <a:solidFill>
                  <a:schemeClr val="accent1"/>
                </a:solidFill>
                <a:latin typeface="Sage Text" panose="02010503040201060103" pitchFamily="2" charset="77"/>
                <a:ea typeface="+mn-ea"/>
                <a:cs typeface="+mn-cs"/>
              </a:defRPr>
            </a:lvl2pPr>
            <a:lvl3pPr marL="342797" indent="0" algn="l" defTabSz="914126" rtl="0" eaLnBrk="1" latinLnBrk="0" hangingPunct="1">
              <a:lnSpc>
                <a:spcPct val="100000"/>
              </a:lnSpc>
              <a:spcBef>
                <a:spcPts val="500"/>
              </a:spcBef>
              <a:buFont typeface="Sage Text" panose="02010503040201060103" pitchFamily="50" charset="0"/>
              <a:buNone/>
              <a:defRPr lang="en-US" sz="1800" b="1" i="0" kern="1200">
                <a:solidFill>
                  <a:schemeClr val="accent1"/>
                </a:solidFill>
                <a:latin typeface="Sage Text" panose="02010503040201060103" pitchFamily="2" charset="77"/>
                <a:ea typeface="+mn-ea"/>
                <a:cs typeface="+mn-cs"/>
              </a:defRPr>
            </a:lvl3pPr>
            <a:lvl4pPr marL="688768" indent="0" algn="l" defTabSz="914126" rtl="0" eaLnBrk="1" latinLnBrk="0" hangingPunct="1">
              <a:lnSpc>
                <a:spcPct val="100000"/>
              </a:lnSpc>
              <a:spcBef>
                <a:spcPts val="500"/>
              </a:spcBef>
              <a:buFont typeface="Sage Text" panose="02010503040201060103" pitchFamily="50" charset="0"/>
              <a:buNone/>
              <a:defRPr lang="en-US" sz="1600" b="1" i="0" kern="1200">
                <a:solidFill>
                  <a:schemeClr val="accent1"/>
                </a:solidFill>
                <a:latin typeface="Sage Text" panose="02010503040201060103" pitchFamily="2" charset="77"/>
                <a:ea typeface="+mn-ea"/>
                <a:cs typeface="+mn-cs"/>
              </a:defRPr>
            </a:lvl4pPr>
            <a:lvl5pPr marL="1028391" indent="0" algn="l" defTabSz="914126" rtl="0" eaLnBrk="1" latinLnBrk="0" hangingPunct="1">
              <a:lnSpc>
                <a:spcPct val="100000"/>
              </a:lnSpc>
              <a:spcBef>
                <a:spcPts val="500"/>
              </a:spcBef>
              <a:buFont typeface="Sage Text" panose="02010503040201060103" pitchFamily="50" charset="0"/>
              <a:buNone/>
              <a:defRPr lang="en-US" sz="1400" b="1" i="0" kern="1200">
                <a:solidFill>
                  <a:schemeClr val="accent1"/>
                </a:solidFill>
                <a:latin typeface="Sage Text" panose="02010503040201060103" pitchFamily="2" charset="77"/>
                <a:ea typeface="+mn-ea"/>
                <a:cs typeface="+mn-cs"/>
              </a:defRPr>
            </a:lvl5pPr>
            <a:lvl6pPr marL="2513846"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9pPr>
          </a:lstStyle>
          <a:p>
            <a:endParaRPr lang="en-GB" dirty="0"/>
          </a:p>
          <a:p>
            <a:r>
              <a:rPr lang="en-GB" dirty="0"/>
              <a:t>The public key in the header will be retrieved to locate the private key for decrypting the credentials and performing a login. </a:t>
            </a:r>
          </a:p>
          <a:p>
            <a:endParaRPr lang="en-GB" dirty="0"/>
          </a:p>
          <a:p>
            <a:r>
              <a:rPr lang="en-GB" dirty="0"/>
              <a:t>If the public key is not found, an error will be returned.</a:t>
            </a:r>
          </a:p>
          <a:p>
            <a:endParaRPr lang="en-GB" sz="1600" dirty="0"/>
          </a:p>
          <a:p>
            <a:r>
              <a:rPr lang="en-GB" sz="1600" dirty="0"/>
              <a:t>The public key will be removed from the ProxyManager cache immediately!</a:t>
            </a:r>
          </a:p>
          <a:p>
            <a:endParaRPr lang="en-US" sz="1000" b="0" dirty="0"/>
          </a:p>
          <a:p>
            <a:r>
              <a:rPr lang="en-GB" dirty="0"/>
              <a:t>Now that the login is successful, it is time to make the actual request (menu).</a:t>
            </a:r>
          </a:p>
          <a:p>
            <a:endParaRPr lang="en-GB" sz="1600" b="0" dirty="0"/>
          </a:p>
          <a:p>
            <a:r>
              <a:rPr lang="en-GB" dirty="0"/>
              <a:t>The menu payload will be returned.</a:t>
            </a:r>
            <a:endParaRPr lang="en-US" sz="1600" b="0" dirty="0"/>
          </a:p>
        </p:txBody>
      </p:sp>
    </p:spTree>
    <p:extLst>
      <p:ext uri="{BB962C8B-B14F-4D97-AF65-F5344CB8AC3E}">
        <p14:creationId xmlns:p14="http://schemas.microsoft.com/office/powerpoint/2010/main" val="3517935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Sage 300 Proxy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kern="1200">
                <a:solidFill>
                  <a:srgbClr val="00D639"/>
                </a:solidFill>
              </a:rPr>
              <a:t>Page </a:t>
            </a:r>
            <a:fld id="{888928BD-9DD5-4B49-B597-3FD2BD4272DD}" type="slidenum">
              <a:rPr lang="en-US" kern="1200">
                <a:solidFill>
                  <a:srgbClr val="00D639"/>
                </a:solidFill>
              </a:rPr>
              <a:pPr/>
              <a:t>6</a:t>
            </a:fld>
            <a:endParaRPr lang="en-US" kern="1200" dirty="0">
              <a:solidFill>
                <a:srgbClr val="00D639"/>
              </a:solidFill>
            </a:endParaRPr>
          </a:p>
        </p:txBody>
      </p:sp>
      <p:sp>
        <p:nvSpPr>
          <p:cNvPr id="7" name="Text Placeholder 6">
            <a:extLst>
              <a:ext uri="{FF2B5EF4-FFF2-40B4-BE49-F238E27FC236}">
                <a16:creationId xmlns:a16="http://schemas.microsoft.com/office/drawing/2014/main" id="{D9191A88-B951-8A07-6366-440C4070F4BF}"/>
              </a:ext>
            </a:extLst>
          </p:cNvPr>
          <p:cNvSpPr>
            <a:spLocks noGrp="1"/>
          </p:cNvSpPr>
          <p:nvPr>
            <p:ph type="body" sz="quarter" idx="12"/>
          </p:nvPr>
        </p:nvSpPr>
        <p:spPr/>
        <p:txBody>
          <a:bodyPr/>
          <a:lstStyle/>
          <a:p>
            <a:r>
              <a:rPr lang="en-US" dirty="0"/>
              <a:t>Step Two – Menu Request</a:t>
            </a:r>
          </a:p>
        </p:txBody>
      </p:sp>
      <p:sp>
        <p:nvSpPr>
          <p:cNvPr id="9" name="Text Placeholder 4">
            <a:extLst>
              <a:ext uri="{FF2B5EF4-FFF2-40B4-BE49-F238E27FC236}">
                <a16:creationId xmlns:a16="http://schemas.microsoft.com/office/drawing/2014/main" id="{0342BC32-388C-8A21-51F5-7BE6814A773D}"/>
              </a:ext>
            </a:extLst>
          </p:cNvPr>
          <p:cNvSpPr txBox="1">
            <a:spLocks/>
          </p:cNvSpPr>
          <p:nvPr/>
        </p:nvSpPr>
        <p:spPr>
          <a:xfrm>
            <a:off x="6094412" y="4732654"/>
            <a:ext cx="3822191" cy="907455"/>
          </a:xfrm>
          <a:prstGeom prst="rect">
            <a:avLst/>
          </a:prstGeom>
        </p:spPr>
        <p:txBody>
          <a:bodyPr vert="horz" lIns="0" tIns="45720" rIns="0" bIns="0" numCol="1" spcCol="360000" rtlCol="0">
            <a:noAutofit/>
          </a:bodyPr>
          <a:lstStyle>
            <a:lvl1pPr marL="0" indent="0" algn="l" defTabSz="228554" rtl="0" eaLnBrk="1" latinLnBrk="0" hangingPunct="1">
              <a:spcBef>
                <a:spcPts val="1600"/>
              </a:spcBef>
              <a:buFont typeface="Arial"/>
              <a:buNone/>
              <a:defRPr sz="2000" kern="1200" baseline="0">
                <a:solidFill>
                  <a:srgbClr val="666666"/>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a:lstStyle>
          <a:p>
            <a:endParaRPr lang="en-US" sz="1600" i="0" dirty="0">
              <a:solidFill>
                <a:srgbClr val="FF0000"/>
              </a:solidFill>
            </a:endParaRPr>
          </a:p>
        </p:txBody>
      </p:sp>
      <p:sp>
        <p:nvSpPr>
          <p:cNvPr id="27" name="Rectangle: Rounded Corners 26">
            <a:extLst>
              <a:ext uri="{FF2B5EF4-FFF2-40B4-BE49-F238E27FC236}">
                <a16:creationId xmlns:a16="http://schemas.microsoft.com/office/drawing/2014/main" id="{975A71B1-7463-EA3B-3389-5795DF6A0859}"/>
              </a:ext>
            </a:extLst>
          </p:cNvPr>
          <p:cNvSpPr/>
          <p:nvPr/>
        </p:nvSpPr>
        <p:spPr>
          <a:xfrm>
            <a:off x="4768482" y="1152838"/>
            <a:ext cx="5330558" cy="4953322"/>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i="0" dirty="0">
                <a:solidFill>
                  <a:schemeClr val="bg1"/>
                </a:solidFill>
              </a:rPr>
              <a:t>Sage 300 Proxy</a:t>
            </a:r>
          </a:p>
        </p:txBody>
      </p:sp>
      <p:sp>
        <p:nvSpPr>
          <p:cNvPr id="28" name="Rectangle: Rounded Corners 27" descr="aa&#10;&#10;">
            <a:extLst>
              <a:ext uri="{FF2B5EF4-FFF2-40B4-BE49-F238E27FC236}">
                <a16:creationId xmlns:a16="http://schemas.microsoft.com/office/drawing/2014/main" id="{8D18480B-9DC2-66FA-4719-2E3A76C38759}"/>
              </a:ext>
            </a:extLst>
          </p:cNvPr>
          <p:cNvSpPr/>
          <p:nvPr/>
        </p:nvSpPr>
        <p:spPr>
          <a:xfrm>
            <a:off x="5264124" y="1800015"/>
            <a:ext cx="4509794" cy="57379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0" dirty="0">
                <a:solidFill>
                  <a:schemeClr val="tx1"/>
                </a:solidFill>
              </a:rPr>
              <a:t>ProxyMenu()</a:t>
            </a:r>
          </a:p>
        </p:txBody>
      </p:sp>
      <p:sp>
        <p:nvSpPr>
          <p:cNvPr id="29" name="Rectangle: Rounded Corners 28" descr="aa&#10;&#10;">
            <a:extLst>
              <a:ext uri="{FF2B5EF4-FFF2-40B4-BE49-F238E27FC236}">
                <a16:creationId xmlns:a16="http://schemas.microsoft.com/office/drawing/2014/main" id="{52681780-3BC7-16EB-090E-C55ED12B4ABB}"/>
              </a:ext>
            </a:extLst>
          </p:cNvPr>
          <p:cNvSpPr/>
          <p:nvPr/>
        </p:nvSpPr>
        <p:spPr>
          <a:xfrm>
            <a:off x="5264124" y="2657657"/>
            <a:ext cx="4509794" cy="57379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0" dirty="0">
                <a:solidFill>
                  <a:schemeClr val="tx1"/>
                </a:solidFill>
              </a:rPr>
              <a:t>Remove public key else return error</a:t>
            </a:r>
          </a:p>
        </p:txBody>
      </p:sp>
      <p:grpSp>
        <p:nvGrpSpPr>
          <p:cNvPr id="8" name="Group 7">
            <a:extLst>
              <a:ext uri="{FF2B5EF4-FFF2-40B4-BE49-F238E27FC236}">
                <a16:creationId xmlns:a16="http://schemas.microsoft.com/office/drawing/2014/main" id="{1D63A3A3-3BA4-2E9E-94D7-7B6F781CA759}"/>
              </a:ext>
            </a:extLst>
          </p:cNvPr>
          <p:cNvGrpSpPr/>
          <p:nvPr/>
        </p:nvGrpSpPr>
        <p:grpSpPr>
          <a:xfrm>
            <a:off x="418989" y="1946124"/>
            <a:ext cx="4797398" cy="171500"/>
            <a:chOff x="350146" y="1716144"/>
            <a:chExt cx="4797398" cy="171500"/>
          </a:xfrm>
        </p:grpSpPr>
        <p:sp>
          <p:nvSpPr>
            <p:cNvPr id="20" name="TextBox 19">
              <a:extLst>
                <a:ext uri="{FF2B5EF4-FFF2-40B4-BE49-F238E27FC236}">
                  <a16:creationId xmlns:a16="http://schemas.microsoft.com/office/drawing/2014/main" id="{1DD4D37B-E663-8FD8-64F6-72AAF90F95C8}"/>
                </a:ext>
              </a:extLst>
            </p:cNvPr>
            <p:cNvSpPr txBox="1"/>
            <p:nvPr/>
          </p:nvSpPr>
          <p:spPr>
            <a:xfrm>
              <a:off x="350146" y="1716144"/>
              <a:ext cx="3657448" cy="171500"/>
            </a:xfrm>
            <a:prstGeom prst="rect">
              <a:avLst/>
            </a:prstGeom>
            <a:noFill/>
          </p:spPr>
          <p:txBody>
            <a:bodyPr wrap="square" lIns="0" tIns="0" rIns="0" bIns="0" rtlCol="0">
              <a:noAutofit/>
            </a:bodyPr>
            <a:lstStyle/>
            <a:p>
              <a:pPr algn="l"/>
              <a:r>
                <a:rPr lang="en-US" sz="1600" i="0" dirty="0">
                  <a:solidFill>
                    <a:schemeClr val="accent3">
                      <a:lumMod val="75000"/>
                    </a:schemeClr>
                  </a:solidFill>
                </a:rPr>
                <a:t>Request Menu from Proxy</a:t>
              </a:r>
              <a:endParaRPr lang="en-US" sz="1600" i="0" dirty="0">
                <a:solidFill>
                  <a:schemeClr val="accent3">
                    <a:lumMod val="75000"/>
                  </a:schemeClr>
                </a:solidFill>
                <a:latin typeface="Arial"/>
                <a:cs typeface="Arial"/>
              </a:endParaRPr>
            </a:p>
          </p:txBody>
        </p:sp>
        <p:cxnSp>
          <p:nvCxnSpPr>
            <p:cNvPr id="21" name="Straight Arrow Connector 20">
              <a:extLst>
                <a:ext uri="{FF2B5EF4-FFF2-40B4-BE49-F238E27FC236}">
                  <a16:creationId xmlns:a16="http://schemas.microsoft.com/office/drawing/2014/main" id="{7B6C6039-5970-0E55-CC6D-5BF5B7024983}"/>
                </a:ext>
              </a:extLst>
            </p:cNvPr>
            <p:cNvCxnSpPr>
              <a:cxnSpLocks/>
              <a:endCxn id="28" idx="1"/>
            </p:cNvCxnSpPr>
            <p:nvPr/>
          </p:nvCxnSpPr>
          <p:spPr>
            <a:xfrm>
              <a:off x="3352800" y="1856931"/>
              <a:ext cx="1794744" cy="0"/>
            </a:xfrm>
            <a:prstGeom prst="straightConnector1">
              <a:avLst/>
            </a:prstGeom>
            <a:ln w="190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cxnSp>
        <p:nvCxnSpPr>
          <p:cNvPr id="22" name="Straight Arrow Connector 21">
            <a:extLst>
              <a:ext uri="{FF2B5EF4-FFF2-40B4-BE49-F238E27FC236}">
                <a16:creationId xmlns:a16="http://schemas.microsoft.com/office/drawing/2014/main" id="{789CFEF9-2B1A-D60A-F83E-72DEC9F8826C}"/>
              </a:ext>
            </a:extLst>
          </p:cNvPr>
          <p:cNvCxnSpPr>
            <a:cxnSpLocks/>
            <a:stCxn id="28" idx="2"/>
            <a:endCxn id="29" idx="0"/>
          </p:cNvCxnSpPr>
          <p:nvPr/>
        </p:nvCxnSpPr>
        <p:spPr>
          <a:xfrm>
            <a:off x="7519021" y="2373808"/>
            <a:ext cx="0" cy="283849"/>
          </a:xfrm>
          <a:prstGeom prst="straightConnector1">
            <a:avLst/>
          </a:prstGeom>
          <a:ln w="190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6" name="TextBox 45">
            <a:extLst>
              <a:ext uri="{FF2B5EF4-FFF2-40B4-BE49-F238E27FC236}">
                <a16:creationId xmlns:a16="http://schemas.microsoft.com/office/drawing/2014/main" id="{7BFD2CB5-D586-B88C-EF38-787717CFC7EF}"/>
              </a:ext>
            </a:extLst>
          </p:cNvPr>
          <p:cNvSpPr txBox="1"/>
          <p:nvPr/>
        </p:nvSpPr>
        <p:spPr>
          <a:xfrm>
            <a:off x="418989" y="2642393"/>
            <a:ext cx="4071731" cy="1986304"/>
          </a:xfrm>
          <a:prstGeom prst="rect">
            <a:avLst/>
          </a:prstGeom>
          <a:noFill/>
        </p:spPr>
        <p:txBody>
          <a:bodyPr wrap="square" lIns="0" tIns="0" rIns="0" bIns="0" rtlCol="0">
            <a:noAutofit/>
          </a:bodyPr>
          <a:lstStyle/>
          <a:p>
            <a:pPr algn="l"/>
            <a:r>
              <a:rPr lang="en-US" sz="1600" b="0" i="0" dirty="0">
                <a:solidFill>
                  <a:schemeClr val="tx1"/>
                </a:solidFill>
                <a:latin typeface="Sage Text" panose="02010503040201060103" pitchFamily="2" charset="77"/>
              </a:rPr>
              <a:t>Notes</a:t>
            </a:r>
          </a:p>
          <a:p>
            <a:pPr algn="l"/>
            <a:endParaRPr lang="en-US" sz="1600" b="0" i="0" dirty="0">
              <a:solidFill>
                <a:schemeClr val="tx1"/>
              </a:solidFill>
              <a:latin typeface="Sage Text" panose="02010503040201060103" pitchFamily="2" charset="77"/>
            </a:endParaRPr>
          </a:p>
          <a:p>
            <a:pPr marL="285750" lvl="3" indent="-285750" algn="l">
              <a:buFont typeface="Arial" panose="020B0604020202020204" pitchFamily="34" charset="0"/>
              <a:buChar char="•"/>
            </a:pPr>
            <a:r>
              <a:rPr lang="en-US" sz="1600" b="0" i="0" dirty="0">
                <a:solidFill>
                  <a:schemeClr val="tx1"/>
                </a:solidFill>
                <a:latin typeface="Sage Text" panose="02010503040201060103" pitchFamily="2" charset="77"/>
              </a:rPr>
              <a:t>Use public key to fetch private key from cache. Throw error if not found else remove public key from cache</a:t>
            </a:r>
          </a:p>
          <a:p>
            <a:pPr marL="285750" lvl="3" indent="-285750" algn="l">
              <a:buFont typeface="Arial" panose="020B0604020202020204" pitchFamily="34" charset="0"/>
              <a:buChar char="•"/>
            </a:pPr>
            <a:r>
              <a:rPr lang="en-US" sz="1600" i="0" dirty="0">
                <a:solidFill>
                  <a:schemeClr val="tx1"/>
                </a:solidFill>
                <a:latin typeface="Sage Text" panose="02010503040201060103" pitchFamily="2" charset="77"/>
              </a:rPr>
              <a:t>Login or confirm already logged in else throw error if not logged in </a:t>
            </a:r>
            <a:endParaRPr lang="en-US" sz="1600" b="0" i="0" dirty="0">
              <a:solidFill>
                <a:schemeClr val="tx1"/>
              </a:solidFill>
              <a:latin typeface="Sage Text" panose="02010503040201060103" pitchFamily="2" charset="77"/>
            </a:endParaRPr>
          </a:p>
          <a:p>
            <a:pPr marL="285750" lvl="3" indent="-285750" algn="l">
              <a:buFont typeface="Arial" panose="020B0604020202020204" pitchFamily="34" charset="0"/>
              <a:buChar char="•"/>
            </a:pPr>
            <a:r>
              <a:rPr lang="en-US" sz="1600" b="0" i="0" dirty="0">
                <a:solidFill>
                  <a:schemeClr val="tx1"/>
                </a:solidFill>
                <a:latin typeface="Sage Text" panose="02010503040201060103" pitchFamily="2" charset="77"/>
              </a:rPr>
              <a:t>Get menu for requested module</a:t>
            </a:r>
            <a:endParaRPr lang="en-US" sz="1600" i="0" dirty="0">
              <a:solidFill>
                <a:schemeClr val="tx1"/>
              </a:solidFill>
              <a:latin typeface="Sage Text" panose="02010503040201060103" pitchFamily="2" charset="77"/>
            </a:endParaRPr>
          </a:p>
          <a:p>
            <a:pPr marL="285750" indent="-285750" algn="l">
              <a:buFont typeface="Arial" panose="020B0604020202020204" pitchFamily="34" charset="0"/>
              <a:buChar char="•"/>
            </a:pPr>
            <a:r>
              <a:rPr lang="en-US" sz="1600" i="0" dirty="0">
                <a:solidFill>
                  <a:schemeClr val="tx1"/>
                </a:solidFill>
                <a:latin typeface="Sage Text" panose="02010503040201060103" pitchFamily="2" charset="77"/>
              </a:rPr>
              <a:t>Return module payload or empty string if module does not exist</a:t>
            </a:r>
            <a:endParaRPr lang="en-US" sz="1600" b="0" i="0" dirty="0">
              <a:solidFill>
                <a:schemeClr val="tx1"/>
              </a:solidFill>
              <a:latin typeface="Sage Text" panose="02010503040201060103" pitchFamily="2" charset="77"/>
            </a:endParaRPr>
          </a:p>
        </p:txBody>
      </p:sp>
      <p:cxnSp>
        <p:nvCxnSpPr>
          <p:cNvPr id="5" name="Straight Arrow Connector 4">
            <a:extLst>
              <a:ext uri="{FF2B5EF4-FFF2-40B4-BE49-F238E27FC236}">
                <a16:creationId xmlns:a16="http://schemas.microsoft.com/office/drawing/2014/main" id="{632833F3-7B46-4A1A-37BB-6B304FA19766}"/>
              </a:ext>
            </a:extLst>
          </p:cNvPr>
          <p:cNvCxnSpPr>
            <a:cxnSpLocks/>
          </p:cNvCxnSpPr>
          <p:nvPr/>
        </p:nvCxnSpPr>
        <p:spPr>
          <a:xfrm>
            <a:off x="7533372" y="3231450"/>
            <a:ext cx="0" cy="278712"/>
          </a:xfrm>
          <a:prstGeom prst="straightConnector1">
            <a:avLst/>
          </a:prstGeom>
          <a:ln w="190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 name="Rectangle: Rounded Corners 5" descr="aa&#10;&#10;">
            <a:extLst>
              <a:ext uri="{FF2B5EF4-FFF2-40B4-BE49-F238E27FC236}">
                <a16:creationId xmlns:a16="http://schemas.microsoft.com/office/drawing/2014/main" id="{5D0C0F7C-847A-83FA-E8A2-F3DF1B6CDF89}"/>
              </a:ext>
            </a:extLst>
          </p:cNvPr>
          <p:cNvSpPr/>
          <p:nvPr/>
        </p:nvSpPr>
        <p:spPr>
          <a:xfrm>
            <a:off x="5346503" y="4385515"/>
            <a:ext cx="4509794" cy="57379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0" dirty="0">
                <a:solidFill>
                  <a:schemeClr val="tx1"/>
                </a:solidFill>
              </a:rPr>
              <a:t>Get menu for requested module</a:t>
            </a:r>
          </a:p>
        </p:txBody>
      </p:sp>
      <p:cxnSp>
        <p:nvCxnSpPr>
          <p:cNvPr id="14" name="Straight Arrow Connector 13">
            <a:extLst>
              <a:ext uri="{FF2B5EF4-FFF2-40B4-BE49-F238E27FC236}">
                <a16:creationId xmlns:a16="http://schemas.microsoft.com/office/drawing/2014/main" id="{4F47C3C2-4FC2-6FB2-D9D3-FF2033FDC0FD}"/>
              </a:ext>
            </a:extLst>
          </p:cNvPr>
          <p:cNvCxnSpPr>
            <a:cxnSpLocks/>
          </p:cNvCxnSpPr>
          <p:nvPr/>
        </p:nvCxnSpPr>
        <p:spPr>
          <a:xfrm>
            <a:off x="7547723" y="4959308"/>
            <a:ext cx="0" cy="278712"/>
          </a:xfrm>
          <a:prstGeom prst="straightConnector1">
            <a:avLst/>
          </a:prstGeom>
          <a:ln w="190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5" name="Rectangle: Rounded Corners 14" descr="aa&#10;&#10;">
            <a:extLst>
              <a:ext uri="{FF2B5EF4-FFF2-40B4-BE49-F238E27FC236}">
                <a16:creationId xmlns:a16="http://schemas.microsoft.com/office/drawing/2014/main" id="{21A9DCD9-F6EC-B833-855F-41D2718A9752}"/>
              </a:ext>
            </a:extLst>
          </p:cNvPr>
          <p:cNvSpPr/>
          <p:nvPr/>
        </p:nvSpPr>
        <p:spPr>
          <a:xfrm>
            <a:off x="5346503" y="5238020"/>
            <a:ext cx="4509794" cy="57379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0" dirty="0">
                <a:solidFill>
                  <a:schemeClr val="tx1"/>
                </a:solidFill>
              </a:rPr>
              <a:t>Return module payload</a:t>
            </a:r>
          </a:p>
        </p:txBody>
      </p:sp>
      <p:sp>
        <p:nvSpPr>
          <p:cNvPr id="3" name="Rectangle: Rounded Corners 2" descr="aa&#10;&#10;">
            <a:extLst>
              <a:ext uri="{FF2B5EF4-FFF2-40B4-BE49-F238E27FC236}">
                <a16:creationId xmlns:a16="http://schemas.microsoft.com/office/drawing/2014/main" id="{DF419C0E-71E8-E7F9-6963-58B6E7BBD366}"/>
              </a:ext>
            </a:extLst>
          </p:cNvPr>
          <p:cNvSpPr/>
          <p:nvPr/>
        </p:nvSpPr>
        <p:spPr>
          <a:xfrm>
            <a:off x="5292826" y="3542706"/>
            <a:ext cx="4509794" cy="57379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0" dirty="0">
                <a:solidFill>
                  <a:schemeClr val="tx1"/>
                </a:solidFill>
              </a:rPr>
              <a:t>Login else return error</a:t>
            </a:r>
          </a:p>
        </p:txBody>
      </p:sp>
      <p:cxnSp>
        <p:nvCxnSpPr>
          <p:cNvPr id="10" name="Straight Arrow Connector 9">
            <a:extLst>
              <a:ext uri="{FF2B5EF4-FFF2-40B4-BE49-F238E27FC236}">
                <a16:creationId xmlns:a16="http://schemas.microsoft.com/office/drawing/2014/main" id="{B36F8651-2660-8455-C551-A4AECD9D06CE}"/>
              </a:ext>
            </a:extLst>
          </p:cNvPr>
          <p:cNvCxnSpPr>
            <a:cxnSpLocks/>
          </p:cNvCxnSpPr>
          <p:nvPr/>
        </p:nvCxnSpPr>
        <p:spPr>
          <a:xfrm>
            <a:off x="7519021" y="4106803"/>
            <a:ext cx="0" cy="278712"/>
          </a:xfrm>
          <a:prstGeom prst="straightConnector1">
            <a:avLst/>
          </a:prstGeom>
          <a:ln w="190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995364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77857-B45A-4747-82AA-96BA705CFC2D}"/>
              </a:ext>
            </a:extLst>
          </p:cNvPr>
          <p:cNvSpPr>
            <a:spLocks noGrp="1"/>
          </p:cNvSpPr>
          <p:nvPr>
            <p:ph type="title"/>
          </p:nvPr>
        </p:nvSpPr>
        <p:spPr/>
        <p:txBody>
          <a:bodyPr/>
          <a:lstStyle/>
          <a:p>
            <a:r>
              <a:rPr lang="en-US" dirty="0"/>
              <a:t>Sage 300 Proxy</a:t>
            </a:r>
          </a:p>
        </p:txBody>
      </p:sp>
      <p:sp>
        <p:nvSpPr>
          <p:cNvPr id="4" name="Text Placeholder 3">
            <a:extLst>
              <a:ext uri="{FF2B5EF4-FFF2-40B4-BE49-F238E27FC236}">
                <a16:creationId xmlns:a16="http://schemas.microsoft.com/office/drawing/2014/main" id="{C85019AD-9EDF-5340-BD66-3368A7F4417B}"/>
              </a:ext>
            </a:extLst>
          </p:cNvPr>
          <p:cNvSpPr>
            <a:spLocks noGrp="1"/>
          </p:cNvSpPr>
          <p:nvPr>
            <p:ph type="body" sz="quarter" idx="12"/>
          </p:nvPr>
        </p:nvSpPr>
        <p:spPr>
          <a:xfrm>
            <a:off x="411371" y="1034264"/>
            <a:ext cx="4206926" cy="761583"/>
          </a:xfrm>
        </p:spPr>
        <p:txBody>
          <a:bodyPr/>
          <a:lstStyle/>
          <a:p>
            <a:r>
              <a:rPr lang="en-US" sz="2399" dirty="0">
                <a:solidFill>
                  <a:srgbClr val="00D639"/>
                </a:solidFill>
              </a:rPr>
              <a:t>Step Two – </a:t>
            </a:r>
            <a:r>
              <a:rPr lang="en-US" sz="2399" b="1" dirty="0">
                <a:solidFill>
                  <a:srgbClr val="00D639"/>
                </a:solidFill>
              </a:rPr>
              <a:t>Screen Request</a:t>
            </a:r>
          </a:p>
        </p:txBody>
      </p:sp>
      <p:sp>
        <p:nvSpPr>
          <p:cNvPr id="3" name="Slide Number Placeholder 2">
            <a:extLst>
              <a:ext uri="{FF2B5EF4-FFF2-40B4-BE49-F238E27FC236}">
                <a16:creationId xmlns:a16="http://schemas.microsoft.com/office/drawing/2014/main" id="{AD78CFC0-2CFF-074F-B1A4-92AFF69ED2B7}"/>
              </a:ext>
            </a:extLst>
          </p:cNvPr>
          <p:cNvSpPr>
            <a:spLocks noGrp="1"/>
          </p:cNvSpPr>
          <p:nvPr>
            <p:ph type="sldNum" sz="quarter" idx="10"/>
          </p:nvPr>
        </p:nvSpPr>
        <p:spPr/>
        <p:txBody>
          <a:bodyPr/>
          <a:lstStyle/>
          <a:p>
            <a:r>
              <a:rPr lang="en-US" kern="1200">
                <a:solidFill>
                  <a:srgbClr val="00D639"/>
                </a:solidFill>
              </a:rPr>
              <a:t>Page </a:t>
            </a:r>
            <a:fld id="{888928BD-9DD5-4B49-B597-3FD2BD4272DD}" type="slidenum">
              <a:rPr lang="en-US" kern="1200">
                <a:solidFill>
                  <a:srgbClr val="00D639"/>
                </a:solidFill>
              </a:rPr>
              <a:pPr/>
              <a:t>7</a:t>
            </a:fld>
            <a:endParaRPr lang="en-US" kern="1200" dirty="0">
              <a:solidFill>
                <a:srgbClr val="00D639"/>
              </a:solidFill>
            </a:endParaRPr>
          </a:p>
        </p:txBody>
      </p:sp>
      <p:sp>
        <p:nvSpPr>
          <p:cNvPr id="6" name="Picture Placeholder 5">
            <a:extLst>
              <a:ext uri="{FF2B5EF4-FFF2-40B4-BE49-F238E27FC236}">
                <a16:creationId xmlns:a16="http://schemas.microsoft.com/office/drawing/2014/main" id="{42845E15-BD11-658F-0E6B-FC55F341B5C6}"/>
              </a:ext>
            </a:extLst>
          </p:cNvPr>
          <p:cNvSpPr>
            <a:spLocks noGrp="1"/>
          </p:cNvSpPr>
          <p:nvPr>
            <p:ph type="pic" sz="quarter" idx="13"/>
          </p:nvPr>
        </p:nvSpPr>
        <p:spPr/>
        <p:txBody>
          <a:bodyPr/>
          <a:lstStyle/>
          <a:p>
            <a:endParaRPr lang="en-US"/>
          </a:p>
        </p:txBody>
      </p:sp>
      <p:pic>
        <p:nvPicPr>
          <p:cNvPr id="8" name="Picture Placeholder 6">
            <a:extLst>
              <a:ext uri="{FF2B5EF4-FFF2-40B4-BE49-F238E27FC236}">
                <a16:creationId xmlns:a16="http://schemas.microsoft.com/office/drawing/2014/main" id="{DA0F0CC0-C8A1-3919-ED72-E225A79FEA9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85" b="85"/>
          <a:stretch/>
        </p:blipFill>
        <p:spPr>
          <a:xfrm>
            <a:off x="4483001" y="893"/>
            <a:ext cx="7705824" cy="6219793"/>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7703564"/>
              <a:gd name="connsiteY0" fmla="*/ 9761 h 6223536"/>
              <a:gd name="connsiteX1" fmla="*/ 7703536 w 7703564"/>
              <a:gd name="connsiteY1" fmla="*/ 0 h 6223536"/>
              <a:gd name="connsiteX2" fmla="*/ 6003938 w 7703564"/>
              <a:gd name="connsiteY2" fmla="*/ 6223536 h 6223536"/>
              <a:gd name="connsiteX3" fmla="*/ 1391658 w 7703564"/>
              <a:gd name="connsiteY3" fmla="*/ 6223536 h 6223536"/>
              <a:gd name="connsiteX4" fmla="*/ 4483 w 7703564"/>
              <a:gd name="connsiteY4" fmla="*/ 4588711 h 6223536"/>
              <a:gd name="connsiteX5" fmla="*/ 1308 w 7703564"/>
              <a:gd name="connsiteY5" fmla="*/ 9761 h 6223536"/>
              <a:gd name="connsiteX0" fmla="*/ 1308 w 7711899"/>
              <a:gd name="connsiteY0" fmla="*/ 9761 h 6223536"/>
              <a:gd name="connsiteX1" fmla="*/ 7703536 w 7711899"/>
              <a:gd name="connsiteY1" fmla="*/ 0 h 6223536"/>
              <a:gd name="connsiteX2" fmla="*/ 7705416 w 7711899"/>
              <a:gd name="connsiteY2" fmla="*/ 6223536 h 6223536"/>
              <a:gd name="connsiteX3" fmla="*/ 1391658 w 7711899"/>
              <a:gd name="connsiteY3" fmla="*/ 6223536 h 6223536"/>
              <a:gd name="connsiteX4" fmla="*/ 4483 w 7711899"/>
              <a:gd name="connsiteY4" fmla="*/ 4588711 h 6223536"/>
              <a:gd name="connsiteX5" fmla="*/ 1308 w 7711899"/>
              <a:gd name="connsiteY5" fmla="*/ 9761 h 6223536"/>
              <a:gd name="connsiteX0" fmla="*/ 1308 w 7709474"/>
              <a:gd name="connsiteY0" fmla="*/ 9761 h 6223536"/>
              <a:gd name="connsiteX1" fmla="*/ 7694011 w 7709474"/>
              <a:gd name="connsiteY1" fmla="*/ 0 h 6223536"/>
              <a:gd name="connsiteX2" fmla="*/ 7705416 w 7709474"/>
              <a:gd name="connsiteY2" fmla="*/ 6223536 h 6223536"/>
              <a:gd name="connsiteX3" fmla="*/ 1391658 w 7709474"/>
              <a:gd name="connsiteY3" fmla="*/ 6223536 h 6223536"/>
              <a:gd name="connsiteX4" fmla="*/ 4483 w 7709474"/>
              <a:gd name="connsiteY4" fmla="*/ 4588711 h 6223536"/>
              <a:gd name="connsiteX5" fmla="*/ 1308 w 7709474"/>
              <a:gd name="connsiteY5" fmla="*/ 9761 h 6223536"/>
              <a:gd name="connsiteX0" fmla="*/ 1308 w 7702374"/>
              <a:gd name="connsiteY0" fmla="*/ 9761 h 6226711"/>
              <a:gd name="connsiteX1" fmla="*/ 7694011 w 7702374"/>
              <a:gd name="connsiteY1" fmla="*/ 0 h 6226711"/>
              <a:gd name="connsiteX2" fmla="*/ 7695891 w 7702374"/>
              <a:gd name="connsiteY2" fmla="*/ 6226711 h 6226711"/>
              <a:gd name="connsiteX3" fmla="*/ 1391658 w 7702374"/>
              <a:gd name="connsiteY3" fmla="*/ 6223536 h 6226711"/>
              <a:gd name="connsiteX4" fmla="*/ 4483 w 7702374"/>
              <a:gd name="connsiteY4" fmla="*/ 4588711 h 6226711"/>
              <a:gd name="connsiteX5" fmla="*/ 1308 w 7702374"/>
              <a:gd name="connsiteY5" fmla="*/ 9761 h 6226711"/>
              <a:gd name="connsiteX0" fmla="*/ 415 w 7707831"/>
              <a:gd name="connsiteY0" fmla="*/ 0 h 6232854"/>
              <a:gd name="connsiteX1" fmla="*/ 7699468 w 7707831"/>
              <a:gd name="connsiteY1" fmla="*/ 6143 h 6232854"/>
              <a:gd name="connsiteX2" fmla="*/ 7701348 w 7707831"/>
              <a:gd name="connsiteY2" fmla="*/ 6232854 h 6232854"/>
              <a:gd name="connsiteX3" fmla="*/ 1397115 w 7707831"/>
              <a:gd name="connsiteY3" fmla="*/ 6229679 h 6232854"/>
              <a:gd name="connsiteX4" fmla="*/ 9940 w 7707831"/>
              <a:gd name="connsiteY4" fmla="*/ 4594854 h 6232854"/>
              <a:gd name="connsiteX5" fmla="*/ 415 w 7707831"/>
              <a:gd name="connsiteY5" fmla="*/ 0 h 6232854"/>
              <a:gd name="connsiteX0" fmla="*/ 415 w 7710954"/>
              <a:gd name="connsiteY0" fmla="*/ 218 h 6233072"/>
              <a:gd name="connsiteX1" fmla="*/ 7705818 w 7710954"/>
              <a:gd name="connsiteY1" fmla="*/ 0 h 6233072"/>
              <a:gd name="connsiteX2" fmla="*/ 7701348 w 7710954"/>
              <a:gd name="connsiteY2" fmla="*/ 6233072 h 6233072"/>
              <a:gd name="connsiteX3" fmla="*/ 1397115 w 7710954"/>
              <a:gd name="connsiteY3" fmla="*/ 6229897 h 6233072"/>
              <a:gd name="connsiteX4" fmla="*/ 9940 w 7710954"/>
              <a:gd name="connsiteY4" fmla="*/ 4595072 h 6233072"/>
              <a:gd name="connsiteX5" fmla="*/ 415 w 7710954"/>
              <a:gd name="connsiteY5" fmla="*/ 218 h 6233072"/>
              <a:gd name="connsiteX0" fmla="*/ 415 w 7707831"/>
              <a:gd name="connsiteY0" fmla="*/ 218 h 6233072"/>
              <a:gd name="connsiteX1" fmla="*/ 7699468 w 7707831"/>
              <a:gd name="connsiteY1" fmla="*/ 0 h 6233072"/>
              <a:gd name="connsiteX2" fmla="*/ 7701348 w 7707831"/>
              <a:gd name="connsiteY2" fmla="*/ 6233072 h 6233072"/>
              <a:gd name="connsiteX3" fmla="*/ 1397115 w 7707831"/>
              <a:gd name="connsiteY3" fmla="*/ 6229897 h 6233072"/>
              <a:gd name="connsiteX4" fmla="*/ 9940 w 7707831"/>
              <a:gd name="connsiteY4" fmla="*/ 4595072 h 6233072"/>
              <a:gd name="connsiteX5" fmla="*/ 415 w 7707831"/>
              <a:gd name="connsiteY5" fmla="*/ 218 h 623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7831" h="6233072">
                <a:moveTo>
                  <a:pt x="415" y="218"/>
                </a:moveTo>
                <a:lnTo>
                  <a:pt x="7699468" y="0"/>
                </a:lnTo>
                <a:cubicBezTo>
                  <a:pt x="7707532" y="2835940"/>
                  <a:pt x="7712493" y="3125802"/>
                  <a:pt x="7701348" y="6233072"/>
                </a:cubicBezTo>
                <a:lnTo>
                  <a:pt x="1397115" y="6229897"/>
                </a:lnTo>
                <a:cubicBezTo>
                  <a:pt x="1182952" y="6228459"/>
                  <a:pt x="-57314" y="5971484"/>
                  <a:pt x="9940" y="4595072"/>
                </a:cubicBezTo>
                <a:cubicBezTo>
                  <a:pt x="4698" y="3399635"/>
                  <a:pt x="-1702" y="1732910"/>
                  <a:pt x="415" y="218"/>
                </a:cubicBezTo>
                <a:close/>
              </a:path>
            </a:pathLst>
          </a:custGeom>
        </p:spPr>
      </p:pic>
      <p:sp>
        <p:nvSpPr>
          <p:cNvPr id="5" name="Text Placeholder 2">
            <a:extLst>
              <a:ext uri="{FF2B5EF4-FFF2-40B4-BE49-F238E27FC236}">
                <a16:creationId xmlns:a16="http://schemas.microsoft.com/office/drawing/2014/main" id="{183322D7-73F6-C643-5090-067B91437414}"/>
              </a:ext>
            </a:extLst>
          </p:cNvPr>
          <p:cNvSpPr txBox="1">
            <a:spLocks/>
          </p:cNvSpPr>
          <p:nvPr/>
        </p:nvSpPr>
        <p:spPr>
          <a:xfrm>
            <a:off x="411372" y="2324388"/>
            <a:ext cx="3926948" cy="761583"/>
          </a:xfrm>
          <a:prstGeom prst="rect">
            <a:avLst/>
          </a:prstGeom>
        </p:spPr>
        <p:txBody>
          <a:bodyPr vert="horz" lIns="0" tIns="45720" rIns="0" bIns="45720" rtlCol="0">
            <a:noAutofit/>
          </a:bodyPr>
          <a:lstStyle>
            <a:lvl1pPr marL="0" indent="0" algn="l" defTabSz="914126" rtl="0" eaLnBrk="1" latinLnBrk="0" hangingPunct="1">
              <a:lnSpc>
                <a:spcPct val="100000"/>
              </a:lnSpc>
              <a:spcBef>
                <a:spcPts val="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1pPr>
            <a:lvl2pPr marL="0" indent="0" algn="l" defTabSz="914126" rtl="0" eaLnBrk="1" latinLnBrk="0" hangingPunct="1">
              <a:lnSpc>
                <a:spcPct val="100000"/>
              </a:lnSpc>
              <a:spcBef>
                <a:spcPts val="500"/>
              </a:spcBef>
              <a:buFont typeface="Sage Text" panose="02010503040201060103" pitchFamily="50" charset="0"/>
              <a:buNone/>
              <a:defRPr lang="en-US" sz="2000" b="1" i="0" kern="1200">
                <a:solidFill>
                  <a:schemeClr val="accent1"/>
                </a:solidFill>
                <a:latin typeface="Sage Text" panose="02010503040201060103" pitchFamily="2" charset="77"/>
                <a:ea typeface="+mn-ea"/>
                <a:cs typeface="+mn-cs"/>
              </a:defRPr>
            </a:lvl2pPr>
            <a:lvl3pPr marL="342797" indent="0" algn="l" defTabSz="914126" rtl="0" eaLnBrk="1" latinLnBrk="0" hangingPunct="1">
              <a:lnSpc>
                <a:spcPct val="100000"/>
              </a:lnSpc>
              <a:spcBef>
                <a:spcPts val="500"/>
              </a:spcBef>
              <a:buFont typeface="Sage Text" panose="02010503040201060103" pitchFamily="50" charset="0"/>
              <a:buNone/>
              <a:defRPr lang="en-US" sz="1800" b="1" i="0" kern="1200">
                <a:solidFill>
                  <a:schemeClr val="accent1"/>
                </a:solidFill>
                <a:latin typeface="Sage Text" panose="02010503040201060103" pitchFamily="2" charset="77"/>
                <a:ea typeface="+mn-ea"/>
                <a:cs typeface="+mn-cs"/>
              </a:defRPr>
            </a:lvl3pPr>
            <a:lvl4pPr marL="688768" indent="0" algn="l" defTabSz="914126" rtl="0" eaLnBrk="1" latinLnBrk="0" hangingPunct="1">
              <a:lnSpc>
                <a:spcPct val="100000"/>
              </a:lnSpc>
              <a:spcBef>
                <a:spcPts val="500"/>
              </a:spcBef>
              <a:buFont typeface="Sage Text" panose="02010503040201060103" pitchFamily="50" charset="0"/>
              <a:buNone/>
              <a:defRPr lang="en-US" sz="1600" b="1" i="0" kern="1200">
                <a:solidFill>
                  <a:schemeClr val="accent1"/>
                </a:solidFill>
                <a:latin typeface="Sage Text" panose="02010503040201060103" pitchFamily="2" charset="77"/>
                <a:ea typeface="+mn-ea"/>
                <a:cs typeface="+mn-cs"/>
              </a:defRPr>
            </a:lvl4pPr>
            <a:lvl5pPr marL="1028391" indent="0" algn="l" defTabSz="914126" rtl="0" eaLnBrk="1" latinLnBrk="0" hangingPunct="1">
              <a:lnSpc>
                <a:spcPct val="100000"/>
              </a:lnSpc>
              <a:spcBef>
                <a:spcPts val="500"/>
              </a:spcBef>
              <a:buFont typeface="Sage Text" panose="02010503040201060103" pitchFamily="50" charset="0"/>
              <a:buNone/>
              <a:defRPr lang="en-US" sz="1400" b="1" i="0" kern="1200">
                <a:solidFill>
                  <a:schemeClr val="accent1"/>
                </a:solidFill>
                <a:latin typeface="Sage Text" panose="02010503040201060103" pitchFamily="2" charset="77"/>
                <a:ea typeface="+mn-ea"/>
                <a:cs typeface="+mn-cs"/>
              </a:defRPr>
            </a:lvl5pPr>
            <a:lvl6pPr marL="2513846"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9pPr>
          </a:lstStyle>
          <a:p>
            <a:r>
              <a:rPr lang="en-GB" dirty="0"/>
              <a:t>The public key in the header will be retrieved to locate the private key for decrypting the credentials and performing a login. </a:t>
            </a:r>
          </a:p>
          <a:p>
            <a:endParaRPr lang="en-GB" dirty="0"/>
          </a:p>
          <a:p>
            <a:r>
              <a:rPr lang="en-GB" dirty="0"/>
              <a:t>If the public key is not found, an error will be returned.</a:t>
            </a:r>
          </a:p>
          <a:p>
            <a:endParaRPr lang="en-GB" sz="1000" dirty="0"/>
          </a:p>
          <a:p>
            <a:r>
              <a:rPr lang="en-GB" dirty="0"/>
              <a:t>The public key will be removed from the ProxyManager cache immediately!</a:t>
            </a:r>
          </a:p>
          <a:p>
            <a:endParaRPr lang="en-US" sz="800" b="0" dirty="0"/>
          </a:p>
          <a:p>
            <a:r>
              <a:rPr lang="en-GB" dirty="0"/>
              <a:t>Now that the login is successful, it is time to make the actual request (screen).</a:t>
            </a:r>
          </a:p>
          <a:p>
            <a:endParaRPr lang="en-GB" sz="1600" b="0" dirty="0"/>
          </a:p>
          <a:p>
            <a:r>
              <a:rPr lang="en-GB" dirty="0"/>
              <a:t>The screen will be redirected to the specified URL</a:t>
            </a:r>
            <a:endParaRPr lang="en-US" sz="1600" b="0" dirty="0"/>
          </a:p>
        </p:txBody>
      </p:sp>
    </p:spTree>
    <p:extLst>
      <p:ext uri="{BB962C8B-B14F-4D97-AF65-F5344CB8AC3E}">
        <p14:creationId xmlns:p14="http://schemas.microsoft.com/office/powerpoint/2010/main" val="2375601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Sage 300 Proxy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kern="1200">
                <a:solidFill>
                  <a:srgbClr val="00D639"/>
                </a:solidFill>
              </a:rPr>
              <a:t>Page </a:t>
            </a:r>
            <a:fld id="{888928BD-9DD5-4B49-B597-3FD2BD4272DD}" type="slidenum">
              <a:rPr lang="en-US" kern="1200">
                <a:solidFill>
                  <a:srgbClr val="00D639"/>
                </a:solidFill>
              </a:rPr>
              <a:pPr/>
              <a:t>8</a:t>
            </a:fld>
            <a:endParaRPr lang="en-US" kern="1200" dirty="0">
              <a:solidFill>
                <a:srgbClr val="00D639"/>
              </a:solidFill>
            </a:endParaRPr>
          </a:p>
        </p:txBody>
      </p:sp>
      <p:sp>
        <p:nvSpPr>
          <p:cNvPr id="7" name="Text Placeholder 6">
            <a:extLst>
              <a:ext uri="{FF2B5EF4-FFF2-40B4-BE49-F238E27FC236}">
                <a16:creationId xmlns:a16="http://schemas.microsoft.com/office/drawing/2014/main" id="{D9191A88-B951-8A07-6366-440C4070F4BF}"/>
              </a:ext>
            </a:extLst>
          </p:cNvPr>
          <p:cNvSpPr>
            <a:spLocks noGrp="1"/>
          </p:cNvSpPr>
          <p:nvPr>
            <p:ph type="body" sz="quarter" idx="12"/>
          </p:nvPr>
        </p:nvSpPr>
        <p:spPr/>
        <p:txBody>
          <a:bodyPr/>
          <a:lstStyle/>
          <a:p>
            <a:r>
              <a:rPr lang="en-US" dirty="0"/>
              <a:t>Step Three – Screen Request</a:t>
            </a:r>
          </a:p>
        </p:txBody>
      </p:sp>
      <p:sp>
        <p:nvSpPr>
          <p:cNvPr id="9" name="Text Placeholder 4">
            <a:extLst>
              <a:ext uri="{FF2B5EF4-FFF2-40B4-BE49-F238E27FC236}">
                <a16:creationId xmlns:a16="http://schemas.microsoft.com/office/drawing/2014/main" id="{0342BC32-388C-8A21-51F5-7BE6814A773D}"/>
              </a:ext>
            </a:extLst>
          </p:cNvPr>
          <p:cNvSpPr txBox="1">
            <a:spLocks/>
          </p:cNvSpPr>
          <p:nvPr/>
        </p:nvSpPr>
        <p:spPr>
          <a:xfrm>
            <a:off x="6094412" y="4732654"/>
            <a:ext cx="3822191" cy="907455"/>
          </a:xfrm>
          <a:prstGeom prst="rect">
            <a:avLst/>
          </a:prstGeom>
        </p:spPr>
        <p:txBody>
          <a:bodyPr vert="horz" lIns="0" tIns="45720" rIns="0" bIns="0" numCol="1" spcCol="360000" rtlCol="0">
            <a:noAutofit/>
          </a:bodyPr>
          <a:lstStyle>
            <a:lvl1pPr marL="0" indent="0" algn="l" defTabSz="228554" rtl="0" eaLnBrk="1" latinLnBrk="0" hangingPunct="1">
              <a:spcBef>
                <a:spcPts val="1600"/>
              </a:spcBef>
              <a:buFont typeface="Arial"/>
              <a:buNone/>
              <a:defRPr sz="2000" kern="1200" baseline="0">
                <a:solidFill>
                  <a:srgbClr val="666666"/>
                </a:solidFill>
                <a:latin typeface="+mn-lt"/>
                <a:ea typeface="+mn-ea"/>
                <a:cs typeface="Arial" panose="020B0604020202020204" pitchFamily="34" charset="0"/>
              </a:defRPr>
            </a:lvl1pPr>
            <a:lvl2pPr marL="360363" indent="-360363" algn="l" defTabSz="228554" rtl="0" eaLnBrk="1" latinLnBrk="0" hangingPunct="1">
              <a:spcBef>
                <a:spcPts val="1600"/>
              </a:spcBef>
              <a:buFont typeface="Arial" panose="020B0604020202020204" pitchFamily="34" charset="0"/>
              <a:buChar char="•"/>
              <a:tabLst>
                <a:tab pos="449263" algn="l"/>
              </a:tabLst>
              <a:defRPr sz="2000" kern="1200">
                <a:solidFill>
                  <a:srgbClr val="666666"/>
                </a:solidFill>
                <a:latin typeface="+mn-lt"/>
                <a:ea typeface="+mn-ea"/>
                <a:cs typeface="Arial" panose="020B0604020202020204" pitchFamily="34" charset="0"/>
              </a:defRPr>
            </a:lvl2pPr>
            <a:lvl3pPr marL="714375" indent="-354013" algn="l" defTabSz="228554" rtl="0" eaLnBrk="1" latinLnBrk="0" hangingPunct="1">
              <a:spcBef>
                <a:spcPts val="1600"/>
              </a:spcBef>
              <a:buFont typeface="Arial" panose="020B0604020202020204" pitchFamily="34" charset="0"/>
              <a:buChar char="–"/>
              <a:defRPr sz="2000" kern="1200">
                <a:solidFill>
                  <a:srgbClr val="666666"/>
                </a:solidFill>
                <a:latin typeface="+mn-lt"/>
                <a:ea typeface="+mn-ea"/>
                <a:cs typeface="Arial" panose="020B0604020202020204" pitchFamily="34" charset="0"/>
              </a:defRPr>
            </a:lvl3pPr>
            <a:lvl4pPr marL="1433513" indent="-360363"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4pPr>
            <a:lvl5pPr marL="2241550" indent="-312738" algn="l" defTabSz="228554" rtl="0" eaLnBrk="1" latinLnBrk="0" hangingPunct="1">
              <a:spcBef>
                <a:spcPts val="1600"/>
              </a:spcBef>
              <a:buFont typeface="Arial" panose="020B0604020202020204" pitchFamily="34" charset="0"/>
              <a:buChar char="•"/>
              <a:defRPr sz="1600" kern="1200">
                <a:solidFill>
                  <a:srgbClr val="666666"/>
                </a:solidFill>
                <a:latin typeface="+mn-lt"/>
                <a:ea typeface="+mn-ea"/>
                <a:cs typeface="Arial" panose="020B0604020202020204" pitchFamily="34" charset="0"/>
              </a:defRPr>
            </a:lvl5pPr>
            <a:lvl6pPr marL="1257049" indent="-114277" algn="l" defTabSz="228554" rtl="0" eaLnBrk="1" latinLnBrk="0" hangingPunct="1">
              <a:spcBef>
                <a:spcPct val="20000"/>
              </a:spcBef>
              <a:buFont typeface="Arial"/>
              <a:buChar char="•"/>
              <a:defRPr sz="1000" kern="1200">
                <a:solidFill>
                  <a:schemeClr val="tx1"/>
                </a:solidFill>
                <a:latin typeface="+mn-lt"/>
                <a:ea typeface="+mn-ea"/>
                <a:cs typeface="+mn-cs"/>
              </a:defRPr>
            </a:lvl6pPr>
            <a:lvl7pPr marL="1485603" indent="-114277" algn="l" defTabSz="228554" rtl="0" eaLnBrk="1" latinLnBrk="0" hangingPunct="1">
              <a:spcBef>
                <a:spcPct val="20000"/>
              </a:spcBef>
              <a:buFont typeface="Arial"/>
              <a:buChar char="•"/>
              <a:defRPr sz="1000" kern="1200">
                <a:solidFill>
                  <a:schemeClr val="tx1"/>
                </a:solidFill>
                <a:latin typeface="+mn-lt"/>
                <a:ea typeface="+mn-ea"/>
                <a:cs typeface="+mn-cs"/>
              </a:defRPr>
            </a:lvl7pPr>
            <a:lvl8pPr marL="1714157" indent="-114277" algn="l" defTabSz="228554" rtl="0" eaLnBrk="1" latinLnBrk="0" hangingPunct="1">
              <a:spcBef>
                <a:spcPct val="20000"/>
              </a:spcBef>
              <a:buFont typeface="Arial"/>
              <a:buChar char="•"/>
              <a:defRPr sz="1000" kern="1200">
                <a:solidFill>
                  <a:schemeClr val="tx1"/>
                </a:solidFill>
                <a:latin typeface="+mn-lt"/>
                <a:ea typeface="+mn-ea"/>
                <a:cs typeface="+mn-cs"/>
              </a:defRPr>
            </a:lvl8pPr>
            <a:lvl9pPr marL="1942711" indent="-114277" algn="l" defTabSz="228554" rtl="0" eaLnBrk="1" latinLnBrk="0" hangingPunct="1">
              <a:spcBef>
                <a:spcPct val="20000"/>
              </a:spcBef>
              <a:buFont typeface="Arial"/>
              <a:buChar char="•"/>
              <a:defRPr sz="1000" kern="1200">
                <a:solidFill>
                  <a:schemeClr val="tx1"/>
                </a:solidFill>
                <a:latin typeface="+mn-lt"/>
                <a:ea typeface="+mn-ea"/>
                <a:cs typeface="+mn-cs"/>
              </a:defRPr>
            </a:lvl9pPr>
          </a:lstStyle>
          <a:p>
            <a:endParaRPr lang="en-US" sz="1600" i="0" dirty="0">
              <a:solidFill>
                <a:srgbClr val="FF0000"/>
              </a:solidFill>
            </a:endParaRPr>
          </a:p>
        </p:txBody>
      </p:sp>
      <p:sp>
        <p:nvSpPr>
          <p:cNvPr id="27" name="Rectangle: Rounded Corners 26">
            <a:extLst>
              <a:ext uri="{FF2B5EF4-FFF2-40B4-BE49-F238E27FC236}">
                <a16:creationId xmlns:a16="http://schemas.microsoft.com/office/drawing/2014/main" id="{975A71B1-7463-EA3B-3389-5795DF6A0859}"/>
              </a:ext>
            </a:extLst>
          </p:cNvPr>
          <p:cNvSpPr/>
          <p:nvPr/>
        </p:nvSpPr>
        <p:spPr>
          <a:xfrm>
            <a:off x="4768482" y="1152838"/>
            <a:ext cx="5330558" cy="4953322"/>
          </a:xfrm>
          <a:prstGeom prst="round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600" i="0" dirty="0">
                <a:solidFill>
                  <a:schemeClr val="bg1"/>
                </a:solidFill>
              </a:rPr>
              <a:t>Sage 300 Proxy</a:t>
            </a:r>
          </a:p>
        </p:txBody>
      </p:sp>
      <p:sp>
        <p:nvSpPr>
          <p:cNvPr id="28" name="Rectangle: Rounded Corners 27" descr="aa&#10;&#10;">
            <a:extLst>
              <a:ext uri="{FF2B5EF4-FFF2-40B4-BE49-F238E27FC236}">
                <a16:creationId xmlns:a16="http://schemas.microsoft.com/office/drawing/2014/main" id="{8D18480B-9DC2-66FA-4719-2E3A76C38759}"/>
              </a:ext>
            </a:extLst>
          </p:cNvPr>
          <p:cNvSpPr/>
          <p:nvPr/>
        </p:nvSpPr>
        <p:spPr>
          <a:xfrm>
            <a:off x="5264124" y="1800015"/>
            <a:ext cx="4509794" cy="57379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0" dirty="0">
                <a:solidFill>
                  <a:schemeClr val="tx1"/>
                </a:solidFill>
              </a:rPr>
              <a:t>ProxyScreen()</a:t>
            </a:r>
          </a:p>
        </p:txBody>
      </p:sp>
      <p:sp>
        <p:nvSpPr>
          <p:cNvPr id="29" name="Rectangle: Rounded Corners 28" descr="aa&#10;&#10;">
            <a:extLst>
              <a:ext uri="{FF2B5EF4-FFF2-40B4-BE49-F238E27FC236}">
                <a16:creationId xmlns:a16="http://schemas.microsoft.com/office/drawing/2014/main" id="{52681780-3BC7-16EB-090E-C55ED12B4ABB}"/>
              </a:ext>
            </a:extLst>
          </p:cNvPr>
          <p:cNvSpPr/>
          <p:nvPr/>
        </p:nvSpPr>
        <p:spPr>
          <a:xfrm>
            <a:off x="5264124" y="2657657"/>
            <a:ext cx="4509794" cy="57379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0" dirty="0">
                <a:solidFill>
                  <a:schemeClr val="tx1"/>
                </a:solidFill>
              </a:rPr>
              <a:t>Remove public key else return error</a:t>
            </a:r>
          </a:p>
        </p:txBody>
      </p:sp>
      <p:grpSp>
        <p:nvGrpSpPr>
          <p:cNvPr id="8" name="Group 7">
            <a:extLst>
              <a:ext uri="{FF2B5EF4-FFF2-40B4-BE49-F238E27FC236}">
                <a16:creationId xmlns:a16="http://schemas.microsoft.com/office/drawing/2014/main" id="{1D63A3A3-3BA4-2E9E-94D7-7B6F781CA759}"/>
              </a:ext>
            </a:extLst>
          </p:cNvPr>
          <p:cNvGrpSpPr/>
          <p:nvPr/>
        </p:nvGrpSpPr>
        <p:grpSpPr>
          <a:xfrm>
            <a:off x="418989" y="1946124"/>
            <a:ext cx="4797398" cy="171500"/>
            <a:chOff x="350146" y="1716144"/>
            <a:chExt cx="4797398" cy="171500"/>
          </a:xfrm>
        </p:grpSpPr>
        <p:sp>
          <p:nvSpPr>
            <p:cNvPr id="20" name="TextBox 19">
              <a:extLst>
                <a:ext uri="{FF2B5EF4-FFF2-40B4-BE49-F238E27FC236}">
                  <a16:creationId xmlns:a16="http://schemas.microsoft.com/office/drawing/2014/main" id="{1DD4D37B-E663-8FD8-64F6-72AAF90F95C8}"/>
                </a:ext>
              </a:extLst>
            </p:cNvPr>
            <p:cNvSpPr txBox="1"/>
            <p:nvPr/>
          </p:nvSpPr>
          <p:spPr>
            <a:xfrm>
              <a:off x="350146" y="1716144"/>
              <a:ext cx="3657448" cy="171500"/>
            </a:xfrm>
            <a:prstGeom prst="rect">
              <a:avLst/>
            </a:prstGeom>
            <a:noFill/>
          </p:spPr>
          <p:txBody>
            <a:bodyPr wrap="square" lIns="0" tIns="0" rIns="0" bIns="0" rtlCol="0">
              <a:noAutofit/>
            </a:bodyPr>
            <a:lstStyle/>
            <a:p>
              <a:pPr algn="l"/>
              <a:r>
                <a:rPr lang="en-US" sz="1600" i="0" dirty="0">
                  <a:solidFill>
                    <a:schemeClr val="accent3">
                      <a:lumMod val="75000"/>
                    </a:schemeClr>
                  </a:solidFill>
                </a:rPr>
                <a:t>Request Screen from Proxy</a:t>
              </a:r>
              <a:endParaRPr lang="en-US" sz="1600" i="0" dirty="0">
                <a:solidFill>
                  <a:schemeClr val="accent3">
                    <a:lumMod val="75000"/>
                  </a:schemeClr>
                </a:solidFill>
                <a:latin typeface="Arial"/>
                <a:cs typeface="Arial"/>
              </a:endParaRPr>
            </a:p>
          </p:txBody>
        </p:sp>
        <p:cxnSp>
          <p:nvCxnSpPr>
            <p:cNvPr id="21" name="Straight Arrow Connector 20">
              <a:extLst>
                <a:ext uri="{FF2B5EF4-FFF2-40B4-BE49-F238E27FC236}">
                  <a16:creationId xmlns:a16="http://schemas.microsoft.com/office/drawing/2014/main" id="{7B6C6039-5970-0E55-CC6D-5BF5B7024983}"/>
                </a:ext>
              </a:extLst>
            </p:cNvPr>
            <p:cNvCxnSpPr>
              <a:cxnSpLocks/>
              <a:endCxn id="28" idx="1"/>
            </p:cNvCxnSpPr>
            <p:nvPr/>
          </p:nvCxnSpPr>
          <p:spPr>
            <a:xfrm>
              <a:off x="3352800" y="1856931"/>
              <a:ext cx="1794744" cy="0"/>
            </a:xfrm>
            <a:prstGeom prst="straightConnector1">
              <a:avLst/>
            </a:prstGeom>
            <a:ln w="190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cxnSp>
        <p:nvCxnSpPr>
          <p:cNvPr id="22" name="Straight Arrow Connector 21">
            <a:extLst>
              <a:ext uri="{FF2B5EF4-FFF2-40B4-BE49-F238E27FC236}">
                <a16:creationId xmlns:a16="http://schemas.microsoft.com/office/drawing/2014/main" id="{789CFEF9-2B1A-D60A-F83E-72DEC9F8826C}"/>
              </a:ext>
            </a:extLst>
          </p:cNvPr>
          <p:cNvCxnSpPr>
            <a:cxnSpLocks/>
            <a:stCxn id="28" idx="2"/>
            <a:endCxn id="29" idx="0"/>
          </p:cNvCxnSpPr>
          <p:nvPr/>
        </p:nvCxnSpPr>
        <p:spPr>
          <a:xfrm>
            <a:off x="7519021" y="2373808"/>
            <a:ext cx="0" cy="283849"/>
          </a:xfrm>
          <a:prstGeom prst="straightConnector1">
            <a:avLst/>
          </a:prstGeom>
          <a:ln w="190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6" name="TextBox 45">
            <a:extLst>
              <a:ext uri="{FF2B5EF4-FFF2-40B4-BE49-F238E27FC236}">
                <a16:creationId xmlns:a16="http://schemas.microsoft.com/office/drawing/2014/main" id="{7BFD2CB5-D586-B88C-EF38-787717CFC7EF}"/>
              </a:ext>
            </a:extLst>
          </p:cNvPr>
          <p:cNvSpPr txBox="1"/>
          <p:nvPr/>
        </p:nvSpPr>
        <p:spPr>
          <a:xfrm>
            <a:off x="418989" y="2642393"/>
            <a:ext cx="4071731" cy="1986304"/>
          </a:xfrm>
          <a:prstGeom prst="rect">
            <a:avLst/>
          </a:prstGeom>
          <a:noFill/>
        </p:spPr>
        <p:txBody>
          <a:bodyPr wrap="square" lIns="0" tIns="0" rIns="0" bIns="0" rtlCol="0">
            <a:noAutofit/>
          </a:bodyPr>
          <a:lstStyle/>
          <a:p>
            <a:pPr algn="l"/>
            <a:r>
              <a:rPr lang="en-US" sz="1600" b="0" i="0" dirty="0">
                <a:solidFill>
                  <a:schemeClr val="tx1"/>
                </a:solidFill>
                <a:latin typeface="Sage Text" panose="02010503040201060103" pitchFamily="2" charset="77"/>
              </a:rPr>
              <a:t>Notes</a:t>
            </a:r>
          </a:p>
          <a:p>
            <a:pPr algn="l"/>
            <a:endParaRPr lang="en-US" sz="1600" b="0" i="0" dirty="0">
              <a:solidFill>
                <a:schemeClr val="tx1"/>
              </a:solidFill>
              <a:latin typeface="Sage Text" panose="02010503040201060103" pitchFamily="2" charset="77"/>
            </a:endParaRPr>
          </a:p>
          <a:p>
            <a:pPr marL="285750" lvl="3" indent="-285750" algn="l">
              <a:buFont typeface="Arial" panose="020B0604020202020204" pitchFamily="34" charset="0"/>
              <a:buChar char="•"/>
            </a:pPr>
            <a:r>
              <a:rPr lang="en-US" sz="1600" b="0" i="0" dirty="0">
                <a:solidFill>
                  <a:schemeClr val="tx1"/>
                </a:solidFill>
                <a:latin typeface="Sage Text" panose="02010503040201060103" pitchFamily="2" charset="77"/>
              </a:rPr>
              <a:t>Use public key to fetch private key from cache. Throw error if not found else remove public key from cache</a:t>
            </a:r>
          </a:p>
          <a:p>
            <a:pPr marL="285750" lvl="3" indent="-285750" algn="l">
              <a:buFont typeface="Arial" panose="020B0604020202020204" pitchFamily="34" charset="0"/>
              <a:buChar char="•"/>
            </a:pPr>
            <a:r>
              <a:rPr lang="en-US" sz="1600" i="0" dirty="0">
                <a:solidFill>
                  <a:schemeClr val="tx1"/>
                </a:solidFill>
                <a:latin typeface="Sage Text" panose="02010503040201060103" pitchFamily="2" charset="77"/>
              </a:rPr>
              <a:t>Login or confirm already logged in else throw error if not logged in </a:t>
            </a:r>
            <a:endParaRPr lang="en-US" sz="1600" b="0" i="0" dirty="0">
              <a:solidFill>
                <a:schemeClr val="tx1"/>
              </a:solidFill>
              <a:latin typeface="Sage Text" panose="02010503040201060103" pitchFamily="2" charset="77"/>
            </a:endParaRPr>
          </a:p>
          <a:p>
            <a:pPr marL="285750" lvl="3" indent="-285750" algn="l">
              <a:buFont typeface="Arial" panose="020B0604020202020204" pitchFamily="34" charset="0"/>
              <a:buChar char="•"/>
            </a:pPr>
            <a:r>
              <a:rPr lang="en-US" sz="1600" b="0" i="0" dirty="0">
                <a:solidFill>
                  <a:schemeClr val="tx1"/>
                </a:solidFill>
                <a:latin typeface="Sage Text" panose="02010503040201060103" pitchFamily="2" charset="77"/>
              </a:rPr>
              <a:t>Get generated Session Id and Context Token from login routine</a:t>
            </a:r>
            <a:endParaRPr lang="en-US" sz="1600" i="0" dirty="0">
              <a:solidFill>
                <a:schemeClr val="tx1"/>
              </a:solidFill>
              <a:latin typeface="Sage Text" panose="02010503040201060103" pitchFamily="2" charset="77"/>
            </a:endParaRPr>
          </a:p>
          <a:p>
            <a:pPr marL="285750" indent="-285750" algn="l">
              <a:buFont typeface="Arial" panose="020B0604020202020204" pitchFamily="34" charset="0"/>
              <a:buChar char="•"/>
            </a:pPr>
            <a:r>
              <a:rPr lang="en-US" sz="1600" i="0" dirty="0">
                <a:solidFill>
                  <a:schemeClr val="tx1"/>
                </a:solidFill>
                <a:latin typeface="Sage Text" panose="02010503040201060103" pitchFamily="2" charset="77"/>
              </a:rPr>
              <a:t>Return Session Id and Context Token required for building URL by partner for setting src attribute of iFrame</a:t>
            </a:r>
            <a:endParaRPr lang="en-US" sz="1600" b="0" i="0" dirty="0">
              <a:solidFill>
                <a:schemeClr val="tx1"/>
              </a:solidFill>
              <a:latin typeface="Sage Text" panose="02010503040201060103" pitchFamily="2" charset="77"/>
            </a:endParaRPr>
          </a:p>
        </p:txBody>
      </p:sp>
      <p:cxnSp>
        <p:nvCxnSpPr>
          <p:cNvPr id="5" name="Straight Arrow Connector 4">
            <a:extLst>
              <a:ext uri="{FF2B5EF4-FFF2-40B4-BE49-F238E27FC236}">
                <a16:creationId xmlns:a16="http://schemas.microsoft.com/office/drawing/2014/main" id="{632833F3-7B46-4A1A-37BB-6B304FA19766}"/>
              </a:ext>
            </a:extLst>
          </p:cNvPr>
          <p:cNvCxnSpPr>
            <a:cxnSpLocks/>
          </p:cNvCxnSpPr>
          <p:nvPr/>
        </p:nvCxnSpPr>
        <p:spPr>
          <a:xfrm>
            <a:off x="7519021" y="4206667"/>
            <a:ext cx="0" cy="278712"/>
          </a:xfrm>
          <a:prstGeom prst="straightConnector1">
            <a:avLst/>
          </a:prstGeom>
          <a:ln w="190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6" name="Rectangle: Rounded Corners 5" descr="aa&#10;&#10;">
            <a:extLst>
              <a:ext uri="{FF2B5EF4-FFF2-40B4-BE49-F238E27FC236}">
                <a16:creationId xmlns:a16="http://schemas.microsoft.com/office/drawing/2014/main" id="{5D0C0F7C-847A-83FA-E8A2-F3DF1B6CDF89}"/>
              </a:ext>
            </a:extLst>
          </p:cNvPr>
          <p:cNvSpPr/>
          <p:nvPr/>
        </p:nvSpPr>
        <p:spPr>
          <a:xfrm>
            <a:off x="5264124" y="4476919"/>
            <a:ext cx="4509794" cy="57379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0" dirty="0">
                <a:solidFill>
                  <a:schemeClr val="tx1"/>
                </a:solidFill>
              </a:rPr>
              <a:t>Deserialize Session Id and Context Token</a:t>
            </a:r>
          </a:p>
        </p:txBody>
      </p:sp>
      <p:cxnSp>
        <p:nvCxnSpPr>
          <p:cNvPr id="14" name="Straight Arrow Connector 13">
            <a:extLst>
              <a:ext uri="{FF2B5EF4-FFF2-40B4-BE49-F238E27FC236}">
                <a16:creationId xmlns:a16="http://schemas.microsoft.com/office/drawing/2014/main" id="{4F47C3C2-4FC2-6FB2-D9D3-FF2033FDC0FD}"/>
              </a:ext>
            </a:extLst>
          </p:cNvPr>
          <p:cNvCxnSpPr>
            <a:cxnSpLocks/>
          </p:cNvCxnSpPr>
          <p:nvPr/>
        </p:nvCxnSpPr>
        <p:spPr>
          <a:xfrm>
            <a:off x="7519021" y="5042528"/>
            <a:ext cx="0" cy="278712"/>
          </a:xfrm>
          <a:prstGeom prst="straightConnector1">
            <a:avLst/>
          </a:prstGeom>
          <a:ln w="190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5" name="Rectangle: Rounded Corners 14" descr="aa&#10;&#10;">
            <a:extLst>
              <a:ext uri="{FF2B5EF4-FFF2-40B4-BE49-F238E27FC236}">
                <a16:creationId xmlns:a16="http://schemas.microsoft.com/office/drawing/2014/main" id="{21A9DCD9-F6EC-B833-855F-41D2718A9752}"/>
              </a:ext>
            </a:extLst>
          </p:cNvPr>
          <p:cNvSpPr/>
          <p:nvPr/>
        </p:nvSpPr>
        <p:spPr>
          <a:xfrm>
            <a:off x="5264124" y="5329424"/>
            <a:ext cx="4509794" cy="57379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0" dirty="0">
                <a:solidFill>
                  <a:schemeClr val="tx1"/>
                </a:solidFill>
              </a:rPr>
              <a:t>Return Session Id and Context Token</a:t>
            </a:r>
          </a:p>
        </p:txBody>
      </p:sp>
      <p:sp>
        <p:nvSpPr>
          <p:cNvPr id="3" name="Rectangle: Rounded Corners 2" descr="aa&#10;&#10;">
            <a:extLst>
              <a:ext uri="{FF2B5EF4-FFF2-40B4-BE49-F238E27FC236}">
                <a16:creationId xmlns:a16="http://schemas.microsoft.com/office/drawing/2014/main" id="{4B3EE435-E836-A810-95A5-2BBE065BA845}"/>
              </a:ext>
            </a:extLst>
          </p:cNvPr>
          <p:cNvSpPr/>
          <p:nvPr/>
        </p:nvSpPr>
        <p:spPr>
          <a:xfrm>
            <a:off x="5264124" y="3617581"/>
            <a:ext cx="4509794" cy="57379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i="0" dirty="0">
                <a:solidFill>
                  <a:schemeClr val="tx1"/>
                </a:solidFill>
              </a:rPr>
              <a:t>Login else return error</a:t>
            </a:r>
          </a:p>
        </p:txBody>
      </p:sp>
      <p:cxnSp>
        <p:nvCxnSpPr>
          <p:cNvPr id="10" name="Straight Arrow Connector 9">
            <a:extLst>
              <a:ext uri="{FF2B5EF4-FFF2-40B4-BE49-F238E27FC236}">
                <a16:creationId xmlns:a16="http://schemas.microsoft.com/office/drawing/2014/main" id="{02F6A635-0920-904F-601A-CFC8599498A2}"/>
              </a:ext>
            </a:extLst>
          </p:cNvPr>
          <p:cNvCxnSpPr>
            <a:cxnSpLocks/>
          </p:cNvCxnSpPr>
          <p:nvPr/>
        </p:nvCxnSpPr>
        <p:spPr>
          <a:xfrm>
            <a:off x="7496301" y="3287075"/>
            <a:ext cx="0" cy="283849"/>
          </a:xfrm>
          <a:prstGeom prst="straightConnector1">
            <a:avLst/>
          </a:prstGeom>
          <a:ln w="190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23803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D285A-8C9D-4EBE-5D93-624051373F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2553CF-EE87-13C5-6EDC-CA09FC2469A0}"/>
              </a:ext>
            </a:extLst>
          </p:cNvPr>
          <p:cNvSpPr>
            <a:spLocks noGrp="1"/>
          </p:cNvSpPr>
          <p:nvPr>
            <p:ph type="title"/>
          </p:nvPr>
        </p:nvSpPr>
        <p:spPr/>
        <p:txBody>
          <a:bodyPr/>
          <a:lstStyle/>
          <a:p>
            <a:r>
              <a:rPr lang="en-US" dirty="0"/>
              <a:t>Sage 300 Proxy</a:t>
            </a:r>
          </a:p>
        </p:txBody>
      </p:sp>
      <p:sp>
        <p:nvSpPr>
          <p:cNvPr id="4" name="Text Placeholder 3">
            <a:extLst>
              <a:ext uri="{FF2B5EF4-FFF2-40B4-BE49-F238E27FC236}">
                <a16:creationId xmlns:a16="http://schemas.microsoft.com/office/drawing/2014/main" id="{9DB073C0-13C1-2F27-0BDE-A6D1E1279F10}"/>
              </a:ext>
            </a:extLst>
          </p:cNvPr>
          <p:cNvSpPr>
            <a:spLocks noGrp="1"/>
          </p:cNvSpPr>
          <p:nvPr>
            <p:ph type="body" sz="quarter" idx="12"/>
          </p:nvPr>
        </p:nvSpPr>
        <p:spPr>
          <a:xfrm>
            <a:off x="411371" y="1034264"/>
            <a:ext cx="4613710" cy="761583"/>
          </a:xfrm>
        </p:spPr>
        <p:txBody>
          <a:bodyPr/>
          <a:lstStyle/>
          <a:p>
            <a:r>
              <a:rPr lang="en-US" sz="2399" dirty="0">
                <a:solidFill>
                  <a:srgbClr val="00D639"/>
                </a:solidFill>
              </a:rPr>
              <a:t>Step Two – </a:t>
            </a:r>
            <a:r>
              <a:rPr lang="en-US" sz="2399" b="1" dirty="0">
                <a:solidFill>
                  <a:srgbClr val="00D639"/>
                </a:solidFill>
              </a:rPr>
              <a:t>PDF Request - </a:t>
            </a:r>
            <a:r>
              <a:rPr lang="en-US" sz="1800" b="1" dirty="0">
                <a:solidFill>
                  <a:srgbClr val="00D639"/>
                </a:solidFill>
              </a:rPr>
              <a:t>Get</a:t>
            </a:r>
          </a:p>
        </p:txBody>
      </p:sp>
      <p:sp>
        <p:nvSpPr>
          <p:cNvPr id="3" name="Slide Number Placeholder 2">
            <a:extLst>
              <a:ext uri="{FF2B5EF4-FFF2-40B4-BE49-F238E27FC236}">
                <a16:creationId xmlns:a16="http://schemas.microsoft.com/office/drawing/2014/main" id="{90C94EE4-D001-54BD-572F-3E709F94DE38}"/>
              </a:ext>
            </a:extLst>
          </p:cNvPr>
          <p:cNvSpPr>
            <a:spLocks noGrp="1"/>
          </p:cNvSpPr>
          <p:nvPr>
            <p:ph type="sldNum" sz="quarter" idx="10"/>
          </p:nvPr>
        </p:nvSpPr>
        <p:spPr/>
        <p:txBody>
          <a:bodyPr/>
          <a:lstStyle/>
          <a:p>
            <a:r>
              <a:rPr lang="en-US" kern="1200">
                <a:solidFill>
                  <a:srgbClr val="00D639"/>
                </a:solidFill>
              </a:rPr>
              <a:t>Page </a:t>
            </a:r>
            <a:fld id="{888928BD-9DD5-4B49-B597-3FD2BD4272DD}" type="slidenum">
              <a:rPr lang="en-US" kern="1200">
                <a:solidFill>
                  <a:srgbClr val="00D639"/>
                </a:solidFill>
              </a:rPr>
              <a:pPr/>
              <a:t>9</a:t>
            </a:fld>
            <a:endParaRPr lang="en-US" kern="1200" dirty="0">
              <a:solidFill>
                <a:srgbClr val="00D639"/>
              </a:solidFill>
            </a:endParaRPr>
          </a:p>
        </p:txBody>
      </p:sp>
      <p:sp>
        <p:nvSpPr>
          <p:cNvPr id="6" name="Picture Placeholder 5">
            <a:extLst>
              <a:ext uri="{FF2B5EF4-FFF2-40B4-BE49-F238E27FC236}">
                <a16:creationId xmlns:a16="http://schemas.microsoft.com/office/drawing/2014/main" id="{F9A83D92-95D8-0597-82B8-9DB678DC974E}"/>
              </a:ext>
            </a:extLst>
          </p:cNvPr>
          <p:cNvSpPr>
            <a:spLocks noGrp="1"/>
          </p:cNvSpPr>
          <p:nvPr>
            <p:ph type="pic" sz="quarter" idx="13"/>
          </p:nvPr>
        </p:nvSpPr>
        <p:spPr/>
        <p:txBody>
          <a:bodyPr/>
          <a:lstStyle/>
          <a:p>
            <a:endParaRPr lang="en-US"/>
          </a:p>
        </p:txBody>
      </p:sp>
      <p:pic>
        <p:nvPicPr>
          <p:cNvPr id="8" name="Picture Placeholder 6">
            <a:extLst>
              <a:ext uri="{FF2B5EF4-FFF2-40B4-BE49-F238E27FC236}">
                <a16:creationId xmlns:a16="http://schemas.microsoft.com/office/drawing/2014/main" id="{28964994-A5AF-4921-E55F-DAE4735E29E1}"/>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t="85" b="85"/>
          <a:stretch/>
        </p:blipFill>
        <p:spPr>
          <a:xfrm>
            <a:off x="4483001" y="893"/>
            <a:ext cx="7705824" cy="6219793"/>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7703564"/>
              <a:gd name="connsiteY0" fmla="*/ 9761 h 6223536"/>
              <a:gd name="connsiteX1" fmla="*/ 7703536 w 7703564"/>
              <a:gd name="connsiteY1" fmla="*/ 0 h 6223536"/>
              <a:gd name="connsiteX2" fmla="*/ 6003938 w 7703564"/>
              <a:gd name="connsiteY2" fmla="*/ 6223536 h 6223536"/>
              <a:gd name="connsiteX3" fmla="*/ 1391658 w 7703564"/>
              <a:gd name="connsiteY3" fmla="*/ 6223536 h 6223536"/>
              <a:gd name="connsiteX4" fmla="*/ 4483 w 7703564"/>
              <a:gd name="connsiteY4" fmla="*/ 4588711 h 6223536"/>
              <a:gd name="connsiteX5" fmla="*/ 1308 w 7703564"/>
              <a:gd name="connsiteY5" fmla="*/ 9761 h 6223536"/>
              <a:gd name="connsiteX0" fmla="*/ 1308 w 7711899"/>
              <a:gd name="connsiteY0" fmla="*/ 9761 h 6223536"/>
              <a:gd name="connsiteX1" fmla="*/ 7703536 w 7711899"/>
              <a:gd name="connsiteY1" fmla="*/ 0 h 6223536"/>
              <a:gd name="connsiteX2" fmla="*/ 7705416 w 7711899"/>
              <a:gd name="connsiteY2" fmla="*/ 6223536 h 6223536"/>
              <a:gd name="connsiteX3" fmla="*/ 1391658 w 7711899"/>
              <a:gd name="connsiteY3" fmla="*/ 6223536 h 6223536"/>
              <a:gd name="connsiteX4" fmla="*/ 4483 w 7711899"/>
              <a:gd name="connsiteY4" fmla="*/ 4588711 h 6223536"/>
              <a:gd name="connsiteX5" fmla="*/ 1308 w 7711899"/>
              <a:gd name="connsiteY5" fmla="*/ 9761 h 6223536"/>
              <a:gd name="connsiteX0" fmla="*/ 1308 w 7709474"/>
              <a:gd name="connsiteY0" fmla="*/ 9761 h 6223536"/>
              <a:gd name="connsiteX1" fmla="*/ 7694011 w 7709474"/>
              <a:gd name="connsiteY1" fmla="*/ 0 h 6223536"/>
              <a:gd name="connsiteX2" fmla="*/ 7705416 w 7709474"/>
              <a:gd name="connsiteY2" fmla="*/ 6223536 h 6223536"/>
              <a:gd name="connsiteX3" fmla="*/ 1391658 w 7709474"/>
              <a:gd name="connsiteY3" fmla="*/ 6223536 h 6223536"/>
              <a:gd name="connsiteX4" fmla="*/ 4483 w 7709474"/>
              <a:gd name="connsiteY4" fmla="*/ 4588711 h 6223536"/>
              <a:gd name="connsiteX5" fmla="*/ 1308 w 7709474"/>
              <a:gd name="connsiteY5" fmla="*/ 9761 h 6223536"/>
              <a:gd name="connsiteX0" fmla="*/ 1308 w 7702374"/>
              <a:gd name="connsiteY0" fmla="*/ 9761 h 6226711"/>
              <a:gd name="connsiteX1" fmla="*/ 7694011 w 7702374"/>
              <a:gd name="connsiteY1" fmla="*/ 0 h 6226711"/>
              <a:gd name="connsiteX2" fmla="*/ 7695891 w 7702374"/>
              <a:gd name="connsiteY2" fmla="*/ 6226711 h 6226711"/>
              <a:gd name="connsiteX3" fmla="*/ 1391658 w 7702374"/>
              <a:gd name="connsiteY3" fmla="*/ 6223536 h 6226711"/>
              <a:gd name="connsiteX4" fmla="*/ 4483 w 7702374"/>
              <a:gd name="connsiteY4" fmla="*/ 4588711 h 6226711"/>
              <a:gd name="connsiteX5" fmla="*/ 1308 w 7702374"/>
              <a:gd name="connsiteY5" fmla="*/ 9761 h 6226711"/>
              <a:gd name="connsiteX0" fmla="*/ 415 w 7707831"/>
              <a:gd name="connsiteY0" fmla="*/ 0 h 6232854"/>
              <a:gd name="connsiteX1" fmla="*/ 7699468 w 7707831"/>
              <a:gd name="connsiteY1" fmla="*/ 6143 h 6232854"/>
              <a:gd name="connsiteX2" fmla="*/ 7701348 w 7707831"/>
              <a:gd name="connsiteY2" fmla="*/ 6232854 h 6232854"/>
              <a:gd name="connsiteX3" fmla="*/ 1397115 w 7707831"/>
              <a:gd name="connsiteY3" fmla="*/ 6229679 h 6232854"/>
              <a:gd name="connsiteX4" fmla="*/ 9940 w 7707831"/>
              <a:gd name="connsiteY4" fmla="*/ 4594854 h 6232854"/>
              <a:gd name="connsiteX5" fmla="*/ 415 w 7707831"/>
              <a:gd name="connsiteY5" fmla="*/ 0 h 6232854"/>
              <a:gd name="connsiteX0" fmla="*/ 415 w 7710954"/>
              <a:gd name="connsiteY0" fmla="*/ 218 h 6233072"/>
              <a:gd name="connsiteX1" fmla="*/ 7705818 w 7710954"/>
              <a:gd name="connsiteY1" fmla="*/ 0 h 6233072"/>
              <a:gd name="connsiteX2" fmla="*/ 7701348 w 7710954"/>
              <a:gd name="connsiteY2" fmla="*/ 6233072 h 6233072"/>
              <a:gd name="connsiteX3" fmla="*/ 1397115 w 7710954"/>
              <a:gd name="connsiteY3" fmla="*/ 6229897 h 6233072"/>
              <a:gd name="connsiteX4" fmla="*/ 9940 w 7710954"/>
              <a:gd name="connsiteY4" fmla="*/ 4595072 h 6233072"/>
              <a:gd name="connsiteX5" fmla="*/ 415 w 7710954"/>
              <a:gd name="connsiteY5" fmla="*/ 218 h 6233072"/>
              <a:gd name="connsiteX0" fmla="*/ 415 w 7707831"/>
              <a:gd name="connsiteY0" fmla="*/ 218 h 6233072"/>
              <a:gd name="connsiteX1" fmla="*/ 7699468 w 7707831"/>
              <a:gd name="connsiteY1" fmla="*/ 0 h 6233072"/>
              <a:gd name="connsiteX2" fmla="*/ 7701348 w 7707831"/>
              <a:gd name="connsiteY2" fmla="*/ 6233072 h 6233072"/>
              <a:gd name="connsiteX3" fmla="*/ 1397115 w 7707831"/>
              <a:gd name="connsiteY3" fmla="*/ 6229897 h 6233072"/>
              <a:gd name="connsiteX4" fmla="*/ 9940 w 7707831"/>
              <a:gd name="connsiteY4" fmla="*/ 4595072 h 6233072"/>
              <a:gd name="connsiteX5" fmla="*/ 415 w 7707831"/>
              <a:gd name="connsiteY5" fmla="*/ 218 h 623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7831" h="6233072">
                <a:moveTo>
                  <a:pt x="415" y="218"/>
                </a:moveTo>
                <a:lnTo>
                  <a:pt x="7699468" y="0"/>
                </a:lnTo>
                <a:cubicBezTo>
                  <a:pt x="7707532" y="2835940"/>
                  <a:pt x="7712493" y="3125802"/>
                  <a:pt x="7701348" y="6233072"/>
                </a:cubicBezTo>
                <a:lnTo>
                  <a:pt x="1397115" y="6229897"/>
                </a:lnTo>
                <a:cubicBezTo>
                  <a:pt x="1182952" y="6228459"/>
                  <a:pt x="-57314" y="5971484"/>
                  <a:pt x="9940" y="4595072"/>
                </a:cubicBezTo>
                <a:cubicBezTo>
                  <a:pt x="4698" y="3399635"/>
                  <a:pt x="-1702" y="1732910"/>
                  <a:pt x="415" y="218"/>
                </a:cubicBezTo>
                <a:close/>
              </a:path>
            </a:pathLst>
          </a:custGeom>
        </p:spPr>
      </p:pic>
      <p:sp>
        <p:nvSpPr>
          <p:cNvPr id="5" name="Text Placeholder 2">
            <a:extLst>
              <a:ext uri="{FF2B5EF4-FFF2-40B4-BE49-F238E27FC236}">
                <a16:creationId xmlns:a16="http://schemas.microsoft.com/office/drawing/2014/main" id="{17954DA7-3EBE-B7A8-2589-E20AEB7BBA97}"/>
              </a:ext>
            </a:extLst>
          </p:cNvPr>
          <p:cNvSpPr txBox="1">
            <a:spLocks/>
          </p:cNvSpPr>
          <p:nvPr/>
        </p:nvSpPr>
        <p:spPr>
          <a:xfrm>
            <a:off x="411371" y="2126680"/>
            <a:ext cx="3926948" cy="761583"/>
          </a:xfrm>
          <a:prstGeom prst="rect">
            <a:avLst/>
          </a:prstGeom>
        </p:spPr>
        <p:txBody>
          <a:bodyPr vert="horz" lIns="0" tIns="45720" rIns="0" bIns="45720" rtlCol="0">
            <a:noAutofit/>
          </a:bodyPr>
          <a:lstStyle>
            <a:lvl1pPr marL="0" indent="0" algn="l" defTabSz="914126" rtl="0" eaLnBrk="1" latinLnBrk="0" hangingPunct="1">
              <a:lnSpc>
                <a:spcPct val="100000"/>
              </a:lnSpc>
              <a:spcBef>
                <a:spcPts val="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1pPr>
            <a:lvl2pPr marL="0" indent="0" algn="l" defTabSz="914126" rtl="0" eaLnBrk="1" latinLnBrk="0" hangingPunct="1">
              <a:lnSpc>
                <a:spcPct val="100000"/>
              </a:lnSpc>
              <a:spcBef>
                <a:spcPts val="500"/>
              </a:spcBef>
              <a:buFont typeface="Sage Text" panose="02010503040201060103" pitchFamily="50" charset="0"/>
              <a:buNone/>
              <a:defRPr lang="en-US" sz="2000" b="1" i="0" kern="1200">
                <a:solidFill>
                  <a:schemeClr val="accent1"/>
                </a:solidFill>
                <a:latin typeface="Sage Text" panose="02010503040201060103" pitchFamily="2" charset="77"/>
                <a:ea typeface="+mn-ea"/>
                <a:cs typeface="+mn-cs"/>
              </a:defRPr>
            </a:lvl2pPr>
            <a:lvl3pPr marL="342797" indent="0" algn="l" defTabSz="914126" rtl="0" eaLnBrk="1" latinLnBrk="0" hangingPunct="1">
              <a:lnSpc>
                <a:spcPct val="100000"/>
              </a:lnSpc>
              <a:spcBef>
                <a:spcPts val="500"/>
              </a:spcBef>
              <a:buFont typeface="Sage Text" panose="02010503040201060103" pitchFamily="50" charset="0"/>
              <a:buNone/>
              <a:defRPr lang="en-US" sz="1800" b="1" i="0" kern="1200">
                <a:solidFill>
                  <a:schemeClr val="accent1"/>
                </a:solidFill>
                <a:latin typeface="Sage Text" panose="02010503040201060103" pitchFamily="2" charset="77"/>
                <a:ea typeface="+mn-ea"/>
                <a:cs typeface="+mn-cs"/>
              </a:defRPr>
            </a:lvl3pPr>
            <a:lvl4pPr marL="688768" indent="0" algn="l" defTabSz="914126" rtl="0" eaLnBrk="1" latinLnBrk="0" hangingPunct="1">
              <a:lnSpc>
                <a:spcPct val="100000"/>
              </a:lnSpc>
              <a:spcBef>
                <a:spcPts val="500"/>
              </a:spcBef>
              <a:buFont typeface="Sage Text" panose="02010503040201060103" pitchFamily="50" charset="0"/>
              <a:buNone/>
              <a:defRPr lang="en-US" sz="1600" b="1" i="0" kern="1200">
                <a:solidFill>
                  <a:schemeClr val="accent1"/>
                </a:solidFill>
                <a:latin typeface="Sage Text" panose="02010503040201060103" pitchFamily="2" charset="77"/>
                <a:ea typeface="+mn-ea"/>
                <a:cs typeface="+mn-cs"/>
              </a:defRPr>
            </a:lvl4pPr>
            <a:lvl5pPr marL="1028391" indent="0" algn="l" defTabSz="914126" rtl="0" eaLnBrk="1" latinLnBrk="0" hangingPunct="1">
              <a:lnSpc>
                <a:spcPct val="100000"/>
              </a:lnSpc>
              <a:spcBef>
                <a:spcPts val="500"/>
              </a:spcBef>
              <a:buFont typeface="Sage Text" panose="02010503040201060103" pitchFamily="50" charset="0"/>
              <a:buNone/>
              <a:defRPr lang="en-US" sz="1400" b="1" i="0" kern="1200">
                <a:solidFill>
                  <a:schemeClr val="accent1"/>
                </a:solidFill>
                <a:latin typeface="Sage Text" panose="02010503040201060103" pitchFamily="2" charset="77"/>
                <a:ea typeface="+mn-ea"/>
                <a:cs typeface="+mn-cs"/>
              </a:defRPr>
            </a:lvl5pPr>
            <a:lvl6pPr marL="2513846"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9pPr>
          </a:lstStyle>
          <a:p>
            <a:r>
              <a:rPr lang="en-GB" dirty="0"/>
              <a:t>The public key in the header will be retrieved to locate the private key for decrypting the credentials and performing a login. </a:t>
            </a:r>
          </a:p>
          <a:p>
            <a:endParaRPr lang="en-GB" dirty="0"/>
          </a:p>
          <a:p>
            <a:r>
              <a:rPr lang="en-GB" dirty="0"/>
              <a:t>If the public key is not found, an error will be returned.</a:t>
            </a:r>
          </a:p>
          <a:p>
            <a:endParaRPr lang="en-GB" sz="800" dirty="0"/>
          </a:p>
          <a:p>
            <a:r>
              <a:rPr lang="en-GB" dirty="0"/>
              <a:t>The public key will be removed from the ProxyManager cache immediately!</a:t>
            </a:r>
          </a:p>
          <a:p>
            <a:endParaRPr lang="en-GB" dirty="0"/>
          </a:p>
          <a:p>
            <a:endParaRPr lang="en-US" sz="300" b="0" dirty="0"/>
          </a:p>
          <a:p>
            <a:r>
              <a:rPr lang="en-GB" dirty="0"/>
              <a:t>Now that the login is successful, it is time to make the actual request (Get PDFs).</a:t>
            </a:r>
          </a:p>
          <a:p>
            <a:endParaRPr lang="en-GB" sz="1000" b="0" dirty="0"/>
          </a:p>
          <a:p>
            <a:r>
              <a:rPr lang="en-GB" dirty="0"/>
              <a:t>The PDFs will be returned in a single zip file.</a:t>
            </a:r>
            <a:endParaRPr lang="en-US" sz="1000" b="0" dirty="0"/>
          </a:p>
        </p:txBody>
      </p:sp>
    </p:spTree>
    <p:extLst>
      <p:ext uri="{BB962C8B-B14F-4D97-AF65-F5344CB8AC3E}">
        <p14:creationId xmlns:p14="http://schemas.microsoft.com/office/powerpoint/2010/main" val="3967730939"/>
      </p:ext>
    </p:extLst>
  </p:cSld>
  <p:clrMapOvr>
    <a:masterClrMapping/>
  </p:clrMapOvr>
</p:sld>
</file>

<file path=ppt/theme/theme1.xml><?xml version="1.0" encoding="utf-8"?>
<a:theme xmlns:a="http://schemas.openxmlformats.org/drawingml/2006/main" name="Office Theme">
  <a:themeElements>
    <a:clrScheme name="Sage 2022 PPT template">
      <a:dk1>
        <a:srgbClr val="000000"/>
      </a:dk1>
      <a:lt1>
        <a:srgbClr val="FFFFFF"/>
      </a:lt1>
      <a:dk2>
        <a:srgbClr val="00D639"/>
      </a:dk2>
      <a:lt2>
        <a:srgbClr val="FFFFFF"/>
      </a:lt2>
      <a:accent1>
        <a:srgbClr val="00A65C"/>
      </a:accent1>
      <a:accent2>
        <a:srgbClr val="006362"/>
      </a:accent2>
      <a:accent3>
        <a:srgbClr val="00293F"/>
      </a:accent3>
      <a:accent4>
        <a:srgbClr val="003D3C"/>
      </a:accent4>
      <a:accent5>
        <a:srgbClr val="003652"/>
      </a:accent5>
      <a:accent6>
        <a:srgbClr val="001C2D"/>
      </a:accent6>
      <a:hlink>
        <a:srgbClr val="00A02B"/>
      </a:hlink>
      <a:folHlink>
        <a:srgbClr val="00D639"/>
      </a:folHlink>
    </a:clrScheme>
    <a:fontScheme name="Sage New Brand_Mar2022">
      <a:majorFont>
        <a:latin typeface="Sage Headline Black"/>
        <a:ea typeface=""/>
        <a:cs typeface=""/>
      </a:majorFont>
      <a:minorFont>
        <a:latin typeface="Sage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cap="rnd">
          <a:solidFill>
            <a:schemeClr val="tx2"/>
          </a:solidFill>
          <a:round/>
        </a:ln>
      </a:spPr>
      <a:bodyPr rtlCol="0" anchor="ctr"/>
      <a:lstStyle>
        <a:defPPr algn="ctr">
          <a:defRPr sz="1200" b="1" dirty="0" err="1">
            <a:solidFill>
              <a:schemeClr val="tx1"/>
            </a:solidFill>
            <a:latin typeface="Sage Text" panose="02010503040201060103" pitchFamily="2" charset="77"/>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rnd">
          <a:solidFill>
            <a:schemeClr val="tx2"/>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b="0" i="0" dirty="0" err="1" smtClean="0">
            <a:solidFill>
              <a:schemeClr val="tx1"/>
            </a:solidFill>
            <a:latin typeface="Sage Text" panose="02010503040201060103" pitchFamily="2" charset="77"/>
          </a:defRPr>
        </a:defPPr>
      </a:lstStyle>
    </a:txDef>
  </a:objectDefaults>
  <a:extraClrSchemeLst/>
  <a:extLst>
    <a:ext uri="{05A4C25C-085E-4340-85A3-A5531E510DB2}">
      <thm15:themeFamily xmlns:thm15="http://schemas.microsoft.com/office/thememl/2012/main" name="Presentation1" id="{01E03AEB-C29B-1A42-B938-A236DE6A277A}" vid="{65C6A350-D52B-C749-8446-4ADD4E5F0B16}"/>
    </a:ext>
  </a:extLst>
</a:theme>
</file>

<file path=ppt/theme/theme2.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Arial"/>
        <a:ea typeface="Arial"/>
        <a:cs typeface="Arial"/>
      </a:majorFont>
      <a:minorFont>
        <a:latin typeface="Arial"/>
        <a:ea typeface="Arial"/>
        <a:cs typeface="Arial"/>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6400" b="0" i="1" u="none" strike="noStrike" cap="none" spc="0" normalizeH="0" baseline="0">
            <a:ln>
              <a:noFill/>
            </a:ln>
            <a:solidFill>
              <a:srgbClr val="75787B"/>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9C2160A159DD14D85508640BFB737CF" ma:contentTypeVersion="4" ma:contentTypeDescription="Crée un document." ma:contentTypeScope="" ma:versionID="df00eaa9ff467a8ab1b3e514f174187b">
  <xsd:schema xmlns:xsd="http://www.w3.org/2001/XMLSchema" xmlns:xs="http://www.w3.org/2001/XMLSchema" xmlns:p="http://schemas.microsoft.com/office/2006/metadata/properties" xmlns:ns2="f4523478-a9a8-48e0-b5df-dd5c67aa65a2" xmlns:ns3="69d63dee-5845-4498-89bc-0bdb9adc99b5" targetNamespace="http://schemas.microsoft.com/office/2006/metadata/properties" ma:root="true" ma:fieldsID="61d6436502bf3785c40d3390589220aa" ns2:_="" ns3:_="">
    <xsd:import namespace="f4523478-a9a8-48e0-b5df-dd5c67aa65a2"/>
    <xsd:import namespace="69d63dee-5845-4498-89bc-0bdb9adc99b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523478-a9a8-48e0-b5df-dd5c67aa65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9d63dee-5845-4498-89bc-0bdb9adc99b5"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F07F45-C89F-493A-B92A-F652F03230A6}">
  <ds:schemaRefs>
    <ds:schemaRef ds:uri="http://schemas.microsoft.com/sharepoint/v3/contenttype/forms"/>
  </ds:schemaRefs>
</ds:datastoreItem>
</file>

<file path=customXml/itemProps2.xml><?xml version="1.0" encoding="utf-8"?>
<ds:datastoreItem xmlns:ds="http://schemas.openxmlformats.org/officeDocument/2006/customXml" ds:itemID="{2CE8CCD3-1844-47C3-8C93-A5476582F23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EDE5C66-C16E-402E-9783-54399E035E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523478-a9a8-48e0-b5df-dd5c67aa65a2"/>
    <ds:schemaRef ds:uri="69d63dee-5845-4498-89bc-0bdb9adc99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Sage_Brand_PowerPoint_Template_May2021</Template>
  <TotalTime>34592</TotalTime>
  <Words>1041</Words>
  <Application>Microsoft Office PowerPoint</Application>
  <PresentationFormat>Custom</PresentationFormat>
  <Paragraphs>179</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Regular</vt:lpstr>
      <vt:lpstr>Helvetica Neue</vt:lpstr>
      <vt:lpstr>Sage Headline Black</vt:lpstr>
      <vt:lpstr>Sage Text</vt:lpstr>
      <vt:lpstr>Sage Text Light</vt:lpstr>
      <vt:lpstr>Office Theme</vt:lpstr>
      <vt:lpstr>Sage 300 Proxy</vt:lpstr>
      <vt:lpstr>Sage 300 Proxy</vt:lpstr>
      <vt:lpstr>Sage 300 Proxy</vt:lpstr>
      <vt:lpstr>Sage 300 Proxy</vt:lpstr>
      <vt:lpstr>Sage 300 Proxy</vt:lpstr>
      <vt:lpstr>Sage 300 Proxy</vt:lpstr>
      <vt:lpstr>Sage 300 Proxy</vt:lpstr>
      <vt:lpstr>Sage 300 Proxy</vt:lpstr>
      <vt:lpstr>Sage 300 Proxy</vt:lpstr>
      <vt:lpstr>Sage 300 Proxy</vt:lpstr>
      <vt:lpstr>Sage 300 Proxy</vt:lpstr>
      <vt:lpstr>Sage 300 Proxy</vt:lpstr>
      <vt:lpstr>Sage 300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PowerPoint Template</dc:title>
  <dc:creator>GOUX, Emilie</dc:creator>
  <cp:lastModifiedBy>Thomas, John</cp:lastModifiedBy>
  <cp:revision>155</cp:revision>
  <cp:lastPrinted>2017-11-01T18:10:23Z</cp:lastPrinted>
  <dcterms:created xsi:type="dcterms:W3CDTF">2021-05-10T06:46:55Z</dcterms:created>
  <dcterms:modified xsi:type="dcterms:W3CDTF">2025-02-04T00:48:39Z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0x01010009C2160A159DD14D85508640BFB737CF</vt:lpwstr>
  </property>
</Properties>
</file>