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chart1.xml" ContentType="application/vnd.openxmlformats-officedocument.drawingml.chart+xml"/>
  <Override PartName="/ppt/diagrams/layout3.xml" ContentType="application/vnd.openxmlformats-officedocument.drawingml.diagramLayout+xml"/>
  <Override PartName="/ppt/tableStyles.xml" ContentType="application/vnd.openxmlformats-officedocument.presentationml.tableStyles+xml"/>
  <Override PartName="/ppt/diagrams/data3.xml" ContentType="application/vnd.openxmlformats-officedocument.drawingml.diagramData+xml"/>
  <Override PartName="/ppt/diagrams/drawing3.xml" ContentType="application/vnd.openxmlformats-officedocument.drawingml.diagramDrawing+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diagrams/colors3.xml" ContentType="application/vnd.openxmlformats-officedocument.drawingml.diagramColors+xml"/>
  <Override PartName="/ppt/diagrams/quickStyle2.xml" ContentType="application/vnd.openxmlformats-officedocument.drawingml.diagramQuickStyle+xml"/>
  <Override PartName="/ppt/diagrams/colors2.xml" ContentType="application/vnd.openxmlformats-officedocument.drawingml.diagramColors+xml"/>
  <Override PartName="/ppt/slideLayouts/slideLayout4.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diagrams/data2.xml" ContentType="application/vnd.openxmlformats-officedocument.drawingml.diagramData+xml"/>
  <Override PartName="/ppt/diagrams/quickStyle1.xml" ContentType="application/vnd.openxmlformats-officedocument.drawingml.diagramQuickStyle+xml"/>
  <Override PartName="/ppt/viewProps.xml" ContentType="application/vnd.openxmlformats-officedocument.presentationml.viewProps+xml"/>
  <Override PartName="/ppt/slides/slide6.xml" ContentType="application/vnd.openxmlformats-officedocument.presentationml.slide+xml"/>
  <Override PartName="/ppt/diagrams/drawing2.xml" ContentType="application/vnd.openxmlformats-officedocument.drawingml.diagramDrawing+xml"/>
  <Override PartName="/ppt/diagrams/layout2.xml" ContentType="application/vnd.openxmlformats-officedocument.drawingml.diagramLayout+xml"/>
  <Override PartName="/ppt/diagrams/layout1.xml" ContentType="application/vnd.openxmlformats-officedocument.drawingml.diagramLayout+xml"/>
  <Override PartName="/ppt/diagrams/quickStyle3.xml" ContentType="application/vnd.openxmlformats-officedocument.drawingml.diagramQuickStyle+xml"/>
  <Override PartName="/ppt/diagrams/colors1.xml" ContentType="application/vnd.openxmlformats-officedocument.drawingml.diagramColors+xml"/>
  <Override PartName="/ppt/diagrams/data1.xml" ContentType="application/vnd.openxmlformats-officedocument.drawingml.diagramData+xml"/>
  <Override PartName="/ppt/slides/slide7.xml" ContentType="application/vnd.openxmlformats-officedocument.presentationml.slide+xml"/>
  <Override PartName="/ppt/slideLayouts/slideLayout13.xml" ContentType="application/vnd.openxmlformats-officedocument.presentationml.slideLayout+xml"/>
  <Override PartName="/ppt/diagrams/drawing1.xml" ContentType="application/vnd.openxmlformats-officedocument.drawingml.diagramDrawing+xml"/>
  <Override PartName="/ppt/charts/style1.xml" ContentType="application/vnd.ms-office.chartstyl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US"/>
  <c:roundedCorners val="0"/>
  <mc:AlternateContent>
    <mc:Choice Requires="c14">
      <c14:style val="102"/>
    </mc:Choice>
    <mc:Fallback>
      <c:style val="2"/>
    </mc:Fallback>
  </mc:AlternateContent>
  <c:chart>
    <c:title>
      <c:tx>
        <c:rich>
          <a:bodyPr/>
          <a:p>
            <a:pPr>
              <a:defRPr sz="1400" b="0" spc="0">
                <a:solidFill>
                  <a:schemeClr val="tx1">
                    <a:lumMod val="65000"/>
                    <a:lumOff val="35000"/>
                  </a:schemeClr>
                </a:solidFill>
                <a:latin typeface="+mn-lt"/>
                <a:ea typeface="+mn-ea"/>
                <a:cs typeface="+mn-cs"/>
              </a:defRPr>
            </a:pPr>
            <a:r>
              <a:rPr/>
              <a:t>Comparacion entre Dataset y transporte de Santiago de Cuba</a:t>
            </a:r>
            <a:endParaRPr/>
          </a:p>
        </c:rich>
      </c:tx>
      <c:layout>
        <c:manualLayout>
          <c:x val="0"/>
          <c:y val="0.0019300000000000001"/>
        </c:manualLayout>
      </c:layout>
      <c:overlay val="0"/>
      <c:spPr bwMode="auto">
        <a:prstGeom prst="rect">
          <a:avLst/>
        </a:prstGeom>
        <a:noFill/>
        <a:ln>
          <a:noFill/>
        </a:ln>
      </c:spPr>
      <c:txPr>
        <a:bodyPr/>
        <a:p>
          <a:pPr>
            <a:defRPr sz="1400" b="0" spc="0">
              <a:solidFill>
                <a:schemeClr val="tx1">
                  <a:lumMod val="65000"/>
                  <a:lumOff val="35000"/>
                </a:schemeClr>
              </a:solidFill>
              <a:latin typeface="+mn-lt"/>
              <a:ea typeface="+mn-ea"/>
              <a:cs typeface="+mn-cs"/>
            </a:defRPr>
          </a:pPr>
          <a:endParaRPr/>
        </a:p>
      </c:txPr>
    </c:title>
    <c:autoTitleDeleted val="0"/>
    <c:view3D>
      <c:rotX val="15"/>
      <c:rotY val="20"/>
      <c:depthPercent val="100"/>
      <c:rAngAx val="1"/>
    </c:view3D>
    <c:floor>
      <c:thickness val="0"/>
      <c:spPr bwMode="auto">
        <a:prstGeom prst="rect">
          <a:avLst/>
        </a:prstGeom>
        <a:noFill/>
        <a:ln>
          <a:noFill/>
        </a:ln>
      </c:spPr>
    </c:floor>
    <c:sideWall>
      <c:thickness val="0"/>
      <c:spPr bwMode="auto">
        <a:prstGeom prst="rect">
          <a:avLst/>
        </a:prstGeom>
        <a:noFill/>
        <a:ln>
          <a:noFill/>
        </a:ln>
      </c:spPr>
    </c:sideWall>
    <c:backWall>
      <c:thickness val="0"/>
      <c:spPr bwMode="auto">
        <a:prstGeom prst="rect">
          <a:avLst/>
        </a:prstGeom>
        <a:noFill/>
        <a:ln>
          <a:noFill/>
        </a:ln>
      </c:spPr>
    </c:backWall>
    <c:plotArea>
      <c:layout>
        <c:manualLayout>
          <c:layoutTarget val="inner"/>
          <c:xMode val="edge"/>
          <c:yMode val="edge"/>
          <c:x val="0.099540000000000003"/>
          <c:y val="-0.15642"/>
          <c:w val="0.87041999999999997"/>
          <c:h val="0.71914"/>
        </c:manualLayout>
      </c:layout>
      <c:bar3DChart>
        <c:barDir val="col"/>
        <c:grouping val="standard"/>
        <c:varyColors val="0"/>
        <c:ser>
          <c:idx val="0"/>
          <c:order val="0"/>
          <c:tx>
            <c:strRef>
              <c:f>Sheet1!$B$1</c:f>
              <c:strCache>
                <c:ptCount val="1"/>
                <c:pt idx="0">
                  <c:v>Rutas</c:v>
                </c:pt>
              </c:strCache>
            </c:strRef>
          </c:tx>
          <c:spPr bwMode="auto">
            <a:prstGeom prst="rect">
              <a:avLst/>
            </a:prstGeom>
            <a:solidFill>
              <a:schemeClr val="accent1"/>
            </a:soli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Dataset</c:v>
                </c:pt>
                <c:pt idx="1">
                  <c:v xml:space="preserve">Stgo de Cuba</c:v>
                </c:pt>
              </c:strCache>
            </c:strRef>
          </c:cat>
          <c:val>
            <c:numRef>
              <c:f>Sheet1!$B$2:$B$7</c:f>
              <c:numCache>
                <c:formatCode>General</c:formatCode>
                <c:ptCount val="6"/>
                <c:pt idx="0">
                  <c:v>308</c:v>
                </c:pt>
                <c:pt idx="1">
                  <c:v>46</c:v>
                </c:pt>
              </c:numCache>
            </c:numRef>
          </c:val>
        </c:ser>
        <c:ser>
          <c:idx val="1"/>
          <c:order val="1"/>
          <c:tx>
            <c:strRef>
              <c:f>Sheet1!$C$1</c:f>
              <c:strCache>
                <c:ptCount val="1"/>
                <c:pt idx="0">
                  <c:v>Omnibus</c:v>
                </c:pt>
              </c:strCache>
            </c:strRef>
          </c:tx>
          <c:spPr bwMode="auto">
            <a:prstGeom prst="rect">
              <a:avLst/>
            </a:prstGeom>
            <a:solidFill>
              <a:schemeClr val="accent2"/>
            </a:soli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Dataset</c:v>
                </c:pt>
                <c:pt idx="1">
                  <c:v xml:space="preserve">Stgo de Cuba</c:v>
                </c:pt>
              </c:strCache>
            </c:strRef>
          </c:cat>
          <c:val>
            <c:numRef>
              <c:f>Sheet1!$C$2:$C$7</c:f>
              <c:numCache>
                <c:formatCode>General</c:formatCode>
                <c:ptCount val="6"/>
                <c:pt idx="0">
                  <c:v>3185</c:v>
                </c:pt>
                <c:pt idx="1">
                  <c:v>92</c:v>
                </c:pt>
              </c:numCache>
            </c:numRef>
          </c:val>
        </c:ser>
        <c:ser>
          <c:idx val="2"/>
          <c:order val="2"/>
          <c:tx>
            <c:strRef>
              <c:f>Sheet1!$D$1</c:f>
              <c:strCache>
                <c:ptCount val="1"/>
                <c:pt idx="0">
                  <c:v>Paradas</c:v>
                </c:pt>
              </c:strCache>
            </c:strRef>
          </c:tx>
          <c:spPr bwMode="auto">
            <a:prstGeom prst="rect">
              <a:avLst/>
            </a:prstGeom>
            <a:solidFill>
              <a:schemeClr val="accent3"/>
            </a:soli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Dataset</c:v>
                </c:pt>
                <c:pt idx="1">
                  <c:v xml:space="preserve">Stgo de Cuba</c:v>
                </c:pt>
              </c:strCache>
            </c:strRef>
          </c:cat>
          <c:val>
            <c:numRef>
              <c:f>Sheet1!$D$2:$D$7</c:f>
              <c:numCache>
                <c:formatCode>General</c:formatCode>
                <c:ptCount val="6"/>
                <c:pt idx="0">
                  <c:v>7560</c:v>
                </c:pt>
                <c:pt idx="1">
                  <c:v>1564</c:v>
                </c:pt>
              </c:numCache>
            </c:numRef>
          </c:val>
        </c:ser>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gapWidth val="150"/>
        <c:shape val="box"/>
        <c:axId val="301584452"/>
        <c:axId val="301584453"/>
        <c:axId val="301584454"/>
      </c:bar3DChart>
      <c:catAx>
        <c:axId val="301584452"/>
        <c:scaling>
          <c:orientation val="minMax"/>
        </c:scaling>
        <c:delete val="0"/>
        <c:axPos val="b"/>
        <c:numFmt formatCode="General" sourceLinked="1"/>
        <c:majorTickMark val="none"/>
        <c:minorTickMark val="none"/>
        <c:tickLblPos val="nextTo"/>
        <c:spPr bwMode="auto">
          <a:prstGeom prst="rect">
            <a:avLst/>
          </a:prstGeom>
          <a:noFill/>
          <a:ln>
            <a:noFill/>
          </a:ln>
        </c:spPr>
        <c:txPr>
          <a:bodyPr/>
          <a:p>
            <a:pPr>
              <a:defRPr sz="900">
                <a:solidFill>
                  <a:schemeClr val="tx1">
                    <a:lumMod val="65000"/>
                    <a:lumOff val="35000"/>
                  </a:schemeClr>
                </a:solidFill>
                <a:latin typeface="+mn-lt"/>
                <a:ea typeface="+mn-ea"/>
                <a:cs typeface="+mn-cs"/>
              </a:defRPr>
            </a:pPr>
            <a:endParaRPr/>
          </a:p>
        </c:txPr>
        <c:crossAx val="301584453"/>
        <c:crosses val="autoZero"/>
        <c:auto val="1"/>
        <c:lblAlgn val="ctr"/>
        <c:lblOffset val="100"/>
        <c:noMultiLvlLbl val="0"/>
      </c:catAx>
      <c:valAx>
        <c:axId val="301584453"/>
        <c:scaling>
          <c:orientation val="minMax"/>
        </c:scaling>
        <c:delete val="0"/>
        <c:axPos val="l"/>
        <c:majorGridlines>
          <c:spPr bwMode="auto">
            <a:prstGeom prst="rect">
              <a:avLst/>
            </a:prstGeom>
            <a:noFill/>
            <a:ln w="9525" cap="flat" cmpd="sng" algn="ctr">
              <a:solidFill>
                <a:schemeClr val="tx1">
                  <a:lumMod val="15000"/>
                  <a:lumOff val="85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tx1">
                    <a:lumMod val="65000"/>
                    <a:lumOff val="35000"/>
                  </a:schemeClr>
                </a:solidFill>
                <a:latin typeface="+mn-lt"/>
                <a:ea typeface="+mn-ea"/>
                <a:cs typeface="+mn-cs"/>
              </a:defRPr>
            </a:pPr>
            <a:endParaRPr/>
          </a:p>
        </c:txPr>
        <c:crossAx val="301584452"/>
        <c:crosses val="autoZero"/>
        <c:crossBetween val="between"/>
      </c:valAx>
      <c:serAx>
        <c:axId val="301584454"/>
        <c:scaling>
          <c:orientation val="minMax"/>
        </c:scaling>
        <c:delete val="0"/>
        <c:axPos val="b"/>
        <c:numFmt formatCode="General" sourceLinked="1"/>
        <c:majorTickMark val="out"/>
        <c:minorTickMark val="none"/>
        <c:tickLblPos val="nextTo"/>
        <c:spPr bwMode="auto">
          <a:prstGeom prst="rect">
            <a:avLst/>
          </a:prstGeom>
          <a:noFill/>
          <a:ln>
            <a:noFill/>
          </a:ln>
        </c:spPr>
        <c:txPr>
          <a:bodyPr/>
          <a:p>
            <a:pPr>
              <a:defRPr sz="900">
                <a:solidFill>
                  <a:schemeClr val="tx1">
                    <a:lumMod val="65000"/>
                    <a:lumOff val="35000"/>
                  </a:schemeClr>
                </a:solidFill>
                <a:latin typeface="+mn-lt"/>
                <a:ea typeface="+mn-ea"/>
                <a:cs typeface="+mn-cs"/>
              </a:defRPr>
            </a:pPr>
            <a:endParaRPr/>
          </a:p>
        </c:txPr>
        <c:crossAx val="301584452"/>
        <c:crosses val="autoZero"/>
      </c:ser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897960" y="823033"/>
      <a:ext cx="8452281" cy="5437572"/>
    </a:xfrm>
    <a:prstGeom prst="rect">
      <a:avLst/>
    </a:prstGeom>
    <a:solidFill>
      <a:schemeClr val="bg1"/>
    </a:solidFill>
    <a:ln w="9525" cap="flat" cmpd="sng" algn="ctr">
      <a:noFill/>
      <a:prstDash val="solid"/>
      <a:round/>
    </a:ln>
  </c:spPr>
  <c:txPr>
    <a:bodyPr/>
    <a:p>
      <a:pPr>
        <a:defRPr sz="1000">
          <a:solidFill>
            <a:schemeClr val="tx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75000"/>
        <a:lumOff val="25000"/>
      </a:schemeClr>
    </cs:fontRef>
    <cs:defRPr sz="900"/>
  </cs:dataLabel>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bwMode="auto">
      <a:prstGeom prst="rect">
        <a:avLst/>
      </a:prstGeom>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50000"/>
            <a:lumOff val="50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bwMode="auto">
      <a:prstGeom prst="rect">
        <a:avLst/>
      </a:prstGeom>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diagrams/_rels/data1.xml.rels><?xml version="1.0" encoding="UTF-8" standalone="yes"?><Relationships xmlns="http://schemas.openxmlformats.org/package/2006/relationships"><Relationship Id="rId1" Type="http://schemas.microsoft.com/office/2007/relationships/diagramDrawing" Target="../diagrams/drawing1.xml" /></Relationships>
</file>

<file path=ppt/diagrams/_rels/data2.xml.rels><?xml version="1.0" encoding="UTF-8" standalone="yes"?><Relationships xmlns="http://schemas.openxmlformats.org/package/2006/relationships"><Relationship Id="rId1" Type="http://schemas.microsoft.com/office/2007/relationships/diagramDrawing" Target="../diagrams/drawing2.xml" /></Relationships>
</file>

<file path=ppt/diagrams/_rels/data3.xml.rels><?xml version="1.0" encoding="UTF-8" standalone="yes"?><Relationships xmlns="http://schemas.openxmlformats.org/package/2006/relationships"><Relationship Id="rId1" Type="http://schemas.microsoft.com/office/2007/relationships/diagramDrawing" Target="../diagrams/drawing3.xml" /></Relationships>
</file>

<file path=ppt/diagrams/_rels/drawing1.xml.rels><?xml version="1.0" encoding="UTF-8" standalone="yes"?><Relationships xmlns="http://schemas.openxmlformats.org/package/2006/relationships"></Relationships>
</file>

<file path=ppt/diagrams/_rels/drawing2.xml.rels><?xml version="1.0" encoding="UTF-8" standalone="yes"?><Relationships xmlns="http://schemas.openxmlformats.org/package/2006/relationships"></Relationships>
</file>

<file path=ppt/diagrams/_rels/drawing3.xml.rels><?xml version="1.0" encoding="UTF-8" standalone="yes"?><Relationships xmlns="http://schemas.openxmlformats.org/package/2006/relationships"></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8927181D-FE04-491F-A3BB-D5BB808DE9BE}" type="doc">
      <dgm:prSet loTypeId="urn:microsoft.com/office/officeart/2005/8/layout/vList5" loCatId="list" qsTypeId="urn:microsoft.com/office/officeart/2005/8/quickstyle/simple1" qsCatId="simple" csTypeId="urn:microsoft.com/office/officeart/2005/8/colors/accent1_2" csCatId="accent1" phldr="1"/>
      <dgm:spPr bwMode="auto"/>
      <dgm:t>
        <a:bodyPr/>
        <a:lstStyle/>
        <a:p>
          <a:pPr>
            <a:defRPr/>
          </a:pPr>
          <a:endParaRPr lang="es-ES"/>
        </a:p>
      </dgm:t>
    </dgm:pt>
    <dgm:pt modelId="{304E0406-C2A6-40DE-A9A2-F9B6BBB2AC48}">
      <dgm:prSet phldrT="[Text]" custT="1"/>
      <dgm:spPr bwMode="auto"/>
      <dgm:t>
        <a:bodyPr vert="horz" anchor="ctr"/>
        <a:lstStyle/>
        <a:p>
          <a:pPr>
            <a:defRPr/>
          </a:pPr>
          <a:r>
            <a:rPr sz="1800" b="0">
              <a:latin typeface="Arial"/>
              <a:cs typeface="Arial"/>
            </a:rPr>
            <a:t>Consiste en la captura del mayor número de datos posible con la idea de poder utilizar estos en un futuro</a:t>
          </a:r>
          <a:r>
            <a:rPr sz="1800" b="0">
              <a:latin typeface="Arial"/>
              <a:cs typeface="Arial"/>
            </a:rPr>
            <a:t> para estudiar y mejorar la materia de la cual se han obtenido estos. En los últimos años, el valor de datos almacenados ha</a:t>
          </a:r>
          <a:r>
            <a:rPr sz="1800" b="0">
              <a:latin typeface="Arial"/>
              <a:cs typeface="Arial"/>
            </a:rPr>
            <a:t> </a:t>
          </a:r>
          <a:r>
            <a:rPr sz="1800" b="0">
              <a:latin typeface="Arial"/>
              <a:cs typeface="Arial"/>
            </a:rPr>
            <a:t>crecido exponencialmente. </a:t>
          </a:r>
          <a:endParaRPr lang="en-US" sz="1800" b="0" i="0" u="none" strike="noStrike" cap="none" spc="0">
            <a:solidFill>
              <a:schemeClr val="dk1"/>
            </a:solidFill>
            <a:latin typeface="Times New Roman"/>
            <a:cs typeface="Times New Roman"/>
          </a:endParaRPr>
        </a:p>
        <a:p>
          <a:pPr algn="just" defTabSz="1066799">
            <a:lnSpc>
              <a:spcPct val="150000"/>
            </a:lnSpc>
            <a:spcBef>
              <a:spcPts val="0"/>
            </a:spcBef>
            <a:spcAft>
              <a:spcPts val="0"/>
            </a:spcAft>
            <a:defRPr/>
          </a:pPr>
          <a:endParaRPr sz="1800">
            <a:latin typeface="Arial"/>
            <a:cs typeface="Arial"/>
          </a:endParaRPr>
        </a:p>
      </dgm:t>
    </dgm:pt>
    <dgm:pt modelId="{EAA92C8F-39D4-4DC7-BB6D-E973F677BBFA}" type="parTrans" cxnId="{327AEE5B-A672-42F6-A499-99D6B76BB893}">
      <dgm:prSet/>
      <dgm:spPr bwMode="auto"/>
      <dgm:t>
        <a:bodyPr/>
        <a:lstStyle/>
        <a:p>
          <a:pPr>
            <a:defRPr/>
          </a:pPr>
          <a:endParaRPr lang="es-ES"/>
        </a:p>
      </dgm:t>
    </dgm:pt>
    <dgm:pt modelId="{1F696BA3-17C4-41E8-B7C1-BE4B27063862}" type="sibTrans" cxnId="{327AEE5B-A672-42F6-A499-99D6B76BB893}">
      <dgm:prSet/>
      <dgm:spPr bwMode="auto"/>
      <dgm:t>
        <a:bodyPr/>
        <a:lstStyle/>
        <a:p>
          <a:pPr>
            <a:defRPr/>
          </a:pPr>
          <a:endParaRPr lang="es-ES"/>
        </a:p>
      </dgm:t>
    </dgm:pt>
    <dgm:pt modelId="{690856C6-6552-4B0A-8069-289B3F3BC52C}">
      <dgm:prSet phldrT="[Text]" custT="1"/>
      <dgm:spPr bwMode="auto"/>
      <dgm:t>
        <a:bodyPr vert="horz" anchor="ctr"/>
        <a:lstStyle/>
        <a:p>
          <a:pPr algn="ctr">
            <a:defRPr/>
          </a:pPr>
          <a:r>
            <a:rPr lang="en-US" sz="3600" b="0" i="0" u="none" strike="noStrike" cap="none" spc="0">
              <a:solidFill>
                <a:schemeClr val="tx1"/>
              </a:solidFill>
              <a:latin typeface="Arial"/>
              <a:ea typeface="Arial"/>
              <a:cs typeface="Arial"/>
            </a:rPr>
            <a:t>¿Cómo usarlo?</a:t>
          </a:r>
          <a:endParaRPr sz="3600"/>
        </a:p>
        <a:p>
          <a:pPr algn="ctr">
            <a:defRPr/>
          </a:pPr>
          <a:endParaRPr/>
        </a:p>
      </dgm:t>
    </dgm:pt>
    <dgm:pt modelId="{AFDCAD03-FF9F-4716-BD66-AB8416B78D68}" type="parTrans" cxnId="{1C3E43D9-3CE3-4DC2-BDFF-0B7201E22AAA}">
      <dgm:prSet/>
      <dgm:spPr bwMode="auto"/>
      <dgm:t>
        <a:bodyPr/>
        <a:lstStyle/>
        <a:p>
          <a:pPr>
            <a:defRPr/>
          </a:pPr>
          <a:endParaRPr lang="es-ES"/>
        </a:p>
      </dgm:t>
    </dgm:pt>
    <dgm:pt modelId="{AE9ED860-6AE9-4D03-9456-63CBADD9189A}" type="sibTrans" cxnId="{1C3E43D9-3CE3-4DC2-BDFF-0B7201E22AAA}">
      <dgm:prSet/>
      <dgm:spPr bwMode="auto"/>
      <dgm:t>
        <a:bodyPr/>
        <a:lstStyle/>
        <a:p>
          <a:pPr>
            <a:defRPr/>
          </a:pPr>
          <a:endParaRPr lang="es-ES"/>
        </a:p>
      </dgm:t>
    </dgm:pt>
    <dgm:pt modelId="{EA6ED131-8928-429B-A38A-DD68548EE3B6}">
      <dgm:prSet phldrT="[Text]" custT="1"/>
      <dgm:spPr bwMode="auto"/>
      <dgm:t>
        <a:bodyPr vert="horz" anchor="ctr"/>
        <a:lstStyle/>
        <a:p>
          <a:pPr>
            <a:defRPr/>
          </a:pPr>
          <a:r>
            <a:rPr lang="en-US" sz="1800" b="0" i="0" u="none" strike="noStrike" cap="none" spc="0">
              <a:solidFill>
                <a:schemeClr val="dk1"/>
              </a:solidFill>
              <a:latin typeface="Asana"/>
              <a:ea typeface="Arial Black"/>
              <a:cs typeface="Asana"/>
            </a:rPr>
            <a:t>Manejo de grandes volumenes de datos para la obtención, transformación y procesamiento de la informacion con el fin de facilitar la </a:t>
          </a:r>
          <a:r>
            <a:rPr lang="es-ES" sz="1800" b="0" i="0" u="none" strike="noStrike" cap="none" spc="0">
              <a:solidFill>
                <a:schemeClr val="dk1"/>
              </a:solidFill>
              <a:latin typeface="Asana"/>
              <a:ea typeface="Arial Black"/>
              <a:cs typeface="Asana"/>
            </a:rPr>
            <a:t>toma </a:t>
          </a:r>
          <a:r>
            <a:rPr lang="en-US" sz="1800" b="0" i="0" u="none" strike="noStrike" cap="none" spc="0">
              <a:solidFill>
                <a:schemeClr val="dk1"/>
              </a:solidFill>
              <a:latin typeface="Asana"/>
              <a:ea typeface="Arial Black"/>
              <a:cs typeface="Asana"/>
            </a:rPr>
            <a:t>de desiciones o automatización de procesos que generen grandes volumenes de datos</a:t>
          </a:r>
          <a:endParaRPr b="0">
            <a:latin typeface="Asana"/>
            <a:cs typeface="Asana"/>
          </a:endParaRPr>
        </a:p>
      </dgm:t>
    </dgm:pt>
    <dgm:pt modelId="{5644C7BD-1F23-4D38-B26A-CEBD3ED268CF}" type="parTrans" cxnId="{D03A9F86-47AF-46D8-934E-6896016EF8F2}">
      <dgm:prSet/>
      <dgm:spPr bwMode="auto"/>
      <dgm:t>
        <a:bodyPr/>
        <a:lstStyle/>
        <a:p>
          <a:pPr>
            <a:defRPr/>
          </a:pPr>
          <a:endParaRPr lang="es-ES"/>
        </a:p>
      </dgm:t>
    </dgm:pt>
    <dgm:pt modelId="{E68504F2-F0A5-4CF5-A74B-1741D01F2181}" type="sibTrans" cxnId="{D03A9F86-47AF-46D8-934E-6896016EF8F2}">
      <dgm:prSet/>
      <dgm:spPr bwMode="auto"/>
      <dgm:t>
        <a:bodyPr/>
        <a:lstStyle/>
        <a:p>
          <a:pPr>
            <a:defRPr/>
          </a:pPr>
          <a:endParaRPr lang="es-ES"/>
        </a:p>
      </dgm:t>
    </dgm:pt>
    <dgm:pt modelId="{5E08C8F1-E8C5-4947-AB24-4CF3585B2872}">
      <dgm:prSet phldrT="[Text]" custT="1"/>
      <dgm:spPr bwMode="auto"/>
      <dgm:t>
        <a:bodyPr vert="horz" anchor="ctr"/>
        <a:lstStyle/>
        <a:p>
          <a:pPr algn="ctr" defTabSz="1777999">
            <a:lnSpc>
              <a:spcPct val="90000"/>
            </a:lnSpc>
            <a:spcBef>
              <a:spcPts val="0"/>
            </a:spcBef>
            <a:spcAft>
              <a:spcPts val="0"/>
            </a:spcAft>
            <a:defRPr/>
          </a:pPr>
          <a:r>
            <a:rPr lang="en-US" sz="4000" b="0" i="0" u="none" strike="noStrike" cap="none" spc="0">
              <a:solidFill>
                <a:schemeClr val="tx1"/>
              </a:solidFill>
              <a:latin typeface="Arial"/>
              <a:ea typeface="Arial"/>
              <a:cs typeface="Arial"/>
            </a:rPr>
            <a:t>¿Qu</a:t>
          </a:r>
          <a:r>
            <a:rPr lang="es-ES" sz="4000" b="0" i="0" u="none" strike="noStrike" cap="none" spc="0">
              <a:solidFill>
                <a:schemeClr val="tx1"/>
              </a:solidFill>
              <a:latin typeface="Arial"/>
              <a:ea typeface="Arial"/>
              <a:cs typeface="Arial"/>
            </a:rPr>
            <a:t>é</a:t>
          </a:r>
          <a:r>
            <a:rPr lang="en-US" sz="4000" b="0" i="0" u="none" strike="noStrike" cap="none" spc="0">
              <a:solidFill>
                <a:schemeClr val="tx1"/>
              </a:solidFill>
              <a:latin typeface="Arial"/>
              <a:ea typeface="Arial"/>
              <a:cs typeface="Arial"/>
            </a:rPr>
            <a:t> objetivo tiene?</a:t>
          </a:r>
          <a:endParaRPr lang="es-ES" sz="4000">
            <a:solidFill>
              <a:schemeClr val="tx1"/>
            </a:solidFill>
            <a:latin typeface="Arial"/>
            <a:cs typeface="Arial"/>
          </a:endParaRPr>
        </a:p>
      </dgm:t>
    </dgm:pt>
    <dgm:pt modelId="{5FBD2694-72BD-472F-85E0-3690613B7351}" type="parTrans" cxnId="{C7B95E22-7C7C-4432-B4AC-86A53F8A99AB}">
      <dgm:prSet/>
      <dgm:spPr bwMode="auto"/>
      <dgm:t>
        <a:bodyPr/>
        <a:lstStyle/>
        <a:p>
          <a:pPr>
            <a:defRPr/>
          </a:pPr>
          <a:endParaRPr lang="es-ES"/>
        </a:p>
      </dgm:t>
    </dgm:pt>
    <dgm:pt modelId="{4C98BAE9-7526-4117-BCF2-C657B2C4D3A2}" type="sibTrans" cxnId="{C7B95E22-7C7C-4432-B4AC-86A53F8A99AB}">
      <dgm:prSet/>
      <dgm:spPr bwMode="auto"/>
      <dgm:t>
        <a:bodyPr/>
        <a:lstStyle/>
        <a:p>
          <a:pPr>
            <a:defRPr/>
          </a:pPr>
          <a:endParaRPr lang="es-ES"/>
        </a:p>
      </dgm:t>
    </dgm:pt>
    <dgm:pt modelId="{00C3B10D-78EA-45DE-B168-3D86BC8ED1E2}">
      <dgm:prSet phldrT="[Text]" custT="1"/>
      <dgm:spPr bwMode="auto"/>
      <dgm:t>
        <a:bodyPr vert="horz" anchor="ctr"/>
        <a:lstStyle/>
        <a:p>
          <a:pPr algn="just">
            <a:lnSpc>
              <a:spcPct val="150000"/>
            </a:lnSpc>
            <a:spcAft>
              <a:spcPts val="0"/>
            </a:spcAft>
            <a:defRPr/>
          </a:pPr>
          <a:r>
            <a:rPr lang="en-US" sz="1800" b="0" i="0" u="none" strike="noStrike" cap="none" spc="0">
              <a:solidFill>
                <a:schemeClr val="dk1"/>
              </a:solidFill>
              <a:latin typeface="Arial"/>
              <a:ea typeface="Arial"/>
              <a:cs typeface="Arial"/>
            </a:rPr>
            <a:t>V</a:t>
          </a:r>
          <a:r>
            <a:rPr lang="en-US" sz="1800" b="0" i="0" u="none" strike="noStrike" cap="none" spc="0">
              <a:solidFill>
                <a:schemeClr val="dk1"/>
              </a:solidFill>
              <a:latin typeface="Arial"/>
              <a:ea typeface="Arial"/>
              <a:cs typeface="Arial"/>
            </a:rPr>
            <a:t>ariedad: di</a:t>
          </a:r>
          <a:r>
            <a:rPr lang="en-US" sz="1800" b="0" i="0" u="none" strike="noStrike" cap="none" spc="0">
              <a:solidFill>
                <a:schemeClr val="dk1"/>
              </a:solidFill>
              <a:latin typeface="Arial"/>
              <a:ea typeface="Arial"/>
              <a:cs typeface="Arial"/>
            </a:rPr>
            <a:t>ferentes formas, desde texto o </a:t>
          </a:r>
          <a:r>
            <a:rPr lang="en-US" sz="1800" b="0" i="0" u="none" strike="noStrike" cap="none" spc="0">
              <a:solidFill>
                <a:schemeClr val="dk1"/>
              </a:solidFill>
              <a:latin typeface="Arial"/>
              <a:ea typeface="Arial"/>
              <a:cs typeface="Arial"/>
            </a:rPr>
            <a:t>multimedia a estructurados o no.</a:t>
          </a:r>
          <a:endParaRPr sz="1800" b="0">
            <a:latin typeface="Arial"/>
            <a:cs typeface="Arial"/>
          </a:endParaRPr>
        </a:p>
      </dgm:t>
    </dgm:pt>
    <dgm:pt modelId="{2C7AED0C-F85F-49EA-9190-97E7B8722DD2}" type="parTrans" cxnId="{9570E718-AE0B-4226-81FA-0AA2F5AB8A2F}">
      <dgm:prSet/>
      <dgm:spPr bwMode="auto"/>
      <dgm:t>
        <a:bodyPr/>
        <a:lstStyle/>
        <a:p>
          <a:pPr>
            <a:defRPr/>
          </a:pPr>
          <a:endParaRPr lang="es-ES"/>
        </a:p>
      </dgm:t>
    </dgm:pt>
    <dgm:pt modelId="{FBF1DB2A-C7E3-4BE0-BF7B-2891AC67B3E8}" type="sibTrans" cxnId="{9570E718-AE0B-4226-81FA-0AA2F5AB8A2F}">
      <dgm:prSet/>
      <dgm:spPr bwMode="auto"/>
      <dgm:t>
        <a:bodyPr/>
        <a:lstStyle/>
        <a:p>
          <a:pPr>
            <a:defRPr/>
          </a:pPr>
          <a:endParaRPr lang="es-ES"/>
        </a:p>
      </dgm:t>
    </dgm:pt>
    <dgm:pt modelId="{EE1A8274-3919-409B-9266-7FED29B11721}">
      <dgm:prSet phldrT="[Text]" custT="1"/>
      <dgm:spPr bwMode="auto"/>
      <dgm:t>
        <a:bodyPr vert="horz" anchor="ctr"/>
        <a:lstStyle/>
        <a:p>
          <a:pPr algn="ctr" defTabSz="1777999">
            <a:lnSpc>
              <a:spcPct val="90000"/>
            </a:lnSpc>
            <a:spcBef>
              <a:spcPts val="0"/>
            </a:spcBef>
            <a:spcAft>
              <a:spcPts val="0"/>
            </a:spcAft>
            <a:defRPr/>
          </a:pPr>
          <a:r>
            <a:rPr sz="4000">
              <a:solidFill>
                <a:schemeClr val="tx1"/>
              </a:solidFill>
              <a:latin typeface="Arial"/>
              <a:cs typeface="Arial"/>
            </a:rPr>
            <a:t>¿Que es?</a:t>
          </a:r>
          <a:endParaRPr lang="es-ES" sz="4000">
            <a:solidFill>
              <a:schemeClr val="tx1"/>
            </a:solidFill>
            <a:latin typeface="Arial"/>
            <a:cs typeface="Arial"/>
          </a:endParaRPr>
        </a:p>
      </dgm:t>
    </dgm:pt>
    <dgm:pt modelId="{525F25C0-4A8E-4106-B558-CD53E9EF1513}" type="sibTrans" cxnId="{39B834D9-8768-492C-91CF-E0156810657F}">
      <dgm:prSet/>
      <dgm:spPr bwMode="auto"/>
      <dgm:t>
        <a:bodyPr/>
        <a:lstStyle/>
        <a:p>
          <a:pPr>
            <a:defRPr/>
          </a:pPr>
          <a:endParaRPr lang="es-ES"/>
        </a:p>
      </dgm:t>
    </dgm:pt>
    <dgm:pt modelId="{F499B266-74E5-49BB-80D0-B8A46734747E}" type="parTrans" cxnId="{39B834D9-8768-492C-91CF-E0156810657F}">
      <dgm:prSet/>
      <dgm:spPr bwMode="auto"/>
      <dgm:t>
        <a:bodyPr/>
        <a:lstStyle/>
        <a:p>
          <a:pPr>
            <a:defRPr/>
          </a:pPr>
          <a:endParaRPr lang="es-ES"/>
        </a:p>
      </dgm:t>
    </dgm:pt>
    <dgm:pt modelId="{20FEB6BF-54BA-4BDC-A47B-73EE18936CCD}">
      <dgm:prSet phldrT="[Text]" custT="1"/>
      <dgm:spPr bwMode="auto"/>
      <dgm:t>
        <a:bodyPr vert="horz" anchor="ctr"/>
        <a:lstStyle/>
        <a:p>
          <a:pPr marL="228600" indent="-228600" algn="l" defTabSz="888999">
            <a:lnSpc>
              <a:spcPct val="90000"/>
            </a:lnSpc>
            <a:spcBef>
              <a:spcPts val="0"/>
            </a:spcBef>
            <a:spcAft>
              <a:spcPts val="0"/>
            </a:spcAft>
            <a:defRPr/>
          </a:pPr>
          <a:endParaRPr sz="1800"/>
        </a:p>
      </dgm:t>
    </dgm:pt>
    <dgm:pt modelId="{0DFA8AC6-338E-4964-AFD0-E5FE960E0597}" type="parTrans" cxnId="{E8ABA7F0-546D-461B-B13A-567458B8EB9F}">
      <dgm:prSet/>
      <dgm:spPr bwMode="auto"/>
      <dgm:t>
        <a:bodyPr/>
        <a:lstStyle/>
        <a:p>
          <a:pPr>
            <a:defRPr/>
          </a:pPr>
          <a:endParaRPr lang="es-ES"/>
        </a:p>
      </dgm:t>
    </dgm:pt>
    <dgm:pt modelId="{D8B2C380-FA04-44A6-A9D1-2E425350A447}" type="sibTrans" cxnId="{E8ABA7F0-546D-461B-B13A-567458B8EB9F}">
      <dgm:prSet/>
      <dgm:spPr bwMode="auto"/>
      <dgm:t>
        <a:bodyPr/>
        <a:lstStyle/>
        <a:p>
          <a:pPr>
            <a:defRPr/>
          </a:pPr>
          <a:endParaRPr lang="es-ES"/>
        </a:p>
      </dgm:t>
    </dgm:pt>
    <dgm:pt modelId="{AC6A2C3B-6DA3-4202-A505-E2B29C8DC7B6}">
      <dgm:prSet phldrT="[Text]" custT="1"/>
      <dgm:spPr bwMode="auto"/>
      <dgm:t>
        <a:bodyPr vert="horz" anchor="ctr"/>
        <a:lstStyle/>
        <a:p>
          <a:pPr algn="just">
            <a:lnSpc>
              <a:spcPct val="150000"/>
            </a:lnSpc>
            <a:spcAft>
              <a:spcPts val="0"/>
            </a:spcAft>
            <a:defRPr/>
          </a:pPr>
          <a:r>
            <a:rPr lang="en-US" sz="1800" b="0" i="0" u="none" strike="noStrike" cap="none" spc="0">
              <a:solidFill>
                <a:schemeClr val="dk1"/>
              </a:solidFill>
              <a:latin typeface="Arial"/>
              <a:ea typeface="Arial"/>
              <a:cs typeface="Arial"/>
            </a:rPr>
            <a:t>Velocidad: el análisis de los datos debe </a:t>
          </a:r>
          <a:r>
            <a:rPr lang="en-US" sz="1800" b="0" i="0" u="none" strike="noStrike" cap="none" spc="0">
              <a:solidFill>
                <a:schemeClr val="dk1"/>
              </a:solidFill>
              <a:latin typeface="Arial"/>
              <a:ea typeface="Arial"/>
              <a:cs typeface="Arial"/>
            </a:rPr>
            <a:t>hacerse de la forma más rápida posible.</a:t>
          </a:r>
          <a:endParaRPr sz="1800" b="0">
            <a:latin typeface="Arial"/>
            <a:cs typeface="Arial"/>
          </a:endParaRPr>
        </a:p>
      </dgm:t>
    </dgm:pt>
    <dgm:pt modelId="{444A26C0-2A48-46AB-A325-02392A682AAF}" type="parTrans" cxnId="{F6EAC1CB-6253-4151-8EE3-1DCC8248B0F0}">
      <dgm:prSet/>
      <dgm:spPr bwMode="auto"/>
      <dgm:t>
        <a:bodyPr/>
        <a:lstStyle/>
        <a:p>
          <a:pPr>
            <a:defRPr/>
          </a:pPr>
          <a:endParaRPr lang="es-ES"/>
        </a:p>
      </dgm:t>
    </dgm:pt>
    <dgm:pt modelId="{420180E8-5104-4633-8073-01BC3358B846}" type="sibTrans" cxnId="{F6EAC1CB-6253-4151-8EE3-1DCC8248B0F0}">
      <dgm:prSet/>
      <dgm:spPr bwMode="auto"/>
      <dgm:t>
        <a:bodyPr/>
        <a:lstStyle/>
        <a:p>
          <a:pPr>
            <a:defRPr/>
          </a:pPr>
          <a:endParaRPr lang="es-ES"/>
        </a:p>
      </dgm:t>
    </dgm:pt>
    <dgm:pt modelId="{124054DF-AE51-46D3-9081-7639DDB752FF}">
      <dgm:prSet phldrT="[Text]" custT="1"/>
      <dgm:spPr bwMode="auto"/>
      <dgm:t>
        <a:bodyPr vert="horz" anchor="ctr"/>
        <a:lstStyle/>
        <a:p>
          <a:pPr>
            <a:defRPr/>
          </a:pPr>
          <a:r>
            <a:rPr lang="en-US" sz="1800" b="0" i="0" u="none" strike="noStrike" cap="none" spc="0">
              <a:solidFill>
                <a:schemeClr val="dk1"/>
              </a:solidFill>
              <a:latin typeface="Arial"/>
              <a:ea typeface="Arial"/>
              <a:cs typeface="Arial"/>
            </a:rPr>
            <a:t>Veracidad: la gestión de la fiabilidad y </a:t>
          </a:r>
          <a:r>
            <a:rPr lang="en-US" sz="1800" b="0" i="0" u="none" strike="noStrike" cap="none" spc="0">
              <a:solidFill>
                <a:schemeClr val="dk1"/>
              </a:solidFill>
              <a:latin typeface="Arial"/>
              <a:ea typeface="Arial"/>
              <a:cs typeface="Arial"/>
            </a:rPr>
            <a:t>la previsión del tipo de datos </a:t>
          </a:r>
          <a:r>
            <a:rPr lang="en-US" sz="1800" b="0" i="0" u="none" strike="noStrike" cap="none" spc="0">
              <a:solidFill>
                <a:schemeClr val="dk1"/>
              </a:solidFill>
              <a:latin typeface="Arial"/>
              <a:ea typeface="Arial"/>
              <a:cs typeface="Arial"/>
            </a:rPr>
            <a:t>obtenidos es importante para un buen resultado posterior.</a:t>
          </a:r>
          <a:endParaRPr lang="es-ES" sz="1800"/>
        </a:p>
      </dgm:t>
    </dgm:pt>
    <dgm:pt modelId="{4F3DB7E0-8492-42F6-BA88-89387E48E835}" type="parTrans" cxnId="{9C1579A0-04E0-461E-BDC5-D01AFCDF06D0}">
      <dgm:prSet/>
      <dgm:spPr bwMode="auto"/>
      <dgm:t>
        <a:bodyPr/>
        <a:lstStyle/>
        <a:p>
          <a:pPr>
            <a:defRPr/>
          </a:pPr>
          <a:endParaRPr lang="es-ES"/>
        </a:p>
      </dgm:t>
    </dgm:pt>
    <dgm:pt modelId="{E70D486B-6E76-4DD7-A050-E73BA2AE6ADD}" type="sibTrans" cxnId="{9C1579A0-04E0-461E-BDC5-D01AFCDF06D0}">
      <dgm:prSet/>
      <dgm:spPr bwMode="auto"/>
      <dgm:t>
        <a:bodyPr/>
        <a:lstStyle/>
        <a:p>
          <a:pPr>
            <a:defRPr/>
          </a:pPr>
          <a:endParaRPr lang="es-ES"/>
        </a:p>
      </dgm:t>
    </dgm:pt>
    <dgm:pt modelId="{2D2F05D9-61DA-4FEE-8822-9F99F6A5464D}">
      <dgm:prSet phldrT="[Text]" custT="1"/>
      <dgm:spPr bwMode="auto"/>
      <dgm:t>
        <a:bodyPr vert="horz" anchor="ctr"/>
        <a:lstStyle/>
        <a:p>
          <a:pPr algn="just">
            <a:lnSpc>
              <a:spcPct val="150000"/>
            </a:lnSpc>
            <a:spcAft>
              <a:spcPts val="0"/>
            </a:spcAft>
            <a:defRPr/>
          </a:pPr>
          <a:r>
            <a:rPr lang="en-US" sz="1800" b="0" i="0" u="none" strike="noStrike" cap="none" spc="0">
              <a:solidFill>
                <a:schemeClr val="dk1"/>
              </a:solidFill>
              <a:latin typeface="Arial"/>
              <a:ea typeface="Arial"/>
              <a:cs typeface="Arial"/>
            </a:rPr>
            <a:t>Volumen: los datos se encuentran en dife</a:t>
          </a:r>
          <a:r>
            <a:rPr lang="en-US" sz="1800" b="0" i="0" u="none" strike="noStrike" cap="none" spc="0">
              <a:solidFill>
                <a:schemeClr val="dk1"/>
              </a:solidFill>
              <a:latin typeface="Arial"/>
              <a:ea typeface="Arial"/>
              <a:cs typeface="Arial"/>
            </a:rPr>
            <a:t>rentes escalas, de terabytes a </a:t>
          </a:r>
          <a:r>
            <a:rPr lang="en-US" sz="1800" b="0" i="0" u="none" strike="noStrike" cap="none" spc="0">
              <a:solidFill>
                <a:schemeClr val="dk1"/>
              </a:solidFill>
              <a:latin typeface="Arial"/>
              <a:ea typeface="Arial"/>
              <a:cs typeface="Arial"/>
            </a:rPr>
            <a:t>petabytes.</a:t>
          </a:r>
          <a:endParaRPr sz="1800" b="0">
            <a:latin typeface="Arial"/>
            <a:cs typeface="Arial"/>
          </a:endParaRPr>
        </a:p>
      </dgm:t>
    </dgm:pt>
    <dgm:pt modelId="{4C8FAEE1-4136-4E3C-A9F6-011D86950DAE}" type="parTrans" cxnId="{6F6E948B-CEBB-4C4C-989C-993B20C9BEC3}">
      <dgm:prSet/>
      <dgm:spPr bwMode="auto"/>
      <dgm:t>
        <a:bodyPr/>
        <a:lstStyle/>
        <a:p>
          <a:pPr>
            <a:defRPr/>
          </a:pPr>
          <a:endParaRPr lang="es-ES"/>
        </a:p>
      </dgm:t>
    </dgm:pt>
    <dgm:pt modelId="{7B3CA20C-FC79-48A6-A36E-1C3884C4BB80}" type="sibTrans" cxnId="{6F6E948B-CEBB-4C4C-989C-993B20C9BEC3}">
      <dgm:prSet/>
      <dgm:spPr bwMode="auto"/>
      <dgm:t>
        <a:bodyPr/>
        <a:lstStyle/>
        <a:p>
          <a:pPr>
            <a:defRPr/>
          </a:pPr>
          <a:endParaRPr lang="es-ES"/>
        </a:p>
      </dgm:t>
    </dgm:pt>
    <dgm:pt modelId="{CE796926-6E8D-4069-9C2F-B8455A75B9CD}" type="pres">
      <dgm:prSet presAssocID="{8927181D-FE04-491F-A3BB-D5BB808DE9BE}" presName="Name0" presStyleCnt="0">
        <dgm:presLayoutVars>
          <dgm:dir val="norm"/>
          <dgm:animLvl val="lvl"/>
          <dgm:resizeHandles val="exact"/>
        </dgm:presLayoutVars>
      </dgm:prSet>
      <dgm:spPr bwMode="auto"/>
      <dgm:t>
        <a:bodyPr/>
        <a:lstStyle/>
        <a:p>
          <a:pPr>
            <a:defRPr/>
          </a:pPr>
          <a:endParaRPr lang="es-ES"/>
        </a:p>
      </dgm:t>
    </dgm:pt>
    <dgm:pt modelId="{7989DA14-2606-4AD7-814E-F6A3874B7682}" type="pres">
      <dgm:prSet presAssocID="{EE1A8274-3919-409B-9266-7FED29B11721}" presName="linNode" presStyleCnt="0"/>
      <dgm:spPr bwMode="auto"/>
      <dgm:t>
        <a:bodyPr/>
        <a:lstStyle/>
        <a:p>
          <a:pPr>
            <a:defRPr/>
          </a:pPr>
          <a:endParaRPr lang="es-ES"/>
        </a:p>
      </dgm:t>
    </dgm:pt>
    <dgm:pt modelId="{3A99B191-23AE-4646-9509-753EBB337BD0}" type="pres">
      <dgm:prSet custLinFactNeighborX="260" custLinFactNeighborY="715" custScaleX="64176" presAssocID="{EE1A8274-3919-409B-9266-7FED29B11721}" presName="parentText" presStyleLbl="node1" presStyleIdx="0" presStyleCnt="3">
        <dgm:presLayoutVars>
          <dgm:chMax val="1"/>
          <dgm:bulletEnabled val="1"/>
        </dgm:presLayoutVars>
      </dgm:prSet>
      <dgm:spPr bwMode="auto"/>
      <dgm:t>
        <a:bodyPr/>
        <a:lstStyle/>
        <a:p>
          <a:pPr>
            <a:defRPr/>
          </a:pPr>
          <a:endParaRPr lang="es-ES"/>
        </a:p>
      </dgm:t>
    </dgm:pt>
    <dgm:pt modelId="{7E8562AE-85F6-4929-B310-E9B27F87B224}" type="pres">
      <dgm:prSet custLinFactX="53525" custLinFactY="-240992" custScaleX="136652" custScaleY="124196" presAssocID="{EE1A8274-3919-409B-9266-7FED29B11721}" presName="descendantText" presStyleLbl="alignAccFollowNode1" presStyleIdx="0" presStyleCnt="3">
        <dgm:presLayoutVars>
          <dgm:bulletEnabled val="1"/>
        </dgm:presLayoutVars>
      </dgm:prSet>
      <dgm:spPr bwMode="auto"/>
      <dgm:t>
        <a:bodyPr/>
        <a:lstStyle/>
        <a:p>
          <a:pPr>
            <a:defRPr/>
          </a:pPr>
          <a:endParaRPr lang="es-ES"/>
        </a:p>
      </dgm:t>
    </dgm:pt>
    <dgm:pt modelId="{B6AB9323-B1F1-4B91-BFED-A66491B708E1}" type="pres">
      <dgm:prSet presAssocID="{525F25C0-4A8E-4106-B558-CD53E9EF1513}" presName="sp" presStyleCnt="0"/>
      <dgm:spPr bwMode="auto"/>
      <dgm:t>
        <a:bodyPr/>
        <a:lstStyle/>
        <a:p>
          <a:pPr>
            <a:defRPr/>
          </a:pPr>
          <a:endParaRPr lang="es-ES"/>
        </a:p>
      </dgm:t>
    </dgm:pt>
    <dgm:pt modelId="{203BFD53-3F9B-4460-A85C-204821FBE53B}" type="pres">
      <dgm:prSet presAssocID="{690856C6-6552-4B0A-8069-289B3F3BC52C}" presName="linNode" presStyleCnt="0"/>
      <dgm:spPr bwMode="auto"/>
      <dgm:t>
        <a:bodyPr/>
        <a:lstStyle/>
        <a:p>
          <a:pPr>
            <a:defRPr/>
          </a:pPr>
          <a:endParaRPr lang="es-ES"/>
        </a:p>
      </dgm:t>
    </dgm:pt>
    <dgm:pt modelId="{641B70CF-F193-4C5B-B198-A8CF4808D66B}" type="pres">
      <dgm:prSet custScaleX="58053" presAssocID="{690856C6-6552-4B0A-8069-289B3F3BC52C}" presName="parentText" presStyleLbl="node1" presStyleIdx="1" presStyleCnt="3">
        <dgm:presLayoutVars>
          <dgm:chMax val="1"/>
          <dgm:bulletEnabled val="1"/>
        </dgm:presLayoutVars>
      </dgm:prSet>
      <dgm:spPr bwMode="auto"/>
      <dgm:t>
        <a:bodyPr/>
        <a:lstStyle/>
        <a:p>
          <a:pPr>
            <a:defRPr/>
          </a:pPr>
          <a:endParaRPr lang="es-ES"/>
        </a:p>
      </dgm:t>
    </dgm:pt>
    <dgm:pt modelId="{D458DAD8-5FD0-4B29-B916-F89AC7267AE0}" type="pres">
      <dgm:prSet custLinFactX="306962" custLinFactY="-2006086" custScaleX="122859" presAssocID="{690856C6-6552-4B0A-8069-289B3F3BC52C}" presName="descendantText" presStyleLbl="alignAccFollowNode1" presStyleIdx="1" presStyleCnt="3">
        <dgm:presLayoutVars>
          <dgm:bulletEnabled val="1"/>
        </dgm:presLayoutVars>
      </dgm:prSet>
      <dgm:spPr bwMode="auto">
        <a:solidFill>
          <a:schemeClr val="accent1">
            <a:tint val="40000"/>
            <a:hueOff val="0"/>
            <a:satOff val="0"/>
            <a:lumOff val="0"/>
            <a:alphaOff val="0"/>
            <a:alpha val="99000"/>
          </a:schemeClr>
        </a:solidFill>
        <a:ln w="19049" cap="rnd" cmpd="sng" algn="ctr">
          <a:solidFill>
            <a:schemeClr val="accent1">
              <a:tint val="40000"/>
              <a:hueOff val="0"/>
              <a:satOff val="0"/>
              <a:lumOff val="0"/>
              <a:alphaOff val="0"/>
              <a:alpha val="90000"/>
            </a:schemeClr>
          </a:solidFill>
          <a:prstDash val="solid"/>
        </a:ln>
      </dgm:spPr>
      <dgm:t>
        <a:bodyPr/>
        <a:lstStyle/>
        <a:p>
          <a:pPr>
            <a:defRPr/>
          </a:pPr>
          <a:endParaRPr lang="es-ES"/>
        </a:p>
      </dgm:t>
    </dgm:pt>
    <dgm:pt modelId="{40C504B3-A9D4-45F3-B12B-5BEA6E75588A}" type="pres">
      <dgm:prSet presAssocID="{AE9ED860-6AE9-4D03-9456-63CBADD9189A}" presName="sp" presStyleCnt="0"/>
      <dgm:spPr bwMode="auto"/>
      <dgm:t>
        <a:bodyPr/>
        <a:lstStyle/>
        <a:p>
          <a:pPr>
            <a:defRPr/>
          </a:pPr>
          <a:endParaRPr lang="es-ES"/>
        </a:p>
      </dgm:t>
    </dgm:pt>
    <dgm:pt modelId="{16731ABC-2CD1-4093-B5DB-6C1AFE403836}" type="pres">
      <dgm:prSet presAssocID="{5E08C8F1-E8C5-4947-AB24-4CF3585B2872}" presName="linNode" presStyleCnt="0"/>
      <dgm:spPr bwMode="auto"/>
      <dgm:t>
        <a:bodyPr/>
        <a:lstStyle/>
        <a:p>
          <a:pPr>
            <a:defRPr/>
          </a:pPr>
          <a:endParaRPr lang="es-ES"/>
        </a:p>
      </dgm:t>
    </dgm:pt>
    <dgm:pt modelId="{80897933-33E1-4264-B3C7-532D86AA9442}" type="pres">
      <dgm:prSet custLinFactX="-29" custLinFactY="-802" custScaleX="58484" custScaleY="136945" presAssocID="{5E08C8F1-E8C5-4947-AB24-4CF3585B2872}" presName="parentText" presStyleLbl="node1" presStyleIdx="2" presStyleCnt="3">
        <dgm:presLayoutVars>
          <dgm:chMax val="1"/>
          <dgm:bulletEnabled val="1"/>
        </dgm:presLayoutVars>
      </dgm:prSet>
      <dgm:spPr bwMode="auto"/>
      <dgm:t>
        <a:bodyPr/>
        <a:lstStyle/>
        <a:p>
          <a:pPr>
            <a:defRPr/>
          </a:pPr>
          <a:endParaRPr lang="es-ES"/>
        </a:p>
      </dgm:t>
    </dgm:pt>
    <dgm:pt modelId="{98501B52-9A6C-4769-948B-8001789F1487}" type="pres">
      <dgm:prSet custScaleX="122854" custScaleY="166687" presAssocID="{5E08C8F1-E8C5-4947-AB24-4CF3585B2872}" presName="descendantText" presStyleLbl="alignAccFollowNode1" presStyleIdx="2" presStyleCnt="3">
        <dgm:presLayoutVars>
          <dgm:bulletEnabled val="1"/>
        </dgm:presLayoutVars>
      </dgm:prSet>
      <dgm:spPr bwMode="auto"/>
      <dgm:t>
        <a:bodyPr/>
        <a:lstStyle/>
        <a:p>
          <a:pPr>
            <a:defRPr/>
          </a:pPr>
          <a:endParaRPr lang="es-ES"/>
        </a:p>
      </dgm:t>
    </dgm:pt>
  </dgm:ptLst>
  <dgm:cxnLst>
    <dgm:cxn modelId="{0FF293DC-B5E3-4451-9BED-F9867B7A28AD}" type="presOf" srcId="{20FEB6BF-54BA-4BDC-A47B-73EE18936CCD}" destId="{98501B52-9A6C-4769-948B-8001789F1487}" srcOrd="0" destOrd="4" presId="urn:microsoft.com/office/officeart/2005/8/layout/vList5"/>
    <dgm:cxn modelId="{9C1579A0-04E0-461E-BDC5-D01AFCDF06D0}" srcId="{5E08C8F1-E8C5-4947-AB24-4CF3585B2872}" destId="{124054DF-AE51-46D3-9081-7639DDB752FF}" srcOrd="3" destOrd="0" parTransId="{4F3DB7E0-8492-42F6-BA88-89387E48E835}" sibTransId="{E70D486B-6E76-4DD7-A050-E73BA2AE6ADD}"/>
    <dgm:cxn modelId="{21D7D608-FD3F-45C4-B96D-0DCC536EB534}" type="presOf" srcId="{AC6A2C3B-6DA3-4202-A505-E2B29C8DC7B6}" destId="{98501B52-9A6C-4769-948B-8001789F1487}" srcOrd="0" destOrd="2" presId="urn:microsoft.com/office/officeart/2005/8/layout/vList5"/>
    <dgm:cxn modelId="{327AEE5B-A672-42F6-A499-99D6B76BB893}" srcId="{EE1A8274-3919-409B-9266-7FED29B11721}" destId="{304E0406-C2A6-40DE-A9A2-F9B6BBB2AC48}" srcOrd="0" destOrd="0" parTransId="{EAA92C8F-39D4-4DC7-BB6D-E973F677BBFA}" sibTransId="{1F696BA3-17C4-41E8-B7C1-BE4B27063862}"/>
    <dgm:cxn modelId="{1B2FA2B9-9768-406D-B6F1-8739EEB2EC07}" type="presOf" srcId="{2D2F05D9-61DA-4FEE-8822-9F99F6A5464D}" destId="{98501B52-9A6C-4769-948B-8001789F1487}" srcOrd="0" destOrd="0" presId="urn:microsoft.com/office/officeart/2005/8/layout/vList5"/>
    <dgm:cxn modelId="{F7C2D9DC-18E4-4E9D-BB84-678244B4911C}" type="presOf" srcId="{EA6ED131-8928-429B-A38A-DD68548EE3B6}" destId="{D458DAD8-5FD0-4B29-B916-F89AC7267AE0}" srcOrd="0" destOrd="0" presId="urn:microsoft.com/office/officeart/2005/8/layout/vList5"/>
    <dgm:cxn modelId="{39B834D9-8768-492C-91CF-E0156810657F}" srcId="{8927181D-FE04-491F-A3BB-D5BB808DE9BE}" destId="{EE1A8274-3919-409B-9266-7FED29B11721}" srcOrd="0" destOrd="0" parTransId="{F499B266-74E5-49BB-80D0-B8A46734747E}" sibTransId="{525F25C0-4A8E-4106-B558-CD53E9EF1513}"/>
    <dgm:cxn modelId="{A2A379F9-AC33-42F4-9708-2A571C51782D}" type="presOf" srcId="{00C3B10D-78EA-45DE-B168-3D86BC8ED1E2}" destId="{98501B52-9A6C-4769-948B-8001789F1487}" srcOrd="0" destOrd="1" presId="urn:microsoft.com/office/officeart/2005/8/layout/vList5"/>
    <dgm:cxn modelId="{27109DBF-1B74-4973-8541-AB2D56C481C3}" type="presOf" srcId="{5E08C8F1-E8C5-4947-AB24-4CF3585B2872}" destId="{80897933-33E1-4264-B3C7-532D86AA9442}" srcOrd="0" destOrd="0" presId="urn:microsoft.com/office/officeart/2005/8/layout/vList5"/>
    <dgm:cxn modelId="{CC1EF7DA-D53E-48FB-9397-20DAAFF29ED5}" type="presOf" srcId="{8927181D-FE04-491F-A3BB-D5BB808DE9BE}" destId="{CE796926-6E8D-4069-9C2F-B8455A75B9CD}" srcOrd="0" destOrd="0" presId="urn:microsoft.com/office/officeart/2005/8/layout/vList5"/>
    <dgm:cxn modelId="{D03A9F86-47AF-46D8-934E-6896016EF8F2}" srcId="{690856C6-6552-4B0A-8069-289B3F3BC52C}" destId="{EA6ED131-8928-429B-A38A-DD68548EE3B6}" srcOrd="0" destOrd="0" parTransId="{5644C7BD-1F23-4D38-B26A-CEBD3ED268CF}" sibTransId="{E68504F2-F0A5-4CF5-A74B-1741D01F2181}"/>
    <dgm:cxn modelId="{1C3E43D9-3CE3-4DC2-BDFF-0B7201E22AAA}" srcId="{8927181D-FE04-491F-A3BB-D5BB808DE9BE}" destId="{690856C6-6552-4B0A-8069-289B3F3BC52C}" srcOrd="1" destOrd="0" parTransId="{AFDCAD03-FF9F-4716-BD66-AB8416B78D68}" sibTransId="{AE9ED860-6AE9-4D03-9456-63CBADD9189A}"/>
    <dgm:cxn modelId="{9570E718-AE0B-4226-81FA-0AA2F5AB8A2F}" srcId="{5E08C8F1-E8C5-4947-AB24-4CF3585B2872}" destId="{00C3B10D-78EA-45DE-B168-3D86BC8ED1E2}" srcOrd="1" destOrd="0" parTransId="{2C7AED0C-F85F-49EA-9190-97E7B8722DD2}" sibTransId="{FBF1DB2A-C7E3-4BE0-BF7B-2891AC67B3E8}"/>
    <dgm:cxn modelId="{E8ABA7F0-546D-461B-B13A-567458B8EB9F}" srcId="{5E08C8F1-E8C5-4947-AB24-4CF3585B2872}" destId="{20FEB6BF-54BA-4BDC-A47B-73EE18936CCD}" srcOrd="4" destOrd="0" parTransId="{0DFA8AC6-338E-4964-AFD0-E5FE960E0597}" sibTransId="{D8B2C380-FA04-44A6-A9D1-2E425350A447}"/>
    <dgm:cxn modelId="{C7B95E22-7C7C-4432-B4AC-86A53F8A99AB}" srcId="{8927181D-FE04-491F-A3BB-D5BB808DE9BE}" destId="{5E08C8F1-E8C5-4947-AB24-4CF3585B2872}" srcOrd="2" destOrd="0" parTransId="{5FBD2694-72BD-472F-85E0-3690613B7351}" sibTransId="{4C98BAE9-7526-4117-BCF2-C657B2C4D3A2}"/>
    <dgm:cxn modelId="{D414E3FA-96B6-4849-A503-60A864292EDE}" type="presOf" srcId="{124054DF-AE51-46D3-9081-7639DDB752FF}" destId="{98501B52-9A6C-4769-948B-8001789F1487}" srcOrd="0" destOrd="3" presId="urn:microsoft.com/office/officeart/2005/8/layout/vList5"/>
    <dgm:cxn modelId="{F6EAC1CB-6253-4151-8EE3-1DCC8248B0F0}" srcId="{5E08C8F1-E8C5-4947-AB24-4CF3585B2872}" destId="{AC6A2C3B-6DA3-4202-A505-E2B29C8DC7B6}" srcOrd="2" destOrd="0" parTransId="{444A26C0-2A48-46AB-A325-02392A682AAF}" sibTransId="{420180E8-5104-4633-8073-01BC3358B846}"/>
    <dgm:cxn modelId="{DBDD53F9-436C-4800-A369-D2B0575701C0}" type="presOf" srcId="{690856C6-6552-4B0A-8069-289B3F3BC52C}" destId="{641B70CF-F193-4C5B-B198-A8CF4808D66B}" srcOrd="0" destOrd="0" presId="urn:microsoft.com/office/officeart/2005/8/layout/vList5"/>
    <dgm:cxn modelId="{94B9C102-2976-42AB-A9E1-512FE21A9B4F}" type="presOf" srcId="{EE1A8274-3919-409B-9266-7FED29B11721}" destId="{3A99B191-23AE-4646-9509-753EBB337BD0}" srcOrd="0" destOrd="0" presId="urn:microsoft.com/office/officeart/2005/8/layout/vList5"/>
    <dgm:cxn modelId="{D8A456F7-2304-4BAD-AE80-AC388FD3123A}" type="presOf" srcId="{304E0406-C2A6-40DE-A9A2-F9B6BBB2AC48}" destId="{7E8562AE-85F6-4929-B310-E9B27F87B224}" srcOrd="0" destOrd="0" presId="urn:microsoft.com/office/officeart/2005/8/layout/vList5"/>
    <dgm:cxn modelId="{6F6E948B-CEBB-4C4C-989C-993B20C9BEC3}" srcId="{5E08C8F1-E8C5-4947-AB24-4CF3585B2872}" destId="{2D2F05D9-61DA-4FEE-8822-9F99F6A5464D}" srcOrd="0" destOrd="0" parTransId="{4C8FAEE1-4136-4E3C-A9F6-011D86950DAE}" sibTransId="{7B3CA20C-FC79-48A6-A36E-1C3884C4BB80}"/>
    <dgm:cxn modelId="{FC5A0B0A-C64B-432C-B88B-FA799B772E11}" type="presParOf" srcId="{CE796926-6E8D-4069-9C2F-B8455A75B9CD}" destId="{7989DA14-2606-4AD7-814E-F6A3874B7682}" srcOrd="0" destOrd="0" presId="urn:microsoft.com/office/officeart/2005/8/layout/vList5"/>
    <dgm:cxn modelId="{39596905-C549-4E27-995F-7D768E9E67B5}" type="presParOf" srcId="{7989DA14-2606-4AD7-814E-F6A3874B7682}" destId="{3A99B191-23AE-4646-9509-753EBB337BD0}" srcOrd="0" destOrd="0" presId="urn:microsoft.com/office/officeart/2005/8/layout/vList5"/>
    <dgm:cxn modelId="{8C339618-BC1C-465B-8080-3947538426B5}" type="presParOf" srcId="{7989DA14-2606-4AD7-814E-F6A3874B7682}" destId="{7E8562AE-85F6-4929-B310-E9B27F87B224}" srcOrd="1" destOrd="0" presId="urn:microsoft.com/office/officeart/2005/8/layout/vList5"/>
    <dgm:cxn modelId="{0D5D4E05-92A5-4EA9-B1C0-F3D5BDB460B4}" type="presParOf" srcId="{CE796926-6E8D-4069-9C2F-B8455A75B9CD}" destId="{B6AB9323-B1F1-4B91-BFED-A66491B708E1}" srcOrd="1" destOrd="0" presId="urn:microsoft.com/office/officeart/2005/8/layout/vList5"/>
    <dgm:cxn modelId="{59AF436D-FF0B-453B-8ABB-E540A320D3FB}" type="presParOf" srcId="{CE796926-6E8D-4069-9C2F-B8455A75B9CD}" destId="{203BFD53-3F9B-4460-A85C-204821FBE53B}" srcOrd="2" destOrd="0" presId="urn:microsoft.com/office/officeart/2005/8/layout/vList5"/>
    <dgm:cxn modelId="{D4938E32-9629-4D56-9F97-5C3B731577BB}" type="presParOf" srcId="{203BFD53-3F9B-4460-A85C-204821FBE53B}" destId="{641B70CF-F193-4C5B-B198-A8CF4808D66B}" srcOrd="0" destOrd="0" presId="urn:microsoft.com/office/officeart/2005/8/layout/vList5"/>
    <dgm:cxn modelId="{23D7197A-27CC-4C2B-A24C-7FACA0AA8F67}" type="presParOf" srcId="{203BFD53-3F9B-4460-A85C-204821FBE53B}" destId="{D458DAD8-5FD0-4B29-B916-F89AC7267AE0}" srcOrd="1" destOrd="0" presId="urn:microsoft.com/office/officeart/2005/8/layout/vList5"/>
    <dgm:cxn modelId="{A882C5D1-A105-4E14-9270-5A1988CA1F12}" type="presParOf" srcId="{CE796926-6E8D-4069-9C2F-B8455A75B9CD}" destId="{40C504B3-A9D4-45F3-B12B-5BEA6E75588A}" srcOrd="3" destOrd="0" presId="urn:microsoft.com/office/officeart/2005/8/layout/vList5"/>
    <dgm:cxn modelId="{7A19AF26-9C1D-492E-8EBC-91C3052B2DE8}" type="presParOf" srcId="{CE796926-6E8D-4069-9C2F-B8455A75B9CD}" destId="{16731ABC-2CD1-4093-B5DB-6C1AFE403836}" srcOrd="4" destOrd="0" presId="urn:microsoft.com/office/officeart/2005/8/layout/vList5"/>
    <dgm:cxn modelId="{07089219-8E8E-4476-9357-6724FADE6BB2}" type="presParOf" srcId="{16731ABC-2CD1-4093-B5DB-6C1AFE403836}" destId="{80897933-33E1-4264-B3C7-532D86AA9442}" srcOrd="0" destOrd="0" presId="urn:microsoft.com/office/officeart/2005/8/layout/vList5"/>
    <dgm:cxn modelId="{4C387FB4-7E64-459C-8BEF-FF9EBF4C394E}" type="presParOf" srcId="{16731ABC-2CD1-4093-B5DB-6C1AFE403836}" destId="{98501B52-9A6C-4769-948B-8001789F1487}" srcOrd="1" destOrd="0" presId="urn:microsoft.com/office/officeart/2005/8/layout/vList5"/>
  </dgm:cxnLst>
  <dgm:bg/>
  <dgm:whole/>
  <dgm:extLst>
    <a:ext uri="http://schemas.microsoft.com/office/drawing/2008/diagram">
      <dsp:dataModelExt xmlns:dsp="http://schemas.microsoft.com/office/drawing/2008/diagram" relId="rId1" minVer="http://schemas.openxmlformats.org/drawingml/2006/diagram"/>
    </a:ext>
  </dgm:extLst>
</dgm:dataModel>
</file>

<file path=ppt/diagrams/data2.xml><?xml version="1.0" encoding="utf-8"?>
<dgm:dataModel xmlns:dgm="http://schemas.openxmlformats.org/drawingml/2006/diagram" xmlns:a="http://schemas.openxmlformats.org/drawingml/2006/main" xmlns:r="http://schemas.openxmlformats.org/officeDocument/2006/relationships">
  <dgm:ptLst>
    <dgm:pt modelId="{8927181D-FE04-491F-A3BB-D5BB808DE9BE}" type="doc">
      <dgm:prSet loTypeId="urn:microsoft.com/office/officeart/2005/8/layout/vList5" loCatId="list" qsTypeId="urn:microsoft.com/office/officeart/2005/8/quickstyle/simple1" qsCatId="simple" csTypeId="urn:microsoft.com/office/officeart/2005/8/colors/accent1_2" csCatId="accent1" phldr="1"/>
      <dgm:spPr bwMode="auto"/>
      <dgm:t>
        <a:bodyPr/>
        <a:lstStyle/>
        <a:p>
          <a:pPr>
            <a:defRPr/>
          </a:pPr>
          <a:endParaRPr lang="es-ES"/>
        </a:p>
      </dgm:t>
    </dgm:pt>
    <dgm:pt modelId="{304E0406-C2A6-40DE-A9A2-F9B6BBB2AC48}">
      <dgm:prSet phldrT="[Text]" custT="1"/>
      <dgm:spPr bwMode="auto"/>
      <dgm:t>
        <a:bodyPr vert="horz" anchor="ctr"/>
        <a:lstStyle/>
        <a:p>
          <a:pPr>
            <a:defRPr/>
          </a:pPr>
          <a:endParaRPr/>
        </a:p>
        <a:p>
          <a:pPr>
            <a:defRPr/>
          </a:pPr>
          <a:r>
            <a:rPr sz="1200" b="0" i="0" u="none">
              <a:solidFill>
                <a:srgbClr val="000000"/>
              </a:solidFill>
              <a:latin typeface="Times New Roman"/>
              <a:ea typeface="Times New Roman"/>
              <a:cs typeface="Times New Roman"/>
            </a:rPr>
            <a:t>es un motor unificado de analíticas para procesar datos a gran escala  que integra módulos para SQL, streaming, aprendizaje automático y  procesamiento de grafos. Spark se puede ejecutar de forma independiente</a:t>
          </a:r>
          <a:r>
            <a:rPr/>
            <a:t>, en </a:t>
          </a:r>
          <a:r>
            <a:rPr sz="1200" b="0" i="0" u="none">
              <a:solidFill>
                <a:srgbClr val="000000"/>
              </a:solidFill>
              <a:latin typeface="Times New Roman"/>
              <a:ea typeface="Times New Roman"/>
              <a:cs typeface="Times New Roman"/>
            </a:rPr>
            <a:t>la nube y distintas fuentes de datos.</a:t>
          </a:r>
          <a:endParaRPr/>
        </a:p>
      </dgm:t>
    </dgm:pt>
    <dgm:pt modelId="{EAA92C8F-39D4-4DC7-BB6D-E973F677BBFA}" type="parTrans" cxnId="{327AEE5B-A672-42F6-A499-99D6B76BB893}">
      <dgm:prSet/>
      <dgm:spPr bwMode="auto"/>
      <dgm:t>
        <a:bodyPr/>
        <a:lstStyle/>
        <a:p>
          <a:pPr>
            <a:defRPr/>
          </a:pPr>
          <a:endParaRPr lang="es-ES"/>
        </a:p>
      </dgm:t>
    </dgm:pt>
    <dgm:pt modelId="{1F696BA3-17C4-41E8-B7C1-BE4B27063862}" type="sibTrans" cxnId="{327AEE5B-A672-42F6-A499-99D6B76BB893}">
      <dgm:prSet/>
      <dgm:spPr bwMode="auto"/>
      <dgm:t>
        <a:bodyPr/>
        <a:lstStyle/>
        <a:p>
          <a:pPr>
            <a:defRPr/>
          </a:pPr>
          <a:endParaRPr lang="es-ES"/>
        </a:p>
      </dgm:t>
    </dgm:pt>
    <dgm:pt modelId="{690856C6-6552-4B0A-8069-289B3F3BC52C}">
      <dgm:prSet phldrT="[Text]" custT="1"/>
      <dgm:spPr bwMode="auto"/>
      <dgm:t>
        <a:bodyPr vert="horz" anchor="ctr"/>
        <a:lstStyle/>
        <a:p>
          <a:pPr algn="ctr">
            <a:defRPr/>
          </a:pPr>
          <a:r>
            <a:rPr lang="en-US" sz="3600" b="0" i="0" u="none" strike="noStrike" cap="none" spc="0">
              <a:solidFill>
                <a:schemeClr val="tx1"/>
              </a:solidFill>
              <a:latin typeface="Arial"/>
              <a:ea typeface="Arial"/>
              <a:cs typeface="Arial"/>
            </a:rPr>
            <a:t>¿Cómo usarlo?</a:t>
          </a:r>
          <a:endParaRPr sz="3600"/>
        </a:p>
        <a:p>
          <a:pPr algn="ctr">
            <a:defRPr/>
          </a:pPr>
          <a:endParaRPr/>
        </a:p>
      </dgm:t>
    </dgm:pt>
    <dgm:pt modelId="{AFDCAD03-FF9F-4716-BD66-AB8416B78D68}" type="parTrans" cxnId="{1C3E43D9-3CE3-4DC2-BDFF-0B7201E22AAA}">
      <dgm:prSet/>
      <dgm:spPr bwMode="auto"/>
      <dgm:t>
        <a:bodyPr/>
        <a:lstStyle/>
        <a:p>
          <a:pPr>
            <a:defRPr/>
          </a:pPr>
          <a:endParaRPr lang="es-ES"/>
        </a:p>
      </dgm:t>
    </dgm:pt>
    <dgm:pt modelId="{AE9ED860-6AE9-4D03-9456-63CBADD9189A}" type="sibTrans" cxnId="{1C3E43D9-3CE3-4DC2-BDFF-0B7201E22AAA}">
      <dgm:prSet/>
      <dgm:spPr bwMode="auto"/>
      <dgm:t>
        <a:bodyPr/>
        <a:lstStyle/>
        <a:p>
          <a:pPr>
            <a:defRPr/>
          </a:pPr>
          <a:endParaRPr lang="es-ES"/>
        </a:p>
      </dgm:t>
    </dgm:pt>
    <dgm:pt modelId="{EA6ED131-8928-429B-A38A-DD68548EE3B6}">
      <dgm:prSet phldrT="[Text]" custT="1"/>
      <dgm:spPr bwMode="auto"/>
      <dgm:t>
        <a:bodyPr vert="horz" anchor="ctr"/>
        <a:lstStyle/>
        <a:p>
          <a:pPr>
            <a:defRPr/>
          </a:pPr>
          <a:r>
            <a:rPr sz="1200" b="0" i="0" u="none">
              <a:solidFill>
                <a:srgbClr val="000000"/>
              </a:solidFill>
              <a:latin typeface="Times New Roman"/>
              <a:ea typeface="Times New Roman"/>
              <a:cs typeface="Times New Roman"/>
            </a:rPr>
            <a:t>para simplificar una tarea complicada e intensiva desde el punto de  vista de la computación: procesar y analizar grandes volúmenes de datos  archivados en tiempo real, tanto estructurados como sin estructurar.  Sus usuarios también lo utilizan para integrar de manera perfecta  funciones complejas pertinentes, como el aprendizaje automático y los  algoritmos de grafos.</a:t>
          </a:r>
          <a:endParaRPr/>
        </a:p>
      </dgm:t>
    </dgm:pt>
    <dgm:pt modelId="{5644C7BD-1F23-4D38-B26A-CEBD3ED268CF}" type="parTrans" cxnId="{D03A9F86-47AF-46D8-934E-6896016EF8F2}">
      <dgm:prSet/>
      <dgm:spPr bwMode="auto"/>
      <dgm:t>
        <a:bodyPr/>
        <a:lstStyle/>
        <a:p>
          <a:pPr>
            <a:defRPr/>
          </a:pPr>
          <a:endParaRPr lang="es-ES"/>
        </a:p>
      </dgm:t>
    </dgm:pt>
    <dgm:pt modelId="{E68504F2-F0A5-4CF5-A74B-1741D01F2181}" type="sibTrans" cxnId="{D03A9F86-47AF-46D8-934E-6896016EF8F2}">
      <dgm:prSet/>
      <dgm:spPr bwMode="auto"/>
      <dgm:t>
        <a:bodyPr/>
        <a:lstStyle/>
        <a:p>
          <a:pPr>
            <a:defRPr/>
          </a:pPr>
          <a:endParaRPr lang="es-ES"/>
        </a:p>
      </dgm:t>
    </dgm:pt>
    <dgm:pt modelId="{5E08C8F1-E8C5-4947-AB24-4CF3585B2872}">
      <dgm:prSet phldrT="[Text]" custT="1"/>
      <dgm:spPr bwMode="auto"/>
      <dgm:t>
        <a:bodyPr vert="horz" anchor="ctr"/>
        <a:lstStyle/>
        <a:p>
          <a:pPr algn="ctr" defTabSz="1777999">
            <a:lnSpc>
              <a:spcPct val="90000"/>
            </a:lnSpc>
            <a:spcBef>
              <a:spcPts val="0"/>
            </a:spcBef>
            <a:spcAft>
              <a:spcPts val="0"/>
            </a:spcAft>
            <a:defRPr/>
          </a:pPr>
          <a:r>
            <a:rPr lang="en-US" sz="4000" b="0" i="0" u="none" strike="noStrike" cap="none" spc="0">
              <a:solidFill>
                <a:schemeClr val="tx1"/>
              </a:solidFill>
              <a:latin typeface="Arial"/>
              <a:ea typeface="Arial"/>
              <a:cs typeface="Arial"/>
            </a:rPr>
            <a:t>¿Qu</a:t>
          </a:r>
          <a:r>
            <a:rPr lang="es-ES" sz="4000" b="0" i="0" u="none" strike="noStrike" cap="none" spc="0">
              <a:solidFill>
                <a:schemeClr val="tx1"/>
              </a:solidFill>
              <a:latin typeface="Arial"/>
              <a:ea typeface="Arial"/>
              <a:cs typeface="Arial"/>
            </a:rPr>
            <a:t>é</a:t>
          </a:r>
          <a:r>
            <a:rPr lang="en-US" sz="4000" b="0" i="0" u="none" strike="noStrike" cap="none" spc="0">
              <a:solidFill>
                <a:schemeClr val="tx1"/>
              </a:solidFill>
              <a:latin typeface="Arial"/>
              <a:ea typeface="Arial"/>
              <a:cs typeface="Arial"/>
            </a:rPr>
            <a:t> objetivo tiene?</a:t>
          </a:r>
          <a:endParaRPr lang="es-ES" sz="4000">
            <a:solidFill>
              <a:schemeClr val="tx1"/>
            </a:solidFill>
            <a:latin typeface="Arial"/>
            <a:cs typeface="Arial"/>
          </a:endParaRPr>
        </a:p>
      </dgm:t>
    </dgm:pt>
    <dgm:pt modelId="{5FBD2694-72BD-472F-85E0-3690613B7351}" type="parTrans" cxnId="{C7B95E22-7C7C-4432-B4AC-86A53F8A99AB}">
      <dgm:prSet/>
      <dgm:spPr bwMode="auto"/>
      <dgm:t>
        <a:bodyPr/>
        <a:lstStyle/>
        <a:p>
          <a:pPr>
            <a:defRPr/>
          </a:pPr>
          <a:endParaRPr lang="es-ES"/>
        </a:p>
      </dgm:t>
    </dgm:pt>
    <dgm:pt modelId="{4C98BAE9-7526-4117-BCF2-C657B2C4D3A2}" type="sibTrans" cxnId="{C7B95E22-7C7C-4432-B4AC-86A53F8A99AB}">
      <dgm:prSet/>
      <dgm:spPr bwMode="auto"/>
      <dgm:t>
        <a:bodyPr/>
        <a:lstStyle/>
        <a:p>
          <a:pPr>
            <a:defRPr/>
          </a:pPr>
          <a:endParaRPr lang="es-ES"/>
        </a:p>
      </dgm:t>
    </dgm:pt>
    <dgm:pt modelId="{00C3B10D-78EA-45DE-B168-3D86BC8ED1E2}">
      <dgm:prSet phldrT="[Text]" custT="1"/>
      <dgm:spPr bwMode="auto"/>
      <dgm:t>
        <a:bodyPr vert="horz" anchor="ctr"/>
        <a:lstStyle/>
      </dgm:t>
    </dgm:pt>
    <dgm:pt modelId="{2C7AED0C-F85F-49EA-9190-97E7B8722DD2}" type="parTrans" cxnId="{9570E718-AE0B-4226-81FA-0AA2F5AB8A2F}">
      <dgm:prSet/>
      <dgm:spPr bwMode="auto"/>
      <dgm:t>
        <a:bodyPr/>
        <a:lstStyle/>
        <a:p>
          <a:pPr>
            <a:defRPr/>
          </a:pPr>
          <a:endParaRPr lang="es-ES"/>
        </a:p>
      </dgm:t>
    </dgm:pt>
    <dgm:pt modelId="{FBF1DB2A-C7E3-4BE0-BF7B-2891AC67B3E8}" type="sibTrans" cxnId="{9570E718-AE0B-4226-81FA-0AA2F5AB8A2F}">
      <dgm:prSet/>
      <dgm:spPr bwMode="auto"/>
      <dgm:t>
        <a:bodyPr/>
        <a:lstStyle/>
        <a:p>
          <a:pPr>
            <a:defRPr/>
          </a:pPr>
          <a:endParaRPr lang="es-ES"/>
        </a:p>
      </dgm:t>
    </dgm:pt>
    <dgm:pt modelId="{EE1A8274-3919-409B-9266-7FED29B11721}">
      <dgm:prSet phldrT="[Text]" custT="1"/>
      <dgm:spPr bwMode="auto"/>
      <dgm:t>
        <a:bodyPr vert="horz" anchor="ctr"/>
        <a:lstStyle/>
        <a:p>
          <a:pPr algn="ctr" defTabSz="1777999">
            <a:lnSpc>
              <a:spcPct val="90000"/>
            </a:lnSpc>
            <a:spcBef>
              <a:spcPts val="0"/>
            </a:spcBef>
            <a:spcAft>
              <a:spcPts val="0"/>
            </a:spcAft>
            <a:defRPr/>
          </a:pPr>
          <a:r>
            <a:rPr sz="4000">
              <a:solidFill>
                <a:schemeClr val="tx1"/>
              </a:solidFill>
              <a:latin typeface="Arial"/>
              <a:cs typeface="Arial"/>
            </a:rPr>
            <a:t>¿Que es?</a:t>
          </a:r>
          <a:endParaRPr lang="es-ES" sz="4000">
            <a:solidFill>
              <a:schemeClr val="tx1"/>
            </a:solidFill>
            <a:latin typeface="Arial"/>
            <a:cs typeface="Arial"/>
          </a:endParaRPr>
        </a:p>
      </dgm:t>
    </dgm:pt>
    <dgm:pt modelId="{525F25C0-4A8E-4106-B558-CD53E9EF1513}" type="sibTrans" cxnId="{39B834D9-8768-492C-91CF-E0156810657F}">
      <dgm:prSet/>
      <dgm:spPr bwMode="auto"/>
      <dgm:t>
        <a:bodyPr/>
        <a:lstStyle/>
        <a:p>
          <a:pPr>
            <a:defRPr/>
          </a:pPr>
          <a:endParaRPr lang="es-ES"/>
        </a:p>
      </dgm:t>
    </dgm:pt>
    <dgm:pt modelId="{F499B266-74E5-49BB-80D0-B8A46734747E}" type="parTrans" cxnId="{39B834D9-8768-492C-91CF-E0156810657F}">
      <dgm:prSet/>
      <dgm:spPr bwMode="auto"/>
      <dgm:t>
        <a:bodyPr/>
        <a:lstStyle/>
        <a:p>
          <a:pPr>
            <a:defRPr/>
          </a:pPr>
          <a:endParaRPr lang="es-ES"/>
        </a:p>
      </dgm:t>
    </dgm:pt>
    <dgm:pt modelId="{20FEB6BF-54BA-4BDC-A47B-73EE18936CCD}">
      <dgm:prSet phldrT="[Text]" custT="1"/>
      <dgm:spPr bwMode="auto"/>
      <dgm:t>
        <a:bodyPr vert="horz" anchor="ctr"/>
        <a:lstStyle/>
        <a:p>
          <a:pPr>
            <a:defRPr/>
          </a:pPr>
          <a:endParaRPr/>
        </a:p>
        <a:p>
          <a:pPr marL="228600" indent="-228600" algn="l" defTabSz="888999">
            <a:lnSpc>
              <a:spcPct val="90000"/>
            </a:lnSpc>
            <a:spcBef>
              <a:spcPts val="0"/>
            </a:spcBef>
            <a:spcAft>
              <a:spcPts val="0"/>
            </a:spcAft>
            <a:defRPr/>
          </a:pPr>
          <a:r>
            <a:rPr sz="1200" b="0" i="0" u="none">
              <a:solidFill>
                <a:srgbClr val="000000"/>
              </a:solidFill>
              <a:latin typeface="Times New Roman"/>
              <a:ea typeface="Times New Roman"/>
              <a:cs typeface="Times New Roman"/>
            </a:rPr>
            <a:t>Spark se ha diseñado desde el principio pensando en el rendimiento, para ello, utiliza el cálculo en memoria</a:t>
          </a:r>
          <a:endParaRPr lang="es-ES" sz="1800"/>
        </a:p>
        <a:p>
          <a:pPr marL="228600" indent="-228600" algn="l" defTabSz="888999">
            <a:lnSpc>
              <a:spcPct val="90000"/>
            </a:lnSpc>
            <a:spcBef>
              <a:spcPts val="0"/>
            </a:spcBef>
            <a:spcAft>
              <a:spcPts val="0"/>
            </a:spcAft>
            <a:defRPr/>
          </a:pPr>
          <a:r>
            <a:rPr sz="1200" b="0" i="0" u="none">
              <a:solidFill>
                <a:srgbClr val="000000"/>
              </a:solidFill>
              <a:latin typeface="Times New Roman"/>
              <a:ea typeface="Times New Roman"/>
              <a:cs typeface="Times New Roman"/>
            </a:rPr>
            <a:t>facilidad de uso y sus sofisticados análisis. </a:t>
          </a:r>
          <a:endParaRPr sz="1200" b="0" i="0" u="none">
            <a:solidFill>
              <a:srgbClr val="000000"/>
            </a:solidFill>
            <a:latin typeface="Times New Roman"/>
            <a:ea typeface="Times New Roman"/>
            <a:cs typeface="Times New Roman"/>
          </a:endParaRPr>
        </a:p>
        <a:p>
          <a:pPr marL="228600" indent="-228600" algn="l" defTabSz="888999">
            <a:lnSpc>
              <a:spcPct val="90000"/>
            </a:lnSpc>
            <a:spcBef>
              <a:spcPts val="0"/>
            </a:spcBef>
            <a:spcAft>
              <a:spcPts val="0"/>
            </a:spcAft>
            <a:defRPr/>
          </a:pPr>
          <a:r>
            <a:rPr sz="1200" b="0" i="0" u="none">
              <a:solidFill>
                <a:srgbClr val="000000"/>
              </a:solidFill>
              <a:latin typeface="Times New Roman"/>
              <a:ea typeface="Times New Roman"/>
              <a:cs typeface="Times New Roman"/>
            </a:rPr>
            <a:t>Dispone de API </a:t>
          </a:r>
          <a:r>
            <a:rPr sz="1200" b="0" i="0" u="none">
              <a:solidFill>
                <a:srgbClr val="000000"/>
              </a:solidFill>
              <a:latin typeface="Times New Roman"/>
              <a:ea typeface="Times New Roman"/>
              <a:cs typeface="Times New Roman"/>
            </a:rPr>
            <a:t>fáciles de usar para trabajar con grandes volúmenes de datos</a:t>
          </a:r>
          <a:endParaRPr sz="1800"/>
        </a:p>
      </dgm:t>
    </dgm:pt>
    <dgm:pt modelId="{0DFA8AC6-338E-4964-AFD0-E5FE960E0597}" type="parTrans" cxnId="{E8ABA7F0-546D-461B-B13A-567458B8EB9F}">
      <dgm:prSet/>
      <dgm:spPr bwMode="auto"/>
      <dgm:t>
        <a:bodyPr/>
        <a:lstStyle/>
        <a:p>
          <a:pPr>
            <a:defRPr/>
          </a:pPr>
          <a:endParaRPr lang="es-ES"/>
        </a:p>
      </dgm:t>
    </dgm:pt>
    <dgm:pt modelId="{D8B2C380-FA04-44A6-A9D1-2E425350A447}" type="sibTrans" cxnId="{E8ABA7F0-546D-461B-B13A-567458B8EB9F}">
      <dgm:prSet/>
      <dgm:spPr bwMode="auto"/>
      <dgm:t>
        <a:bodyPr/>
        <a:lstStyle/>
        <a:p>
          <a:pPr>
            <a:defRPr/>
          </a:pPr>
          <a:endParaRPr lang="es-ES"/>
        </a:p>
      </dgm:t>
    </dgm:pt>
    <dgm:pt modelId="{AC6A2C3B-6DA3-4202-A505-E2B29C8DC7B6}">
      <dgm:prSet phldrT="[Text]" custT="1"/>
      <dgm:spPr bwMode="auto"/>
      <dgm:t>
        <a:bodyPr vert="horz" anchor="ctr"/>
        <a:lstStyle/>
      </dgm:t>
    </dgm:pt>
    <dgm:pt modelId="{444A26C0-2A48-46AB-A325-02392A682AAF}" type="parTrans" cxnId="{F6EAC1CB-6253-4151-8EE3-1DCC8248B0F0}">
      <dgm:prSet/>
      <dgm:spPr bwMode="auto"/>
      <dgm:t>
        <a:bodyPr/>
        <a:lstStyle/>
        <a:p>
          <a:pPr>
            <a:defRPr/>
          </a:pPr>
          <a:endParaRPr lang="es-ES"/>
        </a:p>
      </dgm:t>
    </dgm:pt>
    <dgm:pt modelId="{420180E8-5104-4633-8073-01BC3358B846}" type="sibTrans" cxnId="{F6EAC1CB-6253-4151-8EE3-1DCC8248B0F0}">
      <dgm:prSet/>
      <dgm:spPr bwMode="auto"/>
      <dgm:t>
        <a:bodyPr/>
        <a:lstStyle/>
        <a:p>
          <a:pPr>
            <a:defRPr/>
          </a:pPr>
          <a:endParaRPr lang="es-ES"/>
        </a:p>
      </dgm:t>
    </dgm:pt>
    <dgm:pt modelId="{124054DF-AE51-46D3-9081-7639DDB752FF}">
      <dgm:prSet phldrT="[Text]" custT="1"/>
      <dgm:spPr bwMode="auto"/>
      <dgm:t>
        <a:bodyPr vert="horz" anchor="ctr"/>
        <a:lstStyle/>
      </dgm:t>
    </dgm:pt>
    <dgm:pt modelId="{4F3DB7E0-8492-42F6-BA88-89387E48E835}" type="parTrans" cxnId="{9C1579A0-04E0-461E-BDC5-D01AFCDF06D0}">
      <dgm:prSet/>
      <dgm:spPr bwMode="auto"/>
      <dgm:t>
        <a:bodyPr/>
        <a:lstStyle/>
        <a:p>
          <a:pPr>
            <a:defRPr/>
          </a:pPr>
          <a:endParaRPr lang="es-ES"/>
        </a:p>
      </dgm:t>
    </dgm:pt>
    <dgm:pt modelId="{E70D486B-6E76-4DD7-A050-E73BA2AE6ADD}" type="sibTrans" cxnId="{9C1579A0-04E0-461E-BDC5-D01AFCDF06D0}">
      <dgm:prSet/>
      <dgm:spPr bwMode="auto"/>
      <dgm:t>
        <a:bodyPr/>
        <a:lstStyle/>
        <a:p>
          <a:pPr>
            <a:defRPr/>
          </a:pPr>
          <a:endParaRPr lang="es-ES"/>
        </a:p>
      </dgm:t>
    </dgm:pt>
    <dgm:pt modelId="{2D2F05D9-61DA-4FEE-8822-9F99F6A5464D}">
      <dgm:prSet phldrT="[Text]" custT="1"/>
      <dgm:spPr bwMode="auto"/>
      <dgm:t>
        <a:bodyPr vert="horz" anchor="ctr"/>
        <a:lstStyle/>
      </dgm:t>
    </dgm:pt>
    <dgm:pt modelId="{4C8FAEE1-4136-4E3C-A9F6-011D86950DAE}" type="parTrans" cxnId="{6F6E948B-CEBB-4C4C-989C-993B20C9BEC3}">
      <dgm:prSet/>
      <dgm:spPr bwMode="auto"/>
      <dgm:t>
        <a:bodyPr/>
        <a:lstStyle/>
        <a:p>
          <a:pPr>
            <a:defRPr/>
          </a:pPr>
          <a:endParaRPr lang="es-ES"/>
        </a:p>
      </dgm:t>
    </dgm:pt>
    <dgm:pt modelId="{7B3CA20C-FC79-48A6-A36E-1C3884C4BB80}" type="sibTrans" cxnId="{6F6E948B-CEBB-4C4C-989C-993B20C9BEC3}">
      <dgm:prSet/>
      <dgm:spPr bwMode="auto"/>
      <dgm:t>
        <a:bodyPr/>
        <a:lstStyle/>
        <a:p>
          <a:pPr>
            <a:defRPr/>
          </a:pPr>
          <a:endParaRPr lang="es-ES"/>
        </a:p>
      </dgm:t>
    </dgm:pt>
    <dgm:pt modelId="{CE796926-6E8D-4069-9C2F-B8455A75B9CD}" type="pres">
      <dgm:prSet presAssocID="{8927181D-FE04-491F-A3BB-D5BB808DE9BE}" presName="Name0" presStyleCnt="0">
        <dgm:presLayoutVars>
          <dgm:dir val="norm"/>
          <dgm:animLvl val="lvl"/>
          <dgm:resizeHandles val="exact"/>
        </dgm:presLayoutVars>
      </dgm:prSet>
      <dgm:spPr bwMode="auto"/>
      <dgm:t>
        <a:bodyPr/>
        <a:lstStyle/>
        <a:p>
          <a:pPr>
            <a:defRPr/>
          </a:pPr>
          <a:endParaRPr lang="es-ES"/>
        </a:p>
      </dgm:t>
    </dgm:pt>
    <dgm:pt modelId="{7989DA14-2606-4AD7-814E-F6A3874B7682}" type="pres">
      <dgm:prSet presAssocID="{EE1A8274-3919-409B-9266-7FED29B11721}" presName="linNode" presStyleCnt="0"/>
      <dgm:spPr bwMode="auto"/>
      <dgm:t>
        <a:bodyPr/>
        <a:lstStyle/>
        <a:p>
          <a:pPr>
            <a:defRPr/>
          </a:pPr>
          <a:endParaRPr lang="es-ES"/>
        </a:p>
      </dgm:t>
    </dgm:pt>
    <dgm:pt modelId="{3A99B191-23AE-4646-9509-753EBB337BD0}" type="pres">
      <dgm:prSet custLinFactNeighborX="260" custLinFactNeighborY="715" custScaleX="64176" presAssocID="{EE1A8274-3919-409B-9266-7FED29B11721}" presName="parentText" presStyleLbl="node1" presStyleIdx="0" presStyleCnt="3">
        <dgm:presLayoutVars>
          <dgm:chMax val="1"/>
          <dgm:bulletEnabled val="1"/>
        </dgm:presLayoutVars>
      </dgm:prSet>
      <dgm:spPr bwMode="auto"/>
      <dgm:t>
        <a:bodyPr/>
        <a:lstStyle/>
        <a:p>
          <a:pPr>
            <a:defRPr/>
          </a:pPr>
          <a:endParaRPr lang="es-ES"/>
        </a:p>
      </dgm:t>
    </dgm:pt>
    <dgm:pt modelId="{7E8562AE-85F6-4929-B310-E9B27F87B224}" type="pres">
      <dgm:prSet custLinFactX="53525" custLinFactY="-240992" custScaleX="136652" custScaleY="124196" presAssocID="{EE1A8274-3919-409B-9266-7FED29B11721}" presName="descendantText" presStyleLbl="alignAccFollowNode1" presStyleIdx="0" presStyleCnt="3">
        <dgm:presLayoutVars>
          <dgm:bulletEnabled val="1"/>
        </dgm:presLayoutVars>
      </dgm:prSet>
      <dgm:spPr bwMode="auto"/>
      <dgm:t>
        <a:bodyPr/>
        <a:lstStyle/>
        <a:p>
          <a:pPr>
            <a:defRPr/>
          </a:pPr>
          <a:endParaRPr lang="es-ES"/>
        </a:p>
      </dgm:t>
    </dgm:pt>
    <dgm:pt modelId="{B6AB9323-B1F1-4B91-BFED-A66491B708E1}" type="pres">
      <dgm:prSet presAssocID="{525F25C0-4A8E-4106-B558-CD53E9EF1513}" presName="sp" presStyleCnt="0"/>
      <dgm:spPr bwMode="auto"/>
      <dgm:t>
        <a:bodyPr/>
        <a:lstStyle/>
        <a:p>
          <a:pPr>
            <a:defRPr/>
          </a:pPr>
          <a:endParaRPr lang="es-ES"/>
        </a:p>
      </dgm:t>
    </dgm:pt>
    <dgm:pt modelId="{203BFD53-3F9B-4460-A85C-204821FBE53B}" type="pres">
      <dgm:prSet presAssocID="{690856C6-6552-4B0A-8069-289B3F3BC52C}" presName="linNode" presStyleCnt="0"/>
      <dgm:spPr bwMode="auto"/>
      <dgm:t>
        <a:bodyPr/>
        <a:lstStyle/>
        <a:p>
          <a:pPr>
            <a:defRPr/>
          </a:pPr>
          <a:endParaRPr lang="es-ES"/>
        </a:p>
      </dgm:t>
    </dgm:pt>
    <dgm:pt modelId="{641B70CF-F193-4C5B-B198-A8CF4808D66B}" type="pres">
      <dgm:prSet custScaleX="58053" presAssocID="{690856C6-6552-4B0A-8069-289B3F3BC52C}" presName="parentText" presStyleLbl="node1" presStyleIdx="1" presStyleCnt="3">
        <dgm:presLayoutVars>
          <dgm:chMax val="1"/>
          <dgm:bulletEnabled val="1"/>
        </dgm:presLayoutVars>
      </dgm:prSet>
      <dgm:spPr bwMode="auto"/>
      <dgm:t>
        <a:bodyPr/>
        <a:lstStyle/>
        <a:p>
          <a:pPr>
            <a:defRPr/>
          </a:pPr>
          <a:endParaRPr lang="es-ES"/>
        </a:p>
      </dgm:t>
    </dgm:pt>
    <dgm:pt modelId="{D458DAD8-5FD0-4B29-B916-F89AC7267AE0}" type="pres">
      <dgm:prSet custLinFactX="306962" custLinFactY="-2006086" custScaleX="122859" presAssocID="{690856C6-6552-4B0A-8069-289B3F3BC52C}" presName="descendantText" presStyleLbl="alignAccFollowNode1" presStyleIdx="1" presStyleCnt="3">
        <dgm:presLayoutVars>
          <dgm:bulletEnabled val="1"/>
        </dgm:presLayoutVars>
      </dgm:prSet>
      <dgm:spPr bwMode="auto">
        <a:solidFill>
          <a:schemeClr val="accent1">
            <a:tint val="40000"/>
            <a:hueOff val="0"/>
            <a:satOff val="0"/>
            <a:lumOff val="0"/>
            <a:alphaOff val="0"/>
            <a:alpha val="99000"/>
          </a:schemeClr>
        </a:solidFill>
        <a:ln w="19049" cap="rnd" cmpd="sng" algn="ctr">
          <a:solidFill>
            <a:schemeClr val="accent1">
              <a:tint val="40000"/>
              <a:hueOff val="0"/>
              <a:satOff val="0"/>
              <a:lumOff val="0"/>
              <a:alphaOff val="0"/>
              <a:alpha val="90000"/>
            </a:schemeClr>
          </a:solidFill>
          <a:prstDash val="solid"/>
        </a:ln>
      </dgm:spPr>
      <dgm:t>
        <a:bodyPr/>
        <a:lstStyle/>
        <a:p>
          <a:pPr>
            <a:defRPr/>
          </a:pPr>
          <a:endParaRPr lang="es-ES"/>
        </a:p>
      </dgm:t>
    </dgm:pt>
    <dgm:pt modelId="{40C504B3-A9D4-45F3-B12B-5BEA6E75588A}" type="pres">
      <dgm:prSet presAssocID="{AE9ED860-6AE9-4D03-9456-63CBADD9189A}" presName="sp" presStyleCnt="0"/>
      <dgm:spPr bwMode="auto"/>
      <dgm:t>
        <a:bodyPr/>
        <a:lstStyle/>
        <a:p>
          <a:pPr>
            <a:defRPr/>
          </a:pPr>
          <a:endParaRPr lang="es-ES"/>
        </a:p>
      </dgm:t>
    </dgm:pt>
    <dgm:pt modelId="{16731ABC-2CD1-4093-B5DB-6C1AFE403836}" type="pres">
      <dgm:prSet presAssocID="{5E08C8F1-E8C5-4947-AB24-4CF3585B2872}" presName="linNode" presStyleCnt="0"/>
      <dgm:spPr bwMode="auto"/>
      <dgm:t>
        <a:bodyPr/>
        <a:lstStyle/>
        <a:p>
          <a:pPr>
            <a:defRPr/>
          </a:pPr>
          <a:endParaRPr lang="es-ES"/>
        </a:p>
      </dgm:t>
    </dgm:pt>
    <dgm:pt modelId="{80897933-33E1-4264-B3C7-532D86AA9442}" type="pres">
      <dgm:prSet custLinFactX="-29" custLinFactY="-802" custScaleX="58484" custScaleY="136945" presAssocID="{5E08C8F1-E8C5-4947-AB24-4CF3585B2872}" presName="parentText" presStyleLbl="node1" presStyleIdx="2" presStyleCnt="3">
        <dgm:presLayoutVars>
          <dgm:chMax val="1"/>
          <dgm:bulletEnabled val="1"/>
        </dgm:presLayoutVars>
      </dgm:prSet>
      <dgm:spPr bwMode="auto"/>
      <dgm:t>
        <a:bodyPr/>
        <a:lstStyle/>
        <a:p>
          <a:pPr>
            <a:defRPr/>
          </a:pPr>
          <a:endParaRPr lang="es-ES"/>
        </a:p>
      </dgm:t>
    </dgm:pt>
    <dgm:pt modelId="{98501B52-9A6C-4769-948B-8001789F1487}" type="pres">
      <dgm:prSet custLinFactY="-219645" custScaleX="122854" custScaleY="166687" presAssocID="{5E08C8F1-E8C5-4947-AB24-4CF3585B2872}" presName="descendantText" presStyleLbl="alignAccFollowNode1" presStyleIdx="2" presStyleCnt="3">
        <dgm:presLayoutVars>
          <dgm:bulletEnabled val="1"/>
        </dgm:presLayoutVars>
      </dgm:prSet>
      <dgm:spPr bwMode="auto"/>
      <dgm:t>
        <a:bodyPr/>
        <a:lstStyle/>
        <a:p>
          <a:pPr>
            <a:defRPr/>
          </a:pPr>
          <a:endParaRPr lang="es-ES"/>
        </a:p>
      </dgm:t>
    </dgm:pt>
  </dgm:ptLst>
  <dgm:cxnLst>
    <dgm:cxn modelId="{0FF293DC-B5E3-4451-9BED-F9867B7A28AD}" type="presOf" srcId="{20FEB6BF-54BA-4BDC-A47B-73EE18936CCD}" destId="{98501B52-9A6C-4769-948B-8001789F1487}" srcOrd="0" destOrd="4" presId="urn:microsoft.com/office/officeart/2005/8/layout/vList5"/>
    <dgm:cxn modelId="{9C1579A0-04E0-461E-BDC5-D01AFCDF06D0}" srcId="{5E08C8F1-E8C5-4947-AB24-4CF3585B2872}" destId="{124054DF-AE51-46D3-9081-7639DDB752FF}" srcOrd="3" destOrd="0" parTransId="{4F3DB7E0-8492-42F6-BA88-89387E48E835}" sibTransId="{E70D486B-6E76-4DD7-A050-E73BA2AE6ADD}"/>
    <dgm:cxn modelId="{21D7D608-FD3F-45C4-B96D-0DCC536EB534}" type="presOf" srcId="{AC6A2C3B-6DA3-4202-A505-E2B29C8DC7B6}" destId="{98501B52-9A6C-4769-948B-8001789F1487}" srcOrd="0" destOrd="2" presId="urn:microsoft.com/office/officeart/2005/8/layout/vList5"/>
    <dgm:cxn modelId="{327AEE5B-A672-42F6-A499-99D6B76BB893}" srcId="{EE1A8274-3919-409B-9266-7FED29B11721}" destId="{304E0406-C2A6-40DE-A9A2-F9B6BBB2AC48}" srcOrd="0" destOrd="0" parTransId="{EAA92C8F-39D4-4DC7-BB6D-E973F677BBFA}" sibTransId="{1F696BA3-17C4-41E8-B7C1-BE4B27063862}"/>
    <dgm:cxn modelId="{1B2FA2B9-9768-406D-B6F1-8739EEB2EC07}" type="presOf" srcId="{2D2F05D9-61DA-4FEE-8822-9F99F6A5464D}" destId="{98501B52-9A6C-4769-948B-8001789F1487}" srcOrd="0" destOrd="0" presId="urn:microsoft.com/office/officeart/2005/8/layout/vList5"/>
    <dgm:cxn modelId="{F7C2D9DC-18E4-4E9D-BB84-678244B4911C}" type="presOf" srcId="{EA6ED131-8928-429B-A38A-DD68548EE3B6}" destId="{D458DAD8-5FD0-4B29-B916-F89AC7267AE0}" srcOrd="0" destOrd="0" presId="urn:microsoft.com/office/officeart/2005/8/layout/vList5"/>
    <dgm:cxn modelId="{39B834D9-8768-492C-91CF-E0156810657F}" srcId="{8927181D-FE04-491F-A3BB-D5BB808DE9BE}" destId="{EE1A8274-3919-409B-9266-7FED29B11721}" srcOrd="0" destOrd="0" parTransId="{F499B266-74E5-49BB-80D0-B8A46734747E}" sibTransId="{525F25C0-4A8E-4106-B558-CD53E9EF1513}"/>
    <dgm:cxn modelId="{A2A379F9-AC33-42F4-9708-2A571C51782D}" type="presOf" srcId="{00C3B10D-78EA-45DE-B168-3D86BC8ED1E2}" destId="{98501B52-9A6C-4769-948B-8001789F1487}" srcOrd="0" destOrd="1" presId="urn:microsoft.com/office/officeart/2005/8/layout/vList5"/>
    <dgm:cxn modelId="{27109DBF-1B74-4973-8541-AB2D56C481C3}" type="presOf" srcId="{5E08C8F1-E8C5-4947-AB24-4CF3585B2872}" destId="{80897933-33E1-4264-B3C7-532D86AA9442}" srcOrd="0" destOrd="0" presId="urn:microsoft.com/office/officeart/2005/8/layout/vList5"/>
    <dgm:cxn modelId="{CC1EF7DA-D53E-48FB-9397-20DAAFF29ED5}" type="presOf" srcId="{8927181D-FE04-491F-A3BB-D5BB808DE9BE}" destId="{CE796926-6E8D-4069-9C2F-B8455A75B9CD}" srcOrd="0" destOrd="0" presId="urn:microsoft.com/office/officeart/2005/8/layout/vList5"/>
    <dgm:cxn modelId="{D03A9F86-47AF-46D8-934E-6896016EF8F2}" srcId="{690856C6-6552-4B0A-8069-289B3F3BC52C}" destId="{EA6ED131-8928-429B-A38A-DD68548EE3B6}" srcOrd="0" destOrd="0" parTransId="{5644C7BD-1F23-4D38-B26A-CEBD3ED268CF}" sibTransId="{E68504F2-F0A5-4CF5-A74B-1741D01F2181}"/>
    <dgm:cxn modelId="{1C3E43D9-3CE3-4DC2-BDFF-0B7201E22AAA}" srcId="{8927181D-FE04-491F-A3BB-D5BB808DE9BE}" destId="{690856C6-6552-4B0A-8069-289B3F3BC52C}" srcOrd="1" destOrd="0" parTransId="{AFDCAD03-FF9F-4716-BD66-AB8416B78D68}" sibTransId="{AE9ED860-6AE9-4D03-9456-63CBADD9189A}"/>
    <dgm:cxn modelId="{9570E718-AE0B-4226-81FA-0AA2F5AB8A2F}" srcId="{5E08C8F1-E8C5-4947-AB24-4CF3585B2872}" destId="{00C3B10D-78EA-45DE-B168-3D86BC8ED1E2}" srcOrd="1" destOrd="0" parTransId="{2C7AED0C-F85F-49EA-9190-97E7B8722DD2}" sibTransId="{FBF1DB2A-C7E3-4BE0-BF7B-2891AC67B3E8}"/>
    <dgm:cxn modelId="{E8ABA7F0-546D-461B-B13A-567458B8EB9F}" srcId="{5E08C8F1-E8C5-4947-AB24-4CF3585B2872}" destId="{20FEB6BF-54BA-4BDC-A47B-73EE18936CCD}" srcOrd="4" destOrd="0" parTransId="{0DFA8AC6-338E-4964-AFD0-E5FE960E0597}" sibTransId="{D8B2C380-FA04-44A6-A9D1-2E425350A447}"/>
    <dgm:cxn modelId="{C7B95E22-7C7C-4432-B4AC-86A53F8A99AB}" srcId="{8927181D-FE04-491F-A3BB-D5BB808DE9BE}" destId="{5E08C8F1-E8C5-4947-AB24-4CF3585B2872}" srcOrd="2" destOrd="0" parTransId="{5FBD2694-72BD-472F-85E0-3690613B7351}" sibTransId="{4C98BAE9-7526-4117-BCF2-C657B2C4D3A2}"/>
    <dgm:cxn modelId="{D414E3FA-96B6-4849-A503-60A864292EDE}" type="presOf" srcId="{124054DF-AE51-46D3-9081-7639DDB752FF}" destId="{98501B52-9A6C-4769-948B-8001789F1487}" srcOrd="0" destOrd="3" presId="urn:microsoft.com/office/officeart/2005/8/layout/vList5"/>
    <dgm:cxn modelId="{F6EAC1CB-6253-4151-8EE3-1DCC8248B0F0}" srcId="{5E08C8F1-E8C5-4947-AB24-4CF3585B2872}" destId="{AC6A2C3B-6DA3-4202-A505-E2B29C8DC7B6}" srcOrd="2" destOrd="0" parTransId="{444A26C0-2A48-46AB-A325-02392A682AAF}" sibTransId="{420180E8-5104-4633-8073-01BC3358B846}"/>
    <dgm:cxn modelId="{DBDD53F9-436C-4800-A369-D2B0575701C0}" type="presOf" srcId="{690856C6-6552-4B0A-8069-289B3F3BC52C}" destId="{641B70CF-F193-4C5B-B198-A8CF4808D66B}" srcOrd="0" destOrd="0" presId="urn:microsoft.com/office/officeart/2005/8/layout/vList5"/>
    <dgm:cxn modelId="{94B9C102-2976-42AB-A9E1-512FE21A9B4F}" type="presOf" srcId="{EE1A8274-3919-409B-9266-7FED29B11721}" destId="{3A99B191-23AE-4646-9509-753EBB337BD0}" srcOrd="0" destOrd="0" presId="urn:microsoft.com/office/officeart/2005/8/layout/vList5"/>
    <dgm:cxn modelId="{D8A456F7-2304-4BAD-AE80-AC388FD3123A}" type="presOf" srcId="{304E0406-C2A6-40DE-A9A2-F9B6BBB2AC48}" destId="{7E8562AE-85F6-4929-B310-E9B27F87B224}" srcOrd="0" destOrd="0" presId="urn:microsoft.com/office/officeart/2005/8/layout/vList5"/>
    <dgm:cxn modelId="{6F6E948B-CEBB-4C4C-989C-993B20C9BEC3}" srcId="{5E08C8F1-E8C5-4947-AB24-4CF3585B2872}" destId="{2D2F05D9-61DA-4FEE-8822-9F99F6A5464D}" srcOrd="0" destOrd="0" parTransId="{4C8FAEE1-4136-4E3C-A9F6-011D86950DAE}" sibTransId="{7B3CA20C-FC79-48A6-A36E-1C3884C4BB80}"/>
    <dgm:cxn modelId="{FC5A0B0A-C64B-432C-B88B-FA799B772E11}" type="presParOf" srcId="{CE796926-6E8D-4069-9C2F-B8455A75B9CD}" destId="{7989DA14-2606-4AD7-814E-F6A3874B7682}" srcOrd="0" destOrd="0" presId="urn:microsoft.com/office/officeart/2005/8/layout/vList5"/>
    <dgm:cxn modelId="{39596905-C549-4E27-995F-7D768E9E67B5}" type="presParOf" srcId="{7989DA14-2606-4AD7-814E-F6A3874B7682}" destId="{3A99B191-23AE-4646-9509-753EBB337BD0}" srcOrd="0" destOrd="0" presId="urn:microsoft.com/office/officeart/2005/8/layout/vList5"/>
    <dgm:cxn modelId="{8C339618-BC1C-465B-8080-3947538426B5}" type="presParOf" srcId="{7989DA14-2606-4AD7-814E-F6A3874B7682}" destId="{7E8562AE-85F6-4929-B310-E9B27F87B224}" srcOrd="1" destOrd="0" presId="urn:microsoft.com/office/officeart/2005/8/layout/vList5"/>
    <dgm:cxn modelId="{0D5D4E05-92A5-4EA9-B1C0-F3D5BDB460B4}" type="presParOf" srcId="{CE796926-6E8D-4069-9C2F-B8455A75B9CD}" destId="{B6AB9323-B1F1-4B91-BFED-A66491B708E1}" srcOrd="1" destOrd="0" presId="urn:microsoft.com/office/officeart/2005/8/layout/vList5"/>
    <dgm:cxn modelId="{59AF436D-FF0B-453B-8ABB-E540A320D3FB}" type="presParOf" srcId="{CE796926-6E8D-4069-9C2F-B8455A75B9CD}" destId="{203BFD53-3F9B-4460-A85C-204821FBE53B}" srcOrd="2" destOrd="0" presId="urn:microsoft.com/office/officeart/2005/8/layout/vList5"/>
    <dgm:cxn modelId="{D4938E32-9629-4D56-9F97-5C3B731577BB}" type="presParOf" srcId="{203BFD53-3F9B-4460-A85C-204821FBE53B}" destId="{641B70CF-F193-4C5B-B198-A8CF4808D66B}" srcOrd="0" destOrd="0" presId="urn:microsoft.com/office/officeart/2005/8/layout/vList5"/>
    <dgm:cxn modelId="{23D7197A-27CC-4C2B-A24C-7FACA0AA8F67}" type="presParOf" srcId="{203BFD53-3F9B-4460-A85C-204821FBE53B}" destId="{D458DAD8-5FD0-4B29-B916-F89AC7267AE0}" srcOrd="1" destOrd="0" presId="urn:microsoft.com/office/officeart/2005/8/layout/vList5"/>
    <dgm:cxn modelId="{A882C5D1-A105-4E14-9270-5A1988CA1F12}" type="presParOf" srcId="{CE796926-6E8D-4069-9C2F-B8455A75B9CD}" destId="{40C504B3-A9D4-45F3-B12B-5BEA6E75588A}" srcOrd="3" destOrd="0" presId="urn:microsoft.com/office/officeart/2005/8/layout/vList5"/>
    <dgm:cxn modelId="{7A19AF26-9C1D-492E-8EBC-91C3052B2DE8}" type="presParOf" srcId="{CE796926-6E8D-4069-9C2F-B8455A75B9CD}" destId="{16731ABC-2CD1-4093-B5DB-6C1AFE403836}" srcOrd="4" destOrd="0" presId="urn:microsoft.com/office/officeart/2005/8/layout/vList5"/>
    <dgm:cxn modelId="{07089219-8E8E-4476-9357-6724FADE6BB2}" type="presParOf" srcId="{16731ABC-2CD1-4093-B5DB-6C1AFE403836}" destId="{80897933-33E1-4264-B3C7-532D86AA9442}" srcOrd="0" destOrd="0" presId="urn:microsoft.com/office/officeart/2005/8/layout/vList5"/>
    <dgm:cxn modelId="{4C387FB4-7E64-459C-8BEF-FF9EBF4C394E}" type="presParOf" srcId="{16731ABC-2CD1-4093-B5DB-6C1AFE403836}" destId="{98501B52-9A6C-4769-948B-8001789F1487}" srcOrd="1" destOrd="0" presId="urn:microsoft.com/office/officeart/2005/8/layout/vList5"/>
  </dgm:cxnLst>
  <dgm:bg/>
  <dgm:whole/>
  <dgm:extLst>
    <a:ext uri="http://schemas.microsoft.com/office/drawing/2008/diagram">
      <dsp:dataModelExt xmlns:dsp="http://schemas.microsoft.com/office/drawing/2008/diagram" relId="rId1" minVer="http://schemas.openxmlformats.org/drawingml/2006/diagram"/>
    </a:ext>
  </dgm:extLst>
</dgm:dataModel>
</file>

<file path=ppt/diagrams/data3.xml><?xml version="1.0" encoding="utf-8"?>
<dgm:dataModel xmlns:dgm="http://schemas.openxmlformats.org/drawingml/2006/diagram" xmlns:a="http://schemas.openxmlformats.org/drawingml/2006/main" xmlns:r="http://schemas.openxmlformats.org/officeDocument/2006/relationships">
  <dgm:ptLst>
    <dgm:pt modelId="{D8C7531F-6464-4BEA-9320-149E572385F2}" type="doc">
      <dgm:prSet loTypeId="urn:microsoft.com/office/officeart/2005/8/layout/chevron2" loCatId="list" qsTypeId="urn:microsoft.com/office/officeart/2005/8/quickstyle/simple1" qsCatId="simple" csTypeId="urn:microsoft.com/office/officeart/2005/8/colors/accent1_2" csCatId="accent1" phldr="1"/>
      <dgm:spPr bwMode="auto"/>
      <dgm:t>
        <a:bodyPr/>
        <a:lstStyle/>
        <a:p>
          <a:pPr>
            <a:defRPr/>
          </a:pPr>
          <a:endParaRPr lang="es-ES"/>
        </a:p>
      </dgm:t>
    </dgm:pt>
    <dgm:pt modelId="{DE782BF2-CEAF-4AD7-88E4-D2A279EFC5FE}">
      <dgm:prSet phldrT="[Text]"/>
      <dgm:spPr bwMode="auto"/>
      <dgm:t>
        <a:bodyPr vertOverflow="overflow" horzOverflow="overflow" vert="horz" rtlCol="0" fromWordArt="0" anchor="ctr" forceAA="0" upright="0" compatLnSpc="0"/>
        <a:lstStyle/>
        <a:p>
          <a:pPr algn="ctr" defTabSz="1733549">
            <a:lnSpc>
              <a:spcPct val="90000"/>
            </a:lnSpc>
            <a:spcBef>
              <a:spcPts val="0"/>
            </a:spcBef>
            <a:spcAft>
              <a:spcPts val="0"/>
            </a:spcAft>
            <a:defRPr/>
          </a:pPr>
          <a:r>
            <a:rPr>
              <a:solidFill>
                <a:schemeClr val="tx1"/>
              </a:solidFill>
            </a:rPr>
            <a:t>1</a:t>
          </a:r>
          <a:endParaRPr lang="es-ES">
            <a:solidFill>
              <a:schemeClr val="tx1"/>
            </a:solidFill>
          </a:endParaRPr>
        </a:p>
      </dgm:t>
    </dgm:pt>
    <dgm:pt modelId="{D3B5BBAC-9D10-4732-A6E8-0BC4F230BDCC}" type="parTrans" cxnId="{BFE245B7-1EAE-4A4A-854E-149CC6AD15DB}">
      <dgm:prSet/>
      <dgm:spPr bwMode="auto"/>
      <dgm:t>
        <a:bodyPr/>
        <a:lstStyle/>
        <a:p>
          <a:pPr>
            <a:defRPr/>
          </a:pPr>
          <a:endParaRPr lang="es-ES"/>
        </a:p>
      </dgm:t>
    </dgm:pt>
    <dgm:pt modelId="{1CAAE5D6-3593-4524-8048-78FB15B4A804}" type="sibTrans" cxnId="{BFE245B7-1EAE-4A4A-854E-149CC6AD15DB}">
      <dgm:prSet/>
      <dgm:spPr bwMode="auto"/>
      <dgm:t>
        <a:bodyPr/>
        <a:lstStyle/>
        <a:p>
          <a:pPr>
            <a:defRPr/>
          </a:pPr>
          <a:endParaRPr lang="es-ES"/>
        </a:p>
      </dgm:t>
    </dgm:pt>
    <dgm:pt modelId="{B4901A19-EC05-426D-A5E2-89E60573DCDD}">
      <dgm:prSet phldrT="[Text]" custT="1"/>
      <dgm:spPr bwMode="auto"/>
      <dgm:t>
        <a:bodyPr vert="horz" anchor="ctr"/>
        <a:lstStyle/>
        <a:p>
          <a:pPr marL="228600" indent="-228600" algn="l" defTabSz="1066799">
            <a:lnSpc>
              <a:spcPct val="90000"/>
            </a:lnSpc>
            <a:spcBef>
              <a:spcPts val="0"/>
            </a:spcBef>
            <a:spcAft>
              <a:spcPts val="0"/>
            </a:spcAft>
            <a:defRPr/>
          </a:pPr>
          <a:r>
            <a:rPr lang="es-MX" sz="2400">
              <a:latin typeface="Arial"/>
              <a:cs typeface="Arial"/>
            </a:rPr>
            <a:t>Creación de una plataforma web que muestre sobre un mapa la posición en tiempo real de los omnibus y las paradas existentes en la provincia</a:t>
          </a:r>
          <a:endParaRPr lang="es-ES" sz="2400">
            <a:latin typeface="Arial"/>
            <a:cs typeface="Arial"/>
          </a:endParaRPr>
        </a:p>
      </dgm:t>
    </dgm:pt>
    <dgm:pt modelId="{FC96B8CB-F53F-485F-8320-10574763B3E6}" type="parTrans" cxnId="{5E509148-E189-4A7E-88D8-F0F263FB8116}">
      <dgm:prSet/>
      <dgm:spPr bwMode="auto"/>
      <dgm:t>
        <a:bodyPr/>
        <a:lstStyle/>
        <a:p>
          <a:pPr>
            <a:defRPr/>
          </a:pPr>
          <a:endParaRPr lang="es-ES"/>
        </a:p>
      </dgm:t>
    </dgm:pt>
    <dgm:pt modelId="{1D96C502-107F-47F6-AB4B-CF0E729E036E}" type="sibTrans" cxnId="{5E509148-E189-4A7E-88D8-F0F263FB8116}">
      <dgm:prSet/>
      <dgm:spPr bwMode="auto"/>
      <dgm:t>
        <a:bodyPr/>
        <a:lstStyle/>
        <a:p>
          <a:pPr>
            <a:defRPr/>
          </a:pPr>
          <a:endParaRPr lang="es-ES"/>
        </a:p>
      </dgm:t>
    </dgm:pt>
    <dgm:pt modelId="{791DC529-9435-4463-AC38-861DA0AC9E99}">
      <dgm:prSet phldrT="[Text]"/>
      <dgm:spPr bwMode="auto"/>
      <dgm:t>
        <a:bodyPr vertOverflow="overflow" horzOverflow="overflow" vert="horz" rtlCol="0" fromWordArt="0" anchor="ctr" forceAA="0" upright="0" compatLnSpc="0"/>
        <a:lstStyle/>
        <a:p>
          <a:pPr algn="ctr" defTabSz="1733549">
            <a:lnSpc>
              <a:spcPct val="90000"/>
            </a:lnSpc>
            <a:spcBef>
              <a:spcPts val="0"/>
            </a:spcBef>
            <a:spcAft>
              <a:spcPts val="0"/>
            </a:spcAft>
            <a:defRPr/>
          </a:pPr>
          <a:r>
            <a:rPr>
              <a:solidFill>
                <a:schemeClr val="tx1"/>
              </a:solidFill>
            </a:rPr>
            <a:t>2</a:t>
          </a:r>
          <a:endParaRPr lang="es-ES">
            <a:solidFill>
              <a:schemeClr val="tx1"/>
            </a:solidFill>
          </a:endParaRPr>
        </a:p>
      </dgm:t>
    </dgm:pt>
    <dgm:pt modelId="{A174D92B-FC9B-4FA0-AC8D-D68588E381E4}" type="parTrans" cxnId="{14F54C8F-D2EB-4BD6-9AE8-402C171D9661}">
      <dgm:prSet/>
      <dgm:spPr bwMode="auto"/>
      <dgm:t>
        <a:bodyPr/>
        <a:lstStyle/>
        <a:p>
          <a:pPr>
            <a:defRPr/>
          </a:pPr>
          <a:endParaRPr lang="es-ES"/>
        </a:p>
      </dgm:t>
    </dgm:pt>
    <dgm:pt modelId="{5FBA1C9E-7EF7-4F3F-A352-50DC4739A2B1}" type="sibTrans" cxnId="{14F54C8F-D2EB-4BD6-9AE8-402C171D9661}">
      <dgm:prSet/>
      <dgm:spPr bwMode="auto"/>
      <dgm:t>
        <a:bodyPr/>
        <a:lstStyle/>
        <a:p>
          <a:pPr>
            <a:defRPr/>
          </a:pPr>
          <a:endParaRPr lang="es-ES"/>
        </a:p>
      </dgm:t>
    </dgm:pt>
    <dgm:pt modelId="{6F4D0197-4ABB-4B34-B860-56AF35A3C5B1}">
      <dgm:prSet phldrT="[Text]" custT="1"/>
      <dgm:spPr bwMode="auto"/>
      <dgm:t>
        <a:bodyPr vert="horz" anchor="ctr"/>
        <a:lstStyle/>
        <a:p>
          <a:pPr marL="228600" indent="-228600" algn="just" defTabSz="1066799">
            <a:lnSpc>
              <a:spcPct val="90000"/>
            </a:lnSpc>
            <a:spcBef>
              <a:spcPts val="0"/>
            </a:spcBef>
            <a:spcAft>
              <a:spcPts val="0"/>
            </a:spcAft>
            <a:defRPr/>
          </a:pPr>
          <a:r>
            <a:rPr lang="es-ES" sz="2400">
              <a:latin typeface="Arial"/>
              <a:cs typeface="Arial"/>
            </a:rPr>
            <a:t>Creación de la base datos en la cual se va almacenar la información obtenida y se extraera los datos para mostrar las posiciones </a:t>
          </a:r>
          <a:endParaRPr lang="es-ES" sz="2400">
            <a:latin typeface="Arial"/>
            <a:cs typeface="Arial"/>
          </a:endParaRPr>
        </a:p>
      </dgm:t>
    </dgm:pt>
    <dgm:pt modelId="{8AE725F8-D392-437F-90CA-AA5C6B94F87D}" type="parTrans" cxnId="{C0DFFD98-1841-44CE-A960-D26816FC9941}">
      <dgm:prSet/>
      <dgm:spPr bwMode="auto"/>
      <dgm:t>
        <a:bodyPr/>
        <a:lstStyle/>
        <a:p>
          <a:pPr>
            <a:defRPr/>
          </a:pPr>
          <a:endParaRPr lang="es-ES"/>
        </a:p>
      </dgm:t>
    </dgm:pt>
    <dgm:pt modelId="{09A5356C-EC63-490C-8838-510630085A2D}" type="sibTrans" cxnId="{C0DFFD98-1841-44CE-A960-D26816FC9941}">
      <dgm:prSet/>
      <dgm:spPr bwMode="auto"/>
      <dgm:t>
        <a:bodyPr/>
        <a:lstStyle/>
        <a:p>
          <a:pPr>
            <a:defRPr/>
          </a:pPr>
          <a:endParaRPr lang="es-ES"/>
        </a:p>
      </dgm:t>
    </dgm:pt>
    <dgm:pt modelId="{CD365826-F55D-44A8-8CF6-DF9DE2DA474C}">
      <dgm:prSet phldrT="[Text]"/>
      <dgm:spPr bwMode="auto"/>
      <dgm:t>
        <a:bodyPr vertOverflow="overflow" horzOverflow="overflow" vert="horz" rtlCol="0" fromWordArt="0" anchor="ctr" forceAA="0" upright="0" compatLnSpc="0"/>
        <a:lstStyle/>
        <a:p>
          <a:pPr algn="ctr" defTabSz="1733549">
            <a:lnSpc>
              <a:spcPct val="90000"/>
            </a:lnSpc>
            <a:spcBef>
              <a:spcPts val="0"/>
            </a:spcBef>
            <a:spcAft>
              <a:spcPts val="0"/>
            </a:spcAft>
            <a:defRPr/>
          </a:pPr>
          <a:r>
            <a:rPr>
              <a:solidFill>
                <a:schemeClr val="tx1"/>
              </a:solidFill>
            </a:rPr>
            <a:t>3</a:t>
          </a:r>
          <a:endParaRPr lang="es-ES">
            <a:solidFill>
              <a:schemeClr val="tx1"/>
            </a:solidFill>
          </a:endParaRPr>
        </a:p>
      </dgm:t>
    </dgm:pt>
    <dgm:pt modelId="{83EC057E-3429-4C41-A4ED-107C1B7C0D81}" type="parTrans" cxnId="{864B315B-6C0D-4EE5-B274-8FEB86F3AE86}">
      <dgm:prSet/>
      <dgm:spPr bwMode="auto"/>
      <dgm:t>
        <a:bodyPr/>
        <a:lstStyle/>
        <a:p>
          <a:pPr>
            <a:defRPr/>
          </a:pPr>
          <a:endParaRPr lang="es-ES"/>
        </a:p>
      </dgm:t>
    </dgm:pt>
    <dgm:pt modelId="{BF36191A-0BA3-412A-82A0-1E9D54FEB339}" type="sibTrans" cxnId="{864B315B-6C0D-4EE5-B274-8FEB86F3AE86}">
      <dgm:prSet/>
      <dgm:spPr bwMode="auto"/>
      <dgm:t>
        <a:bodyPr/>
        <a:lstStyle/>
        <a:p>
          <a:pPr>
            <a:defRPr/>
          </a:pPr>
          <a:endParaRPr lang="es-ES"/>
        </a:p>
      </dgm:t>
    </dgm:pt>
    <dgm:pt modelId="{69625B14-CA0E-4694-AC7F-8C5CDE8E8FE0}">
      <dgm:prSet phldrT="[Text]" custT="1"/>
      <dgm:spPr bwMode="auto"/>
      <dgm:t>
        <a:bodyPr vert="horz" anchor="ctr"/>
        <a:lstStyle/>
        <a:p>
          <a:pPr marL="228600" indent="-228600" algn="l" defTabSz="1066799">
            <a:lnSpc>
              <a:spcPct val="90000"/>
            </a:lnSpc>
            <a:spcBef>
              <a:spcPts val="0"/>
            </a:spcBef>
            <a:spcAft>
              <a:spcPts val="0"/>
            </a:spcAft>
            <a:defRPr/>
          </a:pPr>
          <a:r>
            <a:rPr lang="es-ES" sz="2400">
              <a:latin typeface="Arial"/>
              <a:cs typeface="Arial"/>
            </a:rPr>
            <a:t>Creación de un servicio que permita la obtencion de la informacion que esta en la base de datos realizando consultas cada un segundo a la misma </a:t>
          </a:r>
          <a:endParaRPr lang="es-ES" sz="2400">
            <a:latin typeface="Arial"/>
            <a:cs typeface="Arial"/>
          </a:endParaRPr>
        </a:p>
      </dgm:t>
    </dgm:pt>
    <dgm:pt modelId="{9A0526E2-0983-47E5-B2A5-61D346C94DAF}" type="parTrans" cxnId="{24B04CE3-FB0E-4662-B76F-F18AB12369FA}">
      <dgm:prSet/>
      <dgm:spPr bwMode="auto"/>
      <dgm:t>
        <a:bodyPr/>
        <a:lstStyle/>
        <a:p>
          <a:pPr>
            <a:defRPr/>
          </a:pPr>
          <a:endParaRPr lang="es-ES"/>
        </a:p>
      </dgm:t>
    </dgm:pt>
    <dgm:pt modelId="{F2B5A0E9-D6E6-4603-A4F6-EF4F27D23009}" type="sibTrans" cxnId="{24B04CE3-FB0E-4662-B76F-F18AB12369FA}">
      <dgm:prSet/>
      <dgm:spPr bwMode="auto"/>
      <dgm:t>
        <a:bodyPr/>
        <a:lstStyle/>
        <a:p>
          <a:pPr>
            <a:defRPr/>
          </a:pPr>
          <a:endParaRPr lang="es-ES"/>
        </a:p>
      </dgm:t>
    </dgm:pt>
    <dgm:pt modelId="{1221C335-C86A-4D35-AA0F-C2F9A27685D4}" type="pres">
      <dgm:prSet presAssocID="{D8C7531F-6464-4BEA-9320-149E572385F2}" presName="linearFlow" presStyleCnt="0">
        <dgm:presLayoutVars>
          <dgm:dir val="norm"/>
          <dgm:animLvl val="lvl"/>
          <dgm:resizeHandles val="exact"/>
        </dgm:presLayoutVars>
      </dgm:prSet>
      <dgm:spPr bwMode="auto"/>
      <dgm:t>
        <a:bodyPr/>
        <a:lstStyle/>
        <a:p>
          <a:pPr>
            <a:defRPr/>
          </a:pPr>
          <a:endParaRPr lang="es-ES"/>
        </a:p>
      </dgm:t>
    </dgm:pt>
    <dgm:pt modelId="{B28725C6-E793-4C30-8659-9A6A7F1D8B9F}" type="pres">
      <dgm:prSet presAssocID="{DE782BF2-CEAF-4AD7-88E4-D2A279EFC5FE}" presName="composite" presStyleCnt="0"/>
      <dgm:spPr bwMode="auto"/>
      <dgm:t>
        <a:bodyPr/>
        <a:lstStyle/>
        <a:p>
          <a:pPr>
            <a:defRPr/>
          </a:pPr>
          <a:endParaRPr lang="es-ES"/>
        </a:p>
      </dgm:t>
    </dgm:pt>
    <dgm:pt modelId="{A6E03DDB-811B-495C-A1CE-29385DB0CF79}" type="pres">
      <dgm:prSet custLinFactNeighborX="-996" custLinFactNeighborY="-4879" presAssocID="{DE782BF2-CEAF-4AD7-88E4-D2A279EFC5FE}" presName="parentText" presStyleLbl="alignNode1" presStyleIdx="0" presStyleCnt="3">
        <dgm:presLayoutVars>
          <dgm:chMax val="1"/>
          <dgm:bulletEnabled val="1"/>
        </dgm:presLayoutVars>
      </dgm:prSet>
      <dgm:spPr bwMode="auto"/>
      <dgm:t>
        <a:bodyPr/>
        <a:lstStyle/>
        <a:p>
          <a:pPr>
            <a:defRPr/>
          </a:pPr>
          <a:endParaRPr lang="es-ES"/>
        </a:p>
      </dgm:t>
    </dgm:pt>
    <dgm:pt modelId="{9E3F0417-DAB3-4C76-8225-F543DE0F154A}" type="pres">
      <dgm:prSet custLinFactX="112002" custScaleY="150346" presAssocID="{DE782BF2-CEAF-4AD7-88E4-D2A279EFC5FE}" presName="descendantText" presStyleLbl="alignAcc1" presStyleIdx="0" presStyleCnt="3">
        <dgm:presLayoutVars>
          <dgm:bulletEnabled val="1"/>
        </dgm:presLayoutVars>
      </dgm:prSet>
      <dgm:spPr bwMode="auto"/>
      <dgm:t>
        <a:bodyPr/>
        <a:lstStyle/>
        <a:p>
          <a:pPr>
            <a:defRPr/>
          </a:pPr>
          <a:endParaRPr lang="es-ES"/>
        </a:p>
      </dgm:t>
    </dgm:pt>
    <dgm:pt modelId="{E889E959-A9BD-4ECA-8633-8BDFD612502F}" type="pres">
      <dgm:prSet presAssocID="{1CAAE5D6-3593-4524-8048-78FB15B4A804}" presName="sp" presStyleCnt="0"/>
      <dgm:spPr bwMode="auto"/>
      <dgm:t>
        <a:bodyPr/>
        <a:lstStyle/>
        <a:p>
          <a:pPr>
            <a:defRPr/>
          </a:pPr>
          <a:endParaRPr lang="es-ES"/>
        </a:p>
      </dgm:t>
    </dgm:pt>
    <dgm:pt modelId="{2BAD8F3E-2072-4768-9682-F611242D2EEA}" type="pres">
      <dgm:prSet presAssocID="{791DC529-9435-4463-AC38-861DA0AC9E99}" presName="composite" presStyleCnt="0"/>
      <dgm:spPr bwMode="auto"/>
      <dgm:t>
        <a:bodyPr/>
        <a:lstStyle/>
        <a:p>
          <a:pPr>
            <a:defRPr/>
          </a:pPr>
          <a:endParaRPr lang="es-ES"/>
        </a:p>
      </dgm:t>
    </dgm:pt>
    <dgm:pt modelId="{0C10C591-00D1-4C32-BC82-13CFFF2BE74C}" type="pres">
      <dgm:prSet custLinFactNeighborX="-2987" custLinFactNeighborY="-7667" presAssocID="{791DC529-9435-4463-AC38-861DA0AC9E99}" presName="parentText" presStyleLbl="alignNode1" presStyleIdx="1" presStyleCnt="3">
        <dgm:presLayoutVars>
          <dgm:chMax val="1"/>
          <dgm:bulletEnabled val="1"/>
        </dgm:presLayoutVars>
      </dgm:prSet>
      <dgm:spPr bwMode="auto"/>
      <dgm:t>
        <a:bodyPr/>
        <a:lstStyle/>
        <a:p>
          <a:pPr>
            <a:defRPr/>
          </a:pPr>
          <a:endParaRPr lang="es-ES"/>
        </a:p>
      </dgm:t>
    </dgm:pt>
    <dgm:pt modelId="{3B80F36D-3B13-424D-B611-8F294639FC93}" type="pres">
      <dgm:prSet custScaleY="150240" presAssocID="{791DC529-9435-4463-AC38-861DA0AC9E99}" presName="descendantText" presStyleLbl="alignAcc1" presStyleIdx="1" presStyleCnt="3">
        <dgm:presLayoutVars>
          <dgm:bulletEnabled val="1"/>
        </dgm:presLayoutVars>
      </dgm:prSet>
      <dgm:spPr bwMode="auto"/>
      <dgm:t>
        <a:bodyPr/>
        <a:lstStyle/>
        <a:p>
          <a:pPr>
            <a:defRPr/>
          </a:pPr>
          <a:endParaRPr lang="es-ES"/>
        </a:p>
      </dgm:t>
    </dgm:pt>
    <dgm:pt modelId="{0A1E1321-C454-469F-B818-29B2B7DBACF0}" type="pres">
      <dgm:prSet presAssocID="{5FBA1C9E-7EF7-4F3F-A352-50DC4739A2B1}" presName="sp" presStyleCnt="0"/>
      <dgm:spPr bwMode="auto"/>
      <dgm:t>
        <a:bodyPr/>
        <a:lstStyle/>
        <a:p>
          <a:pPr>
            <a:defRPr/>
          </a:pPr>
          <a:endParaRPr lang="es-ES"/>
        </a:p>
      </dgm:t>
    </dgm:pt>
    <dgm:pt modelId="{B70BDC21-F86D-4AF0-9728-505406C82BDA}" type="pres">
      <dgm:prSet presAssocID="{CD365826-F55D-44A8-8CF6-DF9DE2DA474C}" presName="composite" presStyleCnt="0"/>
      <dgm:spPr bwMode="auto"/>
      <dgm:t>
        <a:bodyPr/>
        <a:lstStyle/>
        <a:p>
          <a:pPr>
            <a:defRPr/>
          </a:pPr>
          <a:endParaRPr lang="es-ES"/>
        </a:p>
      </dgm:t>
    </dgm:pt>
    <dgm:pt modelId="{24A75DE2-8EE8-446B-9750-1FBD2F33239B}" type="pres">
      <dgm:prSet custLinFactNeighborX="-996" custLinFactNeighborY="-7667" presAssocID="{CD365826-F55D-44A8-8CF6-DF9DE2DA474C}" presName="parentText" presStyleLbl="alignNode1" presStyleIdx="2" presStyleCnt="3">
        <dgm:presLayoutVars>
          <dgm:chMax val="1"/>
          <dgm:bulletEnabled val="1"/>
        </dgm:presLayoutVars>
      </dgm:prSet>
      <dgm:spPr bwMode="auto"/>
      <dgm:t>
        <a:bodyPr/>
        <a:lstStyle/>
        <a:p>
          <a:pPr>
            <a:defRPr/>
          </a:pPr>
          <a:endParaRPr lang="es-ES"/>
        </a:p>
      </dgm:t>
    </dgm:pt>
    <dgm:pt modelId="{C751C48D-F27A-4C7E-89A4-BDF8C47EBB3B}" type="pres">
      <dgm:prSet custScaleY="171231" presAssocID="{CD365826-F55D-44A8-8CF6-DF9DE2DA474C}" presName="descendantText" presStyleLbl="alignAcc1" presStyleIdx="2" presStyleCnt="3">
        <dgm:presLayoutVars>
          <dgm:bulletEnabled val="1"/>
        </dgm:presLayoutVars>
      </dgm:prSet>
      <dgm:spPr bwMode="auto"/>
      <dgm:t>
        <a:bodyPr/>
        <a:lstStyle/>
        <a:p>
          <a:pPr>
            <a:defRPr/>
          </a:pPr>
          <a:endParaRPr lang="es-ES"/>
        </a:p>
      </dgm:t>
    </dgm:pt>
  </dgm:ptLst>
  <dgm:cxnLst>
    <dgm:cxn modelId="{5E509148-E189-4A7E-88D8-F0F263FB8116}" srcId="{DE782BF2-CEAF-4AD7-88E4-D2A279EFC5FE}" destId="{B4901A19-EC05-426D-A5E2-89E60573DCDD}" srcOrd="0" destOrd="0" parTransId="{FC96B8CB-F53F-485F-8320-10574763B3E6}" sibTransId="{1D96C502-107F-47F6-AB4B-CF0E729E036E}"/>
    <dgm:cxn modelId="{309FE11D-CAE6-4445-BEA4-41B5F0CFA93D}" type="presOf" srcId="{791DC529-9435-4463-AC38-861DA0AC9E99}" destId="{0C10C591-00D1-4C32-BC82-13CFFF2BE74C}" srcOrd="0" destOrd="0" presId="urn:microsoft.com/office/officeart/2005/8/layout/chevron2"/>
    <dgm:cxn modelId="{14F54C8F-D2EB-4BD6-9AE8-402C171D9661}" srcId="{D8C7531F-6464-4BEA-9320-149E572385F2}" destId="{791DC529-9435-4463-AC38-861DA0AC9E99}" srcOrd="1" destOrd="0" parTransId="{A174D92B-FC9B-4FA0-AC8D-D68588E381E4}" sibTransId="{5FBA1C9E-7EF7-4F3F-A352-50DC4739A2B1}"/>
    <dgm:cxn modelId="{88E0B890-F0A9-4242-AE2F-407BE8FB9A69}" type="presOf" srcId="{6F4D0197-4ABB-4B34-B860-56AF35A3C5B1}" destId="{3B80F36D-3B13-424D-B611-8F294639FC93}" srcOrd="0" destOrd="0" presId="urn:microsoft.com/office/officeart/2005/8/layout/chevron2"/>
    <dgm:cxn modelId="{24B04CE3-FB0E-4662-B76F-F18AB12369FA}" srcId="{CD365826-F55D-44A8-8CF6-DF9DE2DA474C}" destId="{69625B14-CA0E-4694-AC7F-8C5CDE8E8FE0}" srcOrd="0" destOrd="0" parTransId="{9A0526E2-0983-47E5-B2A5-61D346C94DAF}" sibTransId="{F2B5A0E9-D6E6-4603-A4F6-EF4F27D23009}"/>
    <dgm:cxn modelId="{BDA9B692-B708-44E7-B536-C5666A5C0EAF}" type="presOf" srcId="{D8C7531F-6464-4BEA-9320-149E572385F2}" destId="{1221C335-C86A-4D35-AA0F-C2F9A27685D4}" srcOrd="0" destOrd="0" presId="urn:microsoft.com/office/officeart/2005/8/layout/chevron2"/>
    <dgm:cxn modelId="{FBD6E388-CD29-4297-A6E1-91507EF2D425}" type="presOf" srcId="{69625B14-CA0E-4694-AC7F-8C5CDE8E8FE0}" destId="{C751C48D-F27A-4C7E-89A4-BDF8C47EBB3B}" srcOrd="0" destOrd="0" presId="urn:microsoft.com/office/officeart/2005/8/layout/chevron2"/>
    <dgm:cxn modelId="{3A5533E3-B949-4BA9-B432-6A7C4A676860}" type="presOf" srcId="{B4901A19-EC05-426D-A5E2-89E60573DCDD}" destId="{9E3F0417-DAB3-4C76-8225-F543DE0F154A}" srcOrd="0" destOrd="0" presId="urn:microsoft.com/office/officeart/2005/8/layout/chevron2"/>
    <dgm:cxn modelId="{AC867D6B-DB4B-4248-941B-0E530BCFFC10}" type="presOf" srcId="{CD365826-F55D-44A8-8CF6-DF9DE2DA474C}" destId="{24A75DE2-8EE8-446B-9750-1FBD2F33239B}" srcOrd="0" destOrd="0" presId="urn:microsoft.com/office/officeart/2005/8/layout/chevron2"/>
    <dgm:cxn modelId="{57A26EF1-FDDF-4F1B-BF4A-CC7C6B6AE6BF}" type="presOf" srcId="{DE782BF2-CEAF-4AD7-88E4-D2A279EFC5FE}" destId="{A6E03DDB-811B-495C-A1CE-29385DB0CF79}" srcOrd="0" destOrd="0" presId="urn:microsoft.com/office/officeart/2005/8/layout/chevron2"/>
    <dgm:cxn modelId="{C0DFFD98-1841-44CE-A960-D26816FC9941}" srcId="{791DC529-9435-4463-AC38-861DA0AC9E99}" destId="{6F4D0197-4ABB-4B34-B860-56AF35A3C5B1}" srcOrd="0" destOrd="0" parTransId="{8AE725F8-D392-437F-90CA-AA5C6B94F87D}" sibTransId="{09A5356C-EC63-490C-8838-510630085A2D}"/>
    <dgm:cxn modelId="{864B315B-6C0D-4EE5-B274-8FEB86F3AE86}" srcId="{D8C7531F-6464-4BEA-9320-149E572385F2}" destId="{CD365826-F55D-44A8-8CF6-DF9DE2DA474C}" srcOrd="2" destOrd="0" parTransId="{83EC057E-3429-4C41-A4ED-107C1B7C0D81}" sibTransId="{BF36191A-0BA3-412A-82A0-1E9D54FEB339}"/>
    <dgm:cxn modelId="{BFE245B7-1EAE-4A4A-854E-149CC6AD15DB}" srcId="{D8C7531F-6464-4BEA-9320-149E572385F2}" destId="{DE782BF2-CEAF-4AD7-88E4-D2A279EFC5FE}" srcOrd="0" destOrd="0" parTransId="{D3B5BBAC-9D10-4732-A6E8-0BC4F230BDCC}" sibTransId="{1CAAE5D6-3593-4524-8048-78FB15B4A804}"/>
    <dgm:cxn modelId="{56C79907-8B3D-4536-AA5A-88E8579CFD9E}" type="presParOf" srcId="{1221C335-C86A-4D35-AA0F-C2F9A27685D4}" destId="{B28725C6-E793-4C30-8659-9A6A7F1D8B9F}" srcOrd="0" destOrd="0" presId="urn:microsoft.com/office/officeart/2005/8/layout/chevron2"/>
    <dgm:cxn modelId="{F8C1078E-DE1B-4BBA-9A60-D8EF28863530}" type="presParOf" srcId="{B28725C6-E793-4C30-8659-9A6A7F1D8B9F}" destId="{A6E03DDB-811B-495C-A1CE-29385DB0CF79}" srcOrd="0" destOrd="0" presId="urn:microsoft.com/office/officeart/2005/8/layout/chevron2"/>
    <dgm:cxn modelId="{82E59226-3EF5-4514-AF23-95B1873ED930}" type="presParOf" srcId="{B28725C6-E793-4C30-8659-9A6A7F1D8B9F}" destId="{9E3F0417-DAB3-4C76-8225-F543DE0F154A}" srcOrd="1" destOrd="0" presId="urn:microsoft.com/office/officeart/2005/8/layout/chevron2"/>
    <dgm:cxn modelId="{0A9699A8-F49F-4519-AFD3-591738AB61C4}" type="presParOf" srcId="{1221C335-C86A-4D35-AA0F-C2F9A27685D4}" destId="{E889E959-A9BD-4ECA-8633-8BDFD612502F}" srcOrd="1" destOrd="0" presId="urn:microsoft.com/office/officeart/2005/8/layout/chevron2"/>
    <dgm:cxn modelId="{478C3C89-5121-4E37-947F-C73A9835E2C7}" type="presParOf" srcId="{1221C335-C86A-4D35-AA0F-C2F9A27685D4}" destId="{2BAD8F3E-2072-4768-9682-F611242D2EEA}" srcOrd="2" destOrd="0" presId="urn:microsoft.com/office/officeart/2005/8/layout/chevron2"/>
    <dgm:cxn modelId="{EF8C54AD-601A-44EE-B9E8-FE9AC4A38BE5}" type="presParOf" srcId="{2BAD8F3E-2072-4768-9682-F611242D2EEA}" destId="{0C10C591-00D1-4C32-BC82-13CFFF2BE74C}" srcOrd="0" destOrd="0" presId="urn:microsoft.com/office/officeart/2005/8/layout/chevron2"/>
    <dgm:cxn modelId="{872766DF-7EBB-4CB9-9B7C-2D5B8C73DB7D}" type="presParOf" srcId="{2BAD8F3E-2072-4768-9682-F611242D2EEA}" destId="{3B80F36D-3B13-424D-B611-8F294639FC93}" srcOrd="1" destOrd="0" presId="urn:microsoft.com/office/officeart/2005/8/layout/chevron2"/>
    <dgm:cxn modelId="{FC382E84-AEA8-482E-8BED-3D8D09AB3F2B}" type="presParOf" srcId="{1221C335-C86A-4D35-AA0F-C2F9A27685D4}" destId="{0A1E1321-C454-469F-B818-29B2B7DBACF0}" srcOrd="3" destOrd="0" presId="urn:microsoft.com/office/officeart/2005/8/layout/chevron2"/>
    <dgm:cxn modelId="{36710909-9849-4D06-BFE1-E1475100B1A6}" type="presParOf" srcId="{1221C335-C86A-4D35-AA0F-C2F9A27685D4}" destId="{B70BDC21-F86D-4AF0-9728-505406C82BDA}" srcOrd="4" destOrd="0" presId="urn:microsoft.com/office/officeart/2005/8/layout/chevron2"/>
    <dgm:cxn modelId="{5C3EEB89-3C40-4B85-8CE2-BDC755BF132A}" type="presParOf" srcId="{B70BDC21-F86D-4AF0-9728-505406C82BDA}" destId="{24A75DE2-8EE8-446B-9750-1FBD2F33239B}" srcOrd="0" destOrd="0" presId="urn:microsoft.com/office/officeart/2005/8/layout/chevron2"/>
    <dgm:cxn modelId="{4DBA167D-C911-4648-B6B4-831BB1448527}" type="presParOf" srcId="{B70BDC21-F86D-4AF0-9728-505406C82BDA}" destId="{C751C48D-F27A-4C7E-89A4-BDF8C47EBB3B}" srcOrd="1" destOrd="0" presId="urn:microsoft.com/office/officeart/2005/8/layout/chevron2"/>
  </dgm:cxnLst>
  <dgm:bg/>
  <dgm:whole/>
  <dgm:extLst>
    <a:ext uri="http://schemas.microsoft.com/office/drawing/2008/diagram">
      <dsp:dataModelExt xmlns:dsp="http://schemas.microsoft.com/office/drawing/2008/diagram" relId="rId1"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426299488" name=""/>
      <dsp:cNvGrpSpPr/>
    </dsp:nvGrpSpPr>
    <dsp:grpSpPr bwMode="auto">
      <a:xfrm flipH="0" flipV="0">
        <a:off x="0" y="0"/>
        <a:ext cx="11480181" cy="6509915"/>
        <a:chOff x="0" y="0"/>
        <a:chExt cx="11480181" cy="6509915"/>
      </a:xfrm>
    </dsp:grpSpPr>
    <dsp:sp modelId="{7E8562AE-85F6-4929-B310-E9B27F87B224}">
      <dsp:nvSpPr>
        <dsp:cNvPr id="0" name=""/>
        <dsp:cNvSpPr/>
      </dsp:nvSpPr>
      <dsp:spPr bwMode="auto">
        <a:xfrm rot="5400000">
          <a:off x="5955971" y="-3608008"/>
          <a:ext cx="1863351" cy="9079370"/>
        </a:xfrm>
        <a:prstGeom prst="round2SameRect">
          <a:avLst>
            <a:gd name="adj1" fmla="val 16667"/>
            <a:gd name="adj2" fmla="val 0"/>
          </a:avLst>
        </a:prstGeom>
        <a:solidFill>
          <a:schemeClr val="accent1">
            <a:tint val="40000"/>
            <a:hueOff val="0"/>
            <a:satOff val="0"/>
            <a:lumOff val="0"/>
            <a:alphaOff val="0"/>
            <a:alpha val="90000"/>
          </a:schemeClr>
        </a:solidFill>
        <a:ln w="19050" cap="rnd" cmpd="sng" algn="ctr">
          <a:solidFill>
            <a:schemeClr val="accent1">
              <a:tint val="40000"/>
              <a:hueOff val="0"/>
              <a:satOff val="0"/>
              <a:lumOff val="0"/>
              <a:alphaOff val="0"/>
              <a:alpha val="90000"/>
            </a:schemeClr>
          </a:solidFill>
          <a:prstDash val="solid"/>
        </a:ln>
        <a:effectLst/>
      </dsp:spPr>
      <dsp:style>
        <a:lnRef idx="2">
          <a:srgbClr val="000000"/>
        </a:lnRef>
        <a:fillRef idx="1">
          <a:srgbClr val="000000"/>
        </a:fillRef>
        <a:effectRef idx="0">
          <a:srgbClr val="000000"/>
        </a:effectRef>
        <a:fontRef idx="minor"/>
      </dsp:style>
      <dsp:txBody>
        <a:bodyPr spcFirstLastPara="0" vert="horz" wrap="square" lIns="247649" tIns="123824" rIns="247649" bIns="123824" numCol="1" spcCol="1269" anchor="ctr" anchorCtr="0">
          <a:noAutofit/>
        </a:bodyPr>
        <a:lstStyle/>
        <a:p>
          <a:pPr>
            <a:defRPr/>
          </a:pPr>
          <a:r>
            <a:rPr sz="1800" b="0">
              <a:latin typeface="Arial"/>
              <a:cs typeface="Arial"/>
            </a:rPr>
            <a:t>Consiste en la captura del mayor número de datos posible con la idea de poder utilizar estos en un futuro</a:t>
          </a:r>
          <a:r>
            <a:rPr sz="1800" b="0">
              <a:latin typeface="Arial"/>
              <a:cs typeface="Arial"/>
            </a:rPr>
            <a:t> para estudiar y mejorar la materia de la cual se han obtenido estos. En los últimos años, el valor de datos almacenados ha</a:t>
          </a:r>
          <a:r>
            <a:rPr sz="1800" b="0">
              <a:latin typeface="Arial"/>
              <a:cs typeface="Arial"/>
            </a:rPr>
            <a:t> </a:t>
          </a:r>
          <a:r>
            <a:rPr sz="1800" b="0">
              <a:latin typeface="Arial"/>
              <a:cs typeface="Arial"/>
            </a:rPr>
            <a:t>crecido exponencialmente. </a:t>
          </a:r>
          <a:endParaRPr lang="en-US" sz="1800" b="0" i="0" u="none" strike="noStrike" cap="none" spc="0">
            <a:solidFill>
              <a:schemeClr val="dk1"/>
            </a:solidFill>
            <a:latin typeface="Times New Roman"/>
            <a:cs typeface="Times New Roman"/>
          </a:endParaRPr>
        </a:p>
        <a:p>
          <a:pPr lvl="1" algn="just" defTabSz="1066799">
            <a:lnSpc>
              <a:spcPct val="150000"/>
            </a:lnSpc>
            <a:spcBef>
              <a:spcPts val="0"/>
            </a:spcBef>
            <a:spcAft>
              <a:spcPts val="0"/>
            </a:spcAft>
            <a:defRPr/>
          </a:pPr>
          <a:endParaRPr sz="1800">
            <a:latin typeface="Arial"/>
            <a:cs typeface="Arial"/>
          </a:endParaRPr>
        </a:p>
      </dsp:txBody>
      <dsp:txXfrm rot="-5400000">
        <a:off x="2347962" y="90961"/>
        <a:ext cx="8988408" cy="1681428"/>
      </dsp:txXfrm>
    </dsp:sp>
    <dsp:sp modelId="{3A99B191-23AE-4646-9509-753EBB337BD0}">
      <dsp:nvSpPr>
        <dsp:cNvPr id="0" name=""/>
        <dsp:cNvSpPr/>
      </dsp:nvSpPr>
      <dsp:spPr bwMode="auto">
        <a:xfrm>
          <a:off x="18442" y="15037"/>
          <a:ext cx="2398472" cy="1875414"/>
        </a:xfrm>
        <a:prstGeom prst="roundRect">
          <a:avLst>
            <a:gd name="adj" fmla="val 1666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horz" wrap="square" lIns="152399" tIns="76199" rIns="152399" bIns="76199" numCol="1" spcCol="1269" anchor="ctr" anchorCtr="0">
          <a:noAutofit/>
        </a:bodyPr>
        <a:lstStyle/>
        <a:p>
          <a:pPr lvl="0" algn="ctr" defTabSz="1778000">
            <a:lnSpc>
              <a:spcPct val="90000"/>
            </a:lnSpc>
            <a:spcBef>
              <a:spcPts val="0"/>
            </a:spcBef>
            <a:spcAft>
              <a:spcPts val="0"/>
            </a:spcAft>
            <a:defRPr/>
          </a:pPr>
          <a:r>
            <a:rPr sz="4000">
              <a:solidFill>
                <a:schemeClr val="tx1"/>
              </a:solidFill>
              <a:latin typeface="Arial"/>
              <a:cs typeface="Arial"/>
            </a:rPr>
            <a:t>¿Que es?</a:t>
          </a:r>
          <a:endParaRPr lang="es-ES" sz="4000">
            <a:solidFill>
              <a:schemeClr val="tx1"/>
            </a:solidFill>
            <a:latin typeface="Arial"/>
            <a:cs typeface="Arial"/>
          </a:endParaRPr>
        </a:p>
      </dsp:txBody>
      <dsp:txXfrm>
        <a:off x="109992" y="106587"/>
        <a:ext cx="2215372" cy="1692313"/>
      </dsp:txXfrm>
    </dsp:sp>
    <dsp:sp modelId="{D458DAD8-5FD0-4B29-B916-F89AC7267AE0}">
      <dsp:nvSpPr>
        <dsp:cNvPr id="0" name=""/>
        <dsp:cNvSpPr/>
      </dsp:nvSpPr>
      <dsp:spPr bwMode="auto">
        <a:xfrm rot="5400000">
          <a:off x="6137481" y="-1596533"/>
          <a:ext cx="1500331" cy="9026912"/>
        </a:xfrm>
        <a:prstGeom prst="round2SameRect">
          <a:avLst>
            <a:gd name="adj1" fmla="val 16667"/>
            <a:gd name="adj2" fmla="val 0"/>
          </a:avLst>
        </a:prstGeom>
        <a:solidFill>
          <a:schemeClr val="accent1">
            <a:tint val="40000"/>
            <a:hueOff val="0"/>
            <a:satOff val="0"/>
            <a:lumOff val="0"/>
            <a:alphaOff val="0"/>
            <a:alpha val="99000"/>
          </a:schemeClr>
        </a:solidFill>
        <a:ln w="19049" cap="rnd" cmpd="sng" algn="ctr">
          <a:solidFill>
            <a:schemeClr val="accent1">
              <a:tint val="40000"/>
              <a:hueOff val="0"/>
              <a:satOff val="0"/>
              <a:lumOff val="0"/>
              <a:alphaOff val="0"/>
              <a:alpha val="90000"/>
            </a:schemeClr>
          </a:solidFill>
          <a:prstDash val="solid"/>
        </a:ln>
        <a:effectLst/>
      </dsp:spPr>
      <dsp:style>
        <a:lnRef idx="2">
          <a:srgbClr val="000000"/>
        </a:lnRef>
        <a:fillRef idx="1">
          <a:srgbClr val="000000"/>
        </a:fillRef>
        <a:effectRef idx="0">
          <a:srgbClr val="000000"/>
        </a:effectRef>
        <a:fontRef idx="minor"/>
      </dsp:style>
      <dsp:txBody>
        <a:bodyPr spcFirstLastPara="0" vert="horz" wrap="square" lIns="247649" tIns="123824" rIns="247649" bIns="123824" numCol="1" spcCol="1269" anchor="ctr" anchorCtr="0">
          <a:noAutofit/>
        </a:bodyPr>
        <a:lstStyle/>
        <a:p>
          <a:pPr>
            <a:defRPr/>
          </a:pPr>
          <a:r>
            <a:rPr lang="en-US" sz="1800" b="0" i="0" u="none" strike="noStrike" cap="none" spc="0">
              <a:solidFill>
                <a:schemeClr val="dk1"/>
              </a:solidFill>
              <a:latin typeface="Asana"/>
              <a:ea typeface="Arial Black"/>
              <a:cs typeface="Asana"/>
            </a:rPr>
            <a:t>Manejo de grandes volumenes de datos para la obtención, transformación y procesamiento de la informacion con el fin de facilitar la </a:t>
          </a:r>
          <a:r>
            <a:rPr lang="es-ES" sz="1800" b="0" i="0" u="none" strike="noStrike" cap="none" spc="0">
              <a:solidFill>
                <a:schemeClr val="dk1"/>
              </a:solidFill>
              <a:latin typeface="Asana"/>
              <a:ea typeface="Arial Black"/>
              <a:cs typeface="Asana"/>
            </a:rPr>
            <a:t>toma </a:t>
          </a:r>
          <a:r>
            <a:rPr lang="en-US" sz="1800" b="0" i="0" u="none" strike="noStrike" cap="none" spc="0">
              <a:solidFill>
                <a:schemeClr val="dk1"/>
              </a:solidFill>
              <a:latin typeface="Asana"/>
              <a:ea typeface="Arial Black"/>
              <a:cs typeface="Asana"/>
            </a:rPr>
            <a:t>de desiciones o automatización de procesos que generen grandes volumenes de datos</a:t>
          </a:r>
          <a:endParaRPr b="0">
            <a:latin typeface="Asana"/>
            <a:cs typeface="Asana"/>
          </a:endParaRPr>
        </a:p>
      </dsp:txBody>
      <dsp:txXfrm rot="-5400000">
        <a:off x="2374191" y="2239996"/>
        <a:ext cx="8953672" cy="1353850"/>
      </dsp:txXfrm>
    </dsp:sp>
    <dsp:sp modelId="{641B70CF-F193-4C5B-B198-A8CF4808D66B}">
      <dsp:nvSpPr>
        <dsp:cNvPr id="0" name=""/>
        <dsp:cNvSpPr/>
      </dsp:nvSpPr>
      <dsp:spPr bwMode="auto">
        <a:xfrm>
          <a:off x="1167" y="1970813"/>
          <a:ext cx="2399251" cy="1875414"/>
        </a:xfrm>
        <a:prstGeom prst="roundRect">
          <a:avLst>
            <a:gd name="adj" fmla="val 1666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horz" wrap="square" lIns="152399" tIns="76199" rIns="152399" bIns="76199" numCol="1" spcCol="1269" anchor="ctr" anchorCtr="0">
          <a:noAutofit/>
        </a:bodyPr>
        <a:lstStyle/>
        <a:p>
          <a:pPr algn="ctr">
            <a:defRPr/>
          </a:pPr>
          <a:r>
            <a:rPr lang="en-US" sz="3600" b="0" i="0" u="none" strike="noStrike" cap="none" spc="0">
              <a:solidFill>
                <a:schemeClr val="tx1"/>
              </a:solidFill>
              <a:latin typeface="Arial"/>
              <a:ea typeface="Arial"/>
              <a:cs typeface="Arial"/>
            </a:rPr>
            <a:t>¿Cómo usarlo?</a:t>
          </a:r>
          <a:endParaRPr sz="3600"/>
        </a:p>
        <a:p>
          <a:pPr algn="ctr">
            <a:defRPr/>
          </a:pPr>
          <a:endParaRPr/>
        </a:p>
      </dsp:txBody>
      <dsp:txXfrm>
        <a:off x="92717" y="2062363"/>
        <a:ext cx="2216151" cy="1692313"/>
      </dsp:txXfrm>
    </dsp:sp>
    <dsp:sp modelId="{98501B52-9A6C-4769-948B-8001789F1487}">
      <dsp:nvSpPr>
        <dsp:cNvPr id="0" name=""/>
        <dsp:cNvSpPr/>
      </dsp:nvSpPr>
      <dsp:spPr bwMode="auto">
        <a:xfrm rot="5400000">
          <a:off x="5674272" y="715314"/>
          <a:ext cx="2500857" cy="9017656"/>
        </a:xfrm>
        <a:prstGeom prst="round2SameRect">
          <a:avLst>
            <a:gd name="adj1" fmla="val 16667"/>
            <a:gd name="adj2" fmla="val 0"/>
          </a:avLst>
        </a:prstGeom>
        <a:solidFill>
          <a:schemeClr val="accent1">
            <a:tint val="40000"/>
            <a:hueOff val="0"/>
            <a:satOff val="0"/>
            <a:lumOff val="0"/>
            <a:alphaOff val="0"/>
            <a:alpha val="90000"/>
          </a:schemeClr>
        </a:solidFill>
        <a:ln w="19050" cap="rnd" cmpd="sng" algn="ctr">
          <a:solidFill>
            <a:schemeClr val="accent1">
              <a:tint val="40000"/>
              <a:hueOff val="0"/>
              <a:satOff val="0"/>
              <a:lumOff val="0"/>
              <a:alphaOff val="0"/>
              <a:alpha val="90000"/>
            </a:schemeClr>
          </a:solidFill>
          <a:prstDash val="solid"/>
        </a:ln>
        <a:effectLst/>
      </dsp:spPr>
      <dsp:style>
        <a:lnRef idx="2">
          <a:srgbClr val="000000"/>
        </a:lnRef>
        <a:fillRef idx="1">
          <a:srgbClr val="000000"/>
        </a:fillRef>
        <a:effectRef idx="0">
          <a:srgbClr val="000000"/>
        </a:effectRef>
        <a:fontRef idx="minor"/>
      </dsp:style>
      <dsp:txBody>
        <a:bodyPr spcFirstLastPara="0" vert="horz" wrap="square" lIns="247649" tIns="123824" rIns="247649" bIns="123824" numCol="1" spcCol="1269" anchor="ctr" anchorCtr="0">
          <a:noAutofit/>
        </a:bodyPr>
        <a:lstStyle/>
        <a:p>
          <a:pPr algn="just">
            <a:lnSpc>
              <a:spcPct val="150000"/>
            </a:lnSpc>
            <a:spcAft>
              <a:spcPts val="0"/>
            </a:spcAft>
            <a:defRPr/>
          </a:pPr>
          <a:r>
            <a:rPr lang="en-US" sz="1800" b="0" i="0" u="none" strike="noStrike" cap="none" spc="0">
              <a:solidFill>
                <a:schemeClr val="dk1"/>
              </a:solidFill>
              <a:latin typeface="Arial"/>
              <a:ea typeface="Arial"/>
              <a:cs typeface="Arial"/>
            </a:rPr>
            <a:t>Volumen: los datos se encuentran en dife</a:t>
          </a:r>
          <a:r>
            <a:rPr lang="en-US" sz="1800" b="0" i="0" u="none" strike="noStrike" cap="none" spc="0">
              <a:solidFill>
                <a:schemeClr val="dk1"/>
              </a:solidFill>
              <a:latin typeface="Arial"/>
              <a:ea typeface="Arial"/>
              <a:cs typeface="Arial"/>
            </a:rPr>
            <a:t>rentes escalas, de terabytes a </a:t>
          </a:r>
          <a:r>
            <a:rPr lang="en-US" sz="1800" b="0" i="0" u="none" strike="noStrike" cap="none" spc="0">
              <a:solidFill>
                <a:schemeClr val="dk1"/>
              </a:solidFill>
              <a:latin typeface="Arial"/>
              <a:ea typeface="Arial"/>
              <a:cs typeface="Arial"/>
            </a:rPr>
            <a:t>petabytes.</a:t>
          </a:r>
          <a:endParaRPr sz="1800" b="0">
            <a:latin typeface="Arial"/>
            <a:cs typeface="Arial"/>
          </a:endParaRPr>
        </a:p>
        <a:p>
          <a:pPr algn="just">
            <a:lnSpc>
              <a:spcPct val="150000"/>
            </a:lnSpc>
            <a:spcAft>
              <a:spcPts val="0"/>
            </a:spcAft>
            <a:defRPr/>
          </a:pPr>
          <a:r>
            <a:rPr lang="en-US" sz="1800" b="0" i="0" u="none" strike="noStrike" cap="none" spc="0">
              <a:solidFill>
                <a:schemeClr val="dk1"/>
              </a:solidFill>
              <a:latin typeface="Arial"/>
              <a:ea typeface="Arial"/>
              <a:cs typeface="Arial"/>
            </a:rPr>
            <a:t>V</a:t>
          </a:r>
          <a:r>
            <a:rPr lang="en-US" sz="1800" b="0" i="0" u="none" strike="noStrike" cap="none" spc="0">
              <a:solidFill>
                <a:schemeClr val="dk1"/>
              </a:solidFill>
              <a:latin typeface="Arial"/>
              <a:ea typeface="Arial"/>
              <a:cs typeface="Arial"/>
            </a:rPr>
            <a:t>ariedad: di</a:t>
          </a:r>
          <a:r>
            <a:rPr lang="en-US" sz="1800" b="0" i="0" u="none" strike="noStrike" cap="none" spc="0">
              <a:solidFill>
                <a:schemeClr val="dk1"/>
              </a:solidFill>
              <a:latin typeface="Arial"/>
              <a:ea typeface="Arial"/>
              <a:cs typeface="Arial"/>
            </a:rPr>
            <a:t>ferentes formas, desde texto o </a:t>
          </a:r>
          <a:r>
            <a:rPr lang="en-US" sz="1800" b="0" i="0" u="none" strike="noStrike" cap="none" spc="0">
              <a:solidFill>
                <a:schemeClr val="dk1"/>
              </a:solidFill>
              <a:latin typeface="Arial"/>
              <a:ea typeface="Arial"/>
              <a:cs typeface="Arial"/>
            </a:rPr>
            <a:t>multimedia a estructurados o no.</a:t>
          </a:r>
          <a:endParaRPr sz="1800" b="0">
            <a:latin typeface="Arial"/>
            <a:cs typeface="Arial"/>
          </a:endParaRPr>
        </a:p>
        <a:p>
          <a:pPr algn="just">
            <a:lnSpc>
              <a:spcPct val="150000"/>
            </a:lnSpc>
            <a:spcAft>
              <a:spcPts val="0"/>
            </a:spcAft>
            <a:defRPr/>
          </a:pPr>
          <a:r>
            <a:rPr lang="en-US" sz="1800" b="0" i="0" u="none" strike="noStrike" cap="none" spc="0">
              <a:solidFill>
                <a:schemeClr val="dk1"/>
              </a:solidFill>
              <a:latin typeface="Arial"/>
              <a:ea typeface="Arial"/>
              <a:cs typeface="Arial"/>
            </a:rPr>
            <a:t>Velocidad: el análisis de los datos debe </a:t>
          </a:r>
          <a:r>
            <a:rPr lang="en-US" sz="1800" b="0" i="0" u="none" strike="noStrike" cap="none" spc="0">
              <a:solidFill>
                <a:schemeClr val="dk1"/>
              </a:solidFill>
              <a:latin typeface="Arial"/>
              <a:ea typeface="Arial"/>
              <a:cs typeface="Arial"/>
            </a:rPr>
            <a:t>hacerse de la forma más rápida posible.</a:t>
          </a:r>
          <a:endParaRPr sz="1800" b="0">
            <a:latin typeface="Arial"/>
            <a:cs typeface="Arial"/>
          </a:endParaRPr>
        </a:p>
        <a:p>
          <a:pPr>
            <a:defRPr/>
          </a:pPr>
          <a:r>
            <a:rPr lang="en-US" sz="1800" b="0" i="0" u="none" strike="noStrike" cap="none" spc="0">
              <a:solidFill>
                <a:schemeClr val="dk1"/>
              </a:solidFill>
              <a:latin typeface="Arial"/>
              <a:ea typeface="Arial"/>
              <a:cs typeface="Arial"/>
            </a:rPr>
            <a:t>Veracidad: la gestión de la fiabilidad y </a:t>
          </a:r>
          <a:r>
            <a:rPr lang="en-US" sz="1800" b="0" i="0" u="none" strike="noStrike" cap="none" spc="0">
              <a:solidFill>
                <a:schemeClr val="dk1"/>
              </a:solidFill>
              <a:latin typeface="Arial"/>
              <a:ea typeface="Arial"/>
              <a:cs typeface="Arial"/>
            </a:rPr>
            <a:t>la previsión del tipo de datos </a:t>
          </a:r>
          <a:r>
            <a:rPr lang="en-US" sz="1800" b="0" i="0" u="none" strike="noStrike" cap="none" spc="0">
              <a:solidFill>
                <a:schemeClr val="dk1"/>
              </a:solidFill>
              <a:latin typeface="Arial"/>
              <a:ea typeface="Arial"/>
              <a:cs typeface="Arial"/>
            </a:rPr>
            <a:t>obtenidos es importante para un buen resultado posterior.</a:t>
          </a:r>
          <a:endParaRPr lang="es-ES" sz="1800"/>
        </a:p>
        <a:p>
          <a:pPr marL="228600" lvl="1" indent="-228600" algn="l" defTabSz="889000">
            <a:lnSpc>
              <a:spcPct val="90000"/>
            </a:lnSpc>
            <a:spcBef>
              <a:spcPts val="0"/>
            </a:spcBef>
            <a:spcAft>
              <a:spcPts val="0"/>
            </a:spcAft>
            <a:buChar char="••"/>
            <a:defRPr/>
          </a:pPr>
          <a:endParaRPr sz="1800"/>
        </a:p>
      </dsp:txBody>
      <dsp:txXfrm rot="-5400000">
        <a:off x="2415872" y="4095795"/>
        <a:ext cx="8895574" cy="2256693"/>
      </dsp:txXfrm>
    </dsp:sp>
    <dsp:sp modelId="{80897933-33E1-4264-B3C7-532D86AA9442}">
      <dsp:nvSpPr>
        <dsp:cNvPr id="0" name=""/>
        <dsp:cNvSpPr/>
      </dsp:nvSpPr>
      <dsp:spPr bwMode="auto">
        <a:xfrm>
          <a:off x="0" y="3924962"/>
          <a:ext cx="2414704" cy="2568286"/>
        </a:xfrm>
        <a:prstGeom prst="roundRect">
          <a:avLst>
            <a:gd name="adj" fmla="val 1666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horz" wrap="square" lIns="152399" tIns="76199" rIns="152399" bIns="76199" numCol="1" spcCol="1269" anchor="ctr" anchorCtr="0">
          <a:noAutofit/>
        </a:bodyPr>
        <a:lstStyle/>
        <a:p>
          <a:pPr lvl="0" algn="ctr" defTabSz="1778000">
            <a:lnSpc>
              <a:spcPct val="90000"/>
            </a:lnSpc>
            <a:spcBef>
              <a:spcPts val="0"/>
            </a:spcBef>
            <a:spcAft>
              <a:spcPts val="0"/>
            </a:spcAft>
            <a:defRPr/>
          </a:pPr>
          <a:r>
            <a:rPr lang="en-US" sz="4000" b="0" i="0" u="none" strike="noStrike" cap="none" spc="0">
              <a:solidFill>
                <a:schemeClr val="tx1"/>
              </a:solidFill>
              <a:latin typeface="Arial"/>
              <a:ea typeface="Arial"/>
              <a:cs typeface="Arial"/>
            </a:rPr>
            <a:t>¿Qu</a:t>
          </a:r>
          <a:r>
            <a:rPr lang="es-ES" sz="4000" b="0" i="0" u="none" strike="noStrike" cap="none" spc="0">
              <a:solidFill>
                <a:schemeClr val="tx1"/>
              </a:solidFill>
              <a:latin typeface="Arial"/>
              <a:ea typeface="Arial"/>
              <a:cs typeface="Arial"/>
            </a:rPr>
            <a:t>é</a:t>
          </a:r>
          <a:r>
            <a:rPr lang="en-US" sz="4000" b="0" i="0" u="none" strike="noStrike" cap="none" spc="0">
              <a:solidFill>
                <a:schemeClr val="tx1"/>
              </a:solidFill>
              <a:latin typeface="Arial"/>
              <a:ea typeface="Arial"/>
              <a:cs typeface="Arial"/>
            </a:rPr>
            <a:t> objetivo tiene?</a:t>
          </a:r>
          <a:endParaRPr lang="es-ES" sz="4000">
            <a:solidFill>
              <a:schemeClr val="tx1"/>
            </a:solidFill>
            <a:latin typeface="Arial"/>
            <a:cs typeface="Arial"/>
          </a:endParaRPr>
        </a:p>
      </dsp:txBody>
      <dsp:txXfrm>
        <a:off x="117875" y="4042838"/>
        <a:ext cx="2178952" cy="2332534"/>
      </dsp:txXfrm>
    </dsp:sp>
  </dsp:spTree>
</dsp:drawing>
</file>

<file path=ppt/diagrams/drawing2.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2024818459" name=""/>
      <dsp:cNvGrpSpPr/>
    </dsp:nvGrpSpPr>
    <dsp:grpSpPr bwMode="auto">
      <a:xfrm flipH="0" flipV="0">
        <a:off x="0" y="0"/>
        <a:ext cx="11480181" cy="6509915"/>
        <a:chOff x="0" y="0"/>
        <a:chExt cx="11480181" cy="6509915"/>
      </a:xfrm>
    </dsp:grpSpPr>
    <dsp:sp modelId="{7E8562AE-85F6-4929-B310-E9B27F87B224}">
      <dsp:nvSpPr>
        <dsp:cNvPr id="767972696" name=""/>
        <dsp:cNvSpPr/>
      </dsp:nvSpPr>
      <dsp:spPr bwMode="auto">
        <a:xfrm rot="5399978">
          <a:off x="5955971" y="-3608008"/>
          <a:ext cx="1863351" cy="9079370"/>
        </a:xfrm>
        <a:prstGeom prst="round2SameRect">
          <a:avLst>
            <a:gd name="adj1" fmla="val 16667"/>
            <a:gd name="adj2" fmla="val 0"/>
          </a:avLst>
        </a:prstGeom>
        <a:solidFill>
          <a:schemeClr val="accent1">
            <a:tint val="40000"/>
            <a:hueOff val="0"/>
            <a:satOff val="0"/>
            <a:lumOff val="0"/>
            <a:alphaOff val="0"/>
            <a:alpha val="90000"/>
          </a:schemeClr>
        </a:solidFill>
        <a:ln w="19050" cap="rnd" cmpd="sng" algn="ctr">
          <a:solidFill>
            <a:schemeClr val="accent1">
              <a:tint val="40000"/>
              <a:hueOff val="0"/>
              <a:satOff val="0"/>
              <a:lumOff val="0"/>
              <a:alphaOff val="0"/>
              <a:alpha val="90000"/>
            </a:schemeClr>
          </a:solidFill>
          <a:prstDash val="solid"/>
        </a:ln>
        <a:effectLst/>
      </dsp:spPr>
      <dsp:style>
        <a:lnRef idx="2">
          <a:srgbClr val="000000"/>
        </a:lnRef>
        <a:fillRef idx="1">
          <a:srgbClr val="000000"/>
        </a:fillRef>
        <a:effectRef idx="0">
          <a:srgbClr val="000000"/>
        </a:effectRef>
        <a:fontRef idx="minor"/>
      </dsp:style>
      <dsp:txBody>
        <a:bodyPr spcFirstLastPara="0" vert="horz" wrap="square" lIns="247649" tIns="123824" rIns="247649" bIns="123824" numCol="1" spcCol="1269" anchor="ctr" anchorCtr="0">
          <a:noAutofit/>
        </a:bodyPr>
        <a:lstStyle/>
        <a:p>
          <a:pPr>
            <a:defRPr/>
          </a:pPr>
          <a:endParaRPr/>
        </a:p>
        <a:p>
          <a:pPr>
            <a:defRPr/>
          </a:pPr>
          <a:r>
            <a:rPr sz="1200" b="0" i="0" u="none">
              <a:solidFill>
                <a:srgbClr val="000000"/>
              </a:solidFill>
              <a:latin typeface="Times New Roman"/>
              <a:ea typeface="Times New Roman"/>
              <a:cs typeface="Times New Roman"/>
            </a:rPr>
            <a:t>es un motor unificado de analíticas para procesar datos a gran escala  que integra módulos para SQL, streaming, aprendizaje automático y  procesamiento de grafos. Spark se puede ejecutar de forma independiente</a:t>
          </a:r>
          <a:r>
            <a:rPr/>
            <a:t>, en </a:t>
          </a:r>
          <a:r>
            <a:rPr sz="1200" b="0" i="0" u="none">
              <a:solidFill>
                <a:srgbClr val="000000"/>
              </a:solidFill>
              <a:latin typeface="Times New Roman"/>
              <a:ea typeface="Times New Roman"/>
              <a:cs typeface="Times New Roman"/>
            </a:rPr>
            <a:t>la nube y distintas fuentes de datos.</a:t>
          </a:r>
          <a:endParaRPr/>
        </a:p>
      </dsp:txBody>
      <dsp:txXfrm rot="-5399978">
        <a:off x="2347962" y="90961"/>
        <a:ext cx="8988408" cy="1681428"/>
      </dsp:txXfrm>
    </dsp:sp>
    <dsp:sp modelId="{3A99B191-23AE-4646-9509-753EBB337BD0}">
      <dsp:nvSpPr>
        <dsp:cNvPr id="510238118" name=""/>
        <dsp:cNvSpPr/>
      </dsp:nvSpPr>
      <dsp:spPr bwMode="auto">
        <a:xfrm>
          <a:off x="18442" y="15037"/>
          <a:ext cx="2398472" cy="1875414"/>
        </a:xfrm>
        <a:prstGeom prst="roundRect">
          <a:avLst>
            <a:gd name="adj" fmla="val 1666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horz" wrap="square" lIns="152399" tIns="76199" rIns="152399" bIns="76199" numCol="1" spcCol="1269" anchor="ctr" anchorCtr="0">
          <a:noAutofit/>
        </a:bodyPr>
        <a:lstStyle/>
        <a:p>
          <a:pPr lvl="0" algn="ctr" defTabSz="1777999">
            <a:lnSpc>
              <a:spcPct val="90000"/>
            </a:lnSpc>
            <a:spcBef>
              <a:spcPts val="0"/>
            </a:spcBef>
            <a:spcAft>
              <a:spcPts val="0"/>
            </a:spcAft>
            <a:defRPr/>
          </a:pPr>
          <a:r>
            <a:rPr sz="4000">
              <a:solidFill>
                <a:schemeClr val="tx1"/>
              </a:solidFill>
              <a:latin typeface="Arial"/>
              <a:cs typeface="Arial"/>
            </a:rPr>
            <a:t>¿Que es?</a:t>
          </a:r>
          <a:endParaRPr lang="es-ES" sz="4000">
            <a:solidFill>
              <a:schemeClr val="tx1"/>
            </a:solidFill>
            <a:latin typeface="Arial"/>
            <a:cs typeface="Arial"/>
          </a:endParaRPr>
        </a:p>
      </dsp:txBody>
      <dsp:txXfrm>
        <a:off x="109992" y="106587"/>
        <a:ext cx="2215372" cy="1692313"/>
      </dsp:txXfrm>
    </dsp:sp>
    <dsp:sp modelId="{D458DAD8-5FD0-4B29-B916-F89AC7267AE0}">
      <dsp:nvSpPr>
        <dsp:cNvPr id="2137466361" name=""/>
        <dsp:cNvSpPr/>
      </dsp:nvSpPr>
      <dsp:spPr bwMode="auto">
        <a:xfrm rot="5399978">
          <a:off x="6137481" y="-1596533"/>
          <a:ext cx="1500331" cy="9026912"/>
        </a:xfrm>
        <a:prstGeom prst="round2SameRect">
          <a:avLst>
            <a:gd name="adj1" fmla="val 16667"/>
            <a:gd name="adj2" fmla="val 0"/>
          </a:avLst>
        </a:prstGeom>
        <a:solidFill>
          <a:schemeClr val="accent1">
            <a:tint val="40000"/>
            <a:hueOff val="0"/>
            <a:satOff val="0"/>
            <a:lumOff val="0"/>
            <a:alphaOff val="0"/>
            <a:alpha val="99000"/>
          </a:schemeClr>
        </a:solidFill>
        <a:ln w="19049" cap="rnd" cmpd="sng" algn="ctr">
          <a:solidFill>
            <a:schemeClr val="accent1">
              <a:tint val="40000"/>
              <a:hueOff val="0"/>
              <a:satOff val="0"/>
              <a:lumOff val="0"/>
              <a:alphaOff val="0"/>
              <a:alpha val="90000"/>
            </a:schemeClr>
          </a:solidFill>
          <a:prstDash val="solid"/>
        </a:ln>
        <a:effectLst/>
      </dsp:spPr>
      <dsp:style>
        <a:lnRef idx="2">
          <a:srgbClr val="000000"/>
        </a:lnRef>
        <a:fillRef idx="1">
          <a:srgbClr val="000000"/>
        </a:fillRef>
        <a:effectRef idx="0">
          <a:srgbClr val="000000"/>
        </a:effectRef>
        <a:fontRef idx="minor"/>
      </dsp:style>
      <dsp:txBody>
        <a:bodyPr spcFirstLastPara="0" vert="horz" wrap="square" lIns="247649" tIns="123824" rIns="247649" bIns="123824" numCol="1" spcCol="1269" anchor="ctr" anchorCtr="0">
          <a:noAutofit/>
        </a:bodyPr>
        <a:lstStyle/>
        <a:p>
          <a:pPr>
            <a:defRPr/>
          </a:pPr>
          <a:r>
            <a:rPr sz="1200" b="0" i="0" u="none">
              <a:solidFill>
                <a:srgbClr val="000000"/>
              </a:solidFill>
              <a:latin typeface="Times New Roman"/>
              <a:ea typeface="Times New Roman"/>
              <a:cs typeface="Times New Roman"/>
            </a:rPr>
            <a:t>para simplificar una tarea complicada e intensiva desde el punto de  vista de la computación: procesar y analizar grandes volúmenes de datos  archivados en tiempo real, tanto estructurados como sin estructurar.  Sus usuarios también lo utilizan para integrar de manera perfecta  funciones complejas pertinentes, como el aprendizaje automático y los  algoritmos de grafos.</a:t>
          </a:r>
          <a:endParaRPr/>
        </a:p>
      </dsp:txBody>
      <dsp:txXfrm rot="-5399978">
        <a:off x="2374191" y="2239996"/>
        <a:ext cx="8953672" cy="1353850"/>
      </dsp:txXfrm>
    </dsp:sp>
    <dsp:sp modelId="{641B70CF-F193-4C5B-B198-A8CF4808D66B}">
      <dsp:nvSpPr>
        <dsp:cNvPr id="227650377" name=""/>
        <dsp:cNvSpPr/>
      </dsp:nvSpPr>
      <dsp:spPr bwMode="auto">
        <a:xfrm>
          <a:off x="1167" y="1970813"/>
          <a:ext cx="2399251" cy="1875414"/>
        </a:xfrm>
        <a:prstGeom prst="roundRect">
          <a:avLst>
            <a:gd name="adj" fmla="val 1666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horz" wrap="square" lIns="152399" tIns="76199" rIns="152399" bIns="76199" numCol="1" spcCol="1269" anchor="ctr" anchorCtr="0">
          <a:noAutofit/>
        </a:bodyPr>
        <a:lstStyle/>
        <a:p>
          <a:pPr algn="ctr">
            <a:defRPr/>
          </a:pPr>
          <a:r>
            <a:rPr lang="en-US" sz="3600" b="0" i="0" u="none" strike="noStrike" cap="none" spc="0">
              <a:solidFill>
                <a:schemeClr val="tx1"/>
              </a:solidFill>
              <a:latin typeface="Arial"/>
              <a:ea typeface="Arial"/>
              <a:cs typeface="Arial"/>
            </a:rPr>
            <a:t>¿Cómo usarlo?</a:t>
          </a:r>
          <a:endParaRPr sz="3600"/>
        </a:p>
        <a:p>
          <a:pPr algn="ctr">
            <a:defRPr/>
          </a:pPr>
          <a:endParaRPr/>
        </a:p>
      </dsp:txBody>
      <dsp:txXfrm>
        <a:off x="92717" y="2062363"/>
        <a:ext cx="2216151" cy="1692313"/>
      </dsp:txXfrm>
    </dsp:sp>
    <dsp:sp modelId="{98501B52-9A6C-4769-948B-8001789F1487}">
      <dsp:nvSpPr>
        <dsp:cNvPr id="450944642" name=""/>
        <dsp:cNvSpPr/>
      </dsp:nvSpPr>
      <dsp:spPr bwMode="auto">
        <a:xfrm rot="5399978">
          <a:off x="5674272" y="678323"/>
          <a:ext cx="2500857" cy="9017656"/>
        </a:xfrm>
        <a:prstGeom prst="round2SameRect">
          <a:avLst>
            <a:gd name="adj1" fmla="val 16667"/>
            <a:gd name="adj2" fmla="val 0"/>
          </a:avLst>
        </a:prstGeom>
        <a:solidFill>
          <a:schemeClr val="accent1">
            <a:tint val="40000"/>
            <a:hueOff val="0"/>
            <a:satOff val="0"/>
            <a:lumOff val="0"/>
            <a:alphaOff val="0"/>
            <a:alpha val="90000"/>
          </a:schemeClr>
        </a:solidFill>
        <a:ln w="19050" cap="rnd" cmpd="sng" algn="ctr">
          <a:solidFill>
            <a:schemeClr val="accent1">
              <a:tint val="40000"/>
              <a:hueOff val="0"/>
              <a:satOff val="0"/>
              <a:lumOff val="0"/>
              <a:alphaOff val="0"/>
              <a:alpha val="90000"/>
            </a:schemeClr>
          </a:solidFill>
          <a:prstDash val="solid"/>
        </a:ln>
        <a:effectLst/>
      </dsp:spPr>
      <dsp:style>
        <a:lnRef idx="2">
          <a:srgbClr val="000000"/>
        </a:lnRef>
        <a:fillRef idx="1">
          <a:srgbClr val="000000"/>
        </a:fillRef>
        <a:effectRef idx="0">
          <a:srgbClr val="000000"/>
        </a:effectRef>
        <a:fontRef idx="minor"/>
      </dsp:style>
      <dsp:txBody>
        <a:bodyPr spcFirstLastPara="0" vert="horz" wrap="square" lIns="247649" tIns="123824" rIns="247649" bIns="123824" numCol="1" spcCol="1269" anchor="ctr" anchorCtr="0">
          <a:noAutofit/>
        </a:bodyPr>
        <a:lstStyle/>
        <a:p>
          <a:pPr>
            <a:defRPr/>
          </a:pPr>
          <a:endParaRPr/>
        </a:p>
        <a:p>
          <a:pPr marL="228600" lvl="1" indent="-228600" algn="l" defTabSz="888999">
            <a:lnSpc>
              <a:spcPct val="90000"/>
            </a:lnSpc>
            <a:spcBef>
              <a:spcPts val="0"/>
            </a:spcBef>
            <a:spcAft>
              <a:spcPts val="0"/>
            </a:spcAft>
            <a:buChar char="••"/>
            <a:defRPr/>
          </a:pPr>
          <a:r>
            <a:rPr sz="1200" b="0" i="0" u="none">
              <a:solidFill>
                <a:srgbClr val="000000"/>
              </a:solidFill>
              <a:latin typeface="Times New Roman"/>
              <a:ea typeface="Times New Roman"/>
              <a:cs typeface="Times New Roman"/>
            </a:rPr>
            <a:t>Spark se ha diseñado desde el principio pensando en el rendimiento, para ello, utiliza el cálculo en memoria</a:t>
          </a:r>
          <a:endParaRPr lang="es-ES" sz="1800"/>
        </a:p>
        <a:p>
          <a:pPr marL="228600" lvl="1" indent="-228600" algn="l" defTabSz="888999">
            <a:lnSpc>
              <a:spcPct val="90000"/>
            </a:lnSpc>
            <a:spcBef>
              <a:spcPts val="0"/>
            </a:spcBef>
            <a:spcAft>
              <a:spcPts val="0"/>
            </a:spcAft>
            <a:buChar char="••"/>
            <a:defRPr/>
          </a:pPr>
          <a:r>
            <a:rPr sz="1200" b="0" i="0" u="none">
              <a:solidFill>
                <a:srgbClr val="000000"/>
              </a:solidFill>
              <a:latin typeface="Times New Roman"/>
              <a:ea typeface="Times New Roman"/>
              <a:cs typeface="Times New Roman"/>
            </a:rPr>
            <a:t>facilidad de uso y sus sofisticados análisis. </a:t>
          </a:r>
          <a:endParaRPr sz="1200" b="0" i="0" u="none">
            <a:solidFill>
              <a:srgbClr val="000000"/>
            </a:solidFill>
            <a:latin typeface="Times New Roman"/>
            <a:ea typeface="Times New Roman"/>
            <a:cs typeface="Times New Roman"/>
          </a:endParaRPr>
        </a:p>
        <a:p>
          <a:pPr marL="228600" lvl="1" indent="-228600" algn="l" defTabSz="888999">
            <a:lnSpc>
              <a:spcPct val="90000"/>
            </a:lnSpc>
            <a:spcBef>
              <a:spcPts val="0"/>
            </a:spcBef>
            <a:spcAft>
              <a:spcPts val="0"/>
            </a:spcAft>
            <a:buChar char="••"/>
            <a:defRPr/>
          </a:pPr>
          <a:r>
            <a:rPr sz="1200" b="0" i="0" u="none">
              <a:solidFill>
                <a:srgbClr val="000000"/>
              </a:solidFill>
              <a:latin typeface="Times New Roman"/>
              <a:ea typeface="Times New Roman"/>
              <a:cs typeface="Times New Roman"/>
            </a:rPr>
            <a:t>Dispone de API </a:t>
          </a:r>
          <a:r>
            <a:rPr sz="1200" b="0" i="0" u="none">
              <a:solidFill>
                <a:srgbClr val="000000"/>
              </a:solidFill>
              <a:latin typeface="Times New Roman"/>
              <a:ea typeface="Times New Roman"/>
              <a:cs typeface="Times New Roman"/>
            </a:rPr>
            <a:t>fáciles de usar para trabajar con grandes volúmenes de datos</a:t>
          </a:r>
          <a:endParaRPr sz="1800"/>
        </a:p>
      </dsp:txBody>
      <dsp:txXfrm rot="-5399978">
        <a:off x="2415872" y="4058804"/>
        <a:ext cx="8895574" cy="2256693"/>
      </dsp:txXfrm>
    </dsp:sp>
    <dsp:sp modelId="{80897933-33E1-4264-B3C7-532D86AA9442}">
      <dsp:nvSpPr>
        <dsp:cNvPr id="283367175" name=""/>
        <dsp:cNvSpPr/>
      </dsp:nvSpPr>
      <dsp:spPr bwMode="auto">
        <a:xfrm>
          <a:off x="0" y="3924962"/>
          <a:ext cx="2414704" cy="2568286"/>
        </a:xfrm>
        <a:prstGeom prst="roundRect">
          <a:avLst>
            <a:gd name="adj" fmla="val 16667"/>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horz" wrap="square" lIns="152399" tIns="76199" rIns="152399" bIns="76199" numCol="1" spcCol="1269" anchor="ctr" anchorCtr="0">
          <a:noAutofit/>
        </a:bodyPr>
        <a:lstStyle/>
        <a:p>
          <a:pPr lvl="0" algn="ctr" defTabSz="1777999">
            <a:lnSpc>
              <a:spcPct val="90000"/>
            </a:lnSpc>
            <a:spcBef>
              <a:spcPts val="0"/>
            </a:spcBef>
            <a:spcAft>
              <a:spcPts val="0"/>
            </a:spcAft>
            <a:defRPr/>
          </a:pPr>
          <a:r>
            <a:rPr lang="en-US" sz="4000" b="0" i="0" u="none" strike="noStrike" cap="none" spc="0">
              <a:solidFill>
                <a:schemeClr val="tx1"/>
              </a:solidFill>
              <a:latin typeface="Arial"/>
              <a:ea typeface="Arial"/>
              <a:cs typeface="Arial"/>
            </a:rPr>
            <a:t>¿Qu</a:t>
          </a:r>
          <a:r>
            <a:rPr lang="es-ES" sz="4000" b="0" i="0" u="none" strike="noStrike" cap="none" spc="0">
              <a:solidFill>
                <a:schemeClr val="tx1"/>
              </a:solidFill>
              <a:latin typeface="Arial"/>
              <a:ea typeface="Arial"/>
              <a:cs typeface="Arial"/>
            </a:rPr>
            <a:t>é</a:t>
          </a:r>
          <a:r>
            <a:rPr lang="en-US" sz="4000" b="0" i="0" u="none" strike="noStrike" cap="none" spc="0">
              <a:solidFill>
                <a:schemeClr val="tx1"/>
              </a:solidFill>
              <a:latin typeface="Arial"/>
              <a:ea typeface="Arial"/>
              <a:cs typeface="Arial"/>
            </a:rPr>
            <a:t> objetivo tiene?</a:t>
          </a:r>
          <a:endParaRPr lang="es-ES" sz="4000">
            <a:solidFill>
              <a:schemeClr val="tx1"/>
            </a:solidFill>
            <a:latin typeface="Arial"/>
            <a:cs typeface="Arial"/>
          </a:endParaRPr>
        </a:p>
      </dsp:txBody>
      <dsp:txXfrm>
        <a:off x="117875" y="4042838"/>
        <a:ext cx="2178952" cy="2332534"/>
      </dsp:txXfrm>
    </dsp:sp>
  </dsp:spTree>
</dsp:drawing>
</file>

<file path=ppt/diagrams/drawing3.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99736688" name=""/>
      <dsp:cNvGrpSpPr/>
    </dsp:nvGrpSpPr>
    <dsp:grpSpPr bwMode="auto">
      <a:xfrm flipH="0" flipV="0">
        <a:off x="0" y="0"/>
        <a:ext cx="7169945" cy="5475230"/>
        <a:chOff x="0" y="0"/>
        <a:chExt cx="7169945" cy="5475230"/>
      </a:xfrm>
    </dsp:grpSpPr>
    <dsp:sp modelId="{A6E03DDB-811B-495C-A1CE-29385DB0CF79}">
      <dsp:nvSpPr>
        <dsp:cNvPr id="0" name=""/>
        <dsp:cNvSpPr/>
      </dsp:nvSpPr>
      <dsp:spPr bwMode="auto">
        <a:xfrm rot="5400000">
          <a:off x="-235968" y="482987"/>
          <a:ext cx="1573124" cy="1101187"/>
        </a:xfrm>
        <a:prstGeom prst="chevron">
          <a:avLst>
            <a:gd name="adj" fmla="val 5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19684" tIns="19684" rIns="19684" bIns="19684" numCol="1" spcCol="1269" rtlCol="0" fromWordArt="0" anchor="ctr" anchorCtr="0" forceAA="0" upright="0" compatLnSpc="0">
          <a:noAutofit/>
        </a:bodyPr>
        <a:lstStyle/>
        <a:p>
          <a:pPr lvl="0" algn="ctr" defTabSz="1733550">
            <a:lnSpc>
              <a:spcPct val="90000"/>
            </a:lnSpc>
            <a:spcBef>
              <a:spcPts val="0"/>
            </a:spcBef>
            <a:spcAft>
              <a:spcPts val="0"/>
            </a:spcAft>
            <a:defRPr/>
          </a:pPr>
          <a:r>
            <a:rPr sz="3100">
              <a:solidFill>
                <a:schemeClr val="tx1"/>
              </a:solidFill>
            </a:rPr>
            <a:t>1</a:t>
          </a:r>
          <a:endParaRPr lang="es-ES" sz="3100">
            <a:solidFill>
              <a:schemeClr val="tx1"/>
            </a:solidFill>
          </a:endParaRPr>
        </a:p>
      </dsp:txBody>
      <dsp:txXfrm rot="-5400000">
        <a:off x="0" y="797613"/>
        <a:ext cx="1101187" cy="471937"/>
      </dsp:txXfrm>
    </dsp:sp>
    <dsp:sp modelId="{9E3F0417-DAB3-4C76-8225-F543DE0F154A}">
      <dsp:nvSpPr>
        <dsp:cNvPr id="0" name=""/>
        <dsp:cNvSpPr/>
      </dsp:nvSpPr>
      <dsp:spPr bwMode="auto">
        <a:xfrm rot="5400000">
          <a:off x="3366898" y="-2199340"/>
          <a:ext cx="1537335" cy="6068756"/>
        </a:xfrm>
        <a:prstGeom prst="round2SameRect">
          <a:avLst>
            <a:gd name="adj1" fmla="val 16667"/>
            <a:gd name="adj2" fmla="val 0"/>
          </a:avLst>
        </a:prstGeom>
        <a:solidFill>
          <a:schemeClr val="lt1">
            <a:hueOff val="0"/>
            <a:satOff val="0"/>
            <a:lumOff val="0"/>
            <a:alphaOff val="0"/>
            <a:alpha val="90000"/>
          </a:schemeClr>
        </a:solidFill>
        <a:ln w="19050" cap="rnd" cmpd="sng" algn="ctr">
          <a:solidFill>
            <a:schemeClr val="accent1">
              <a:hueOff val="0"/>
              <a:satOff val="0"/>
              <a:lumOff val="0"/>
              <a:alphaOff val="0"/>
            </a:schemeClr>
          </a:solidFill>
          <a:prstDash val="solid"/>
        </a:ln>
        <a:effectLst/>
      </dsp:spPr>
      <dsp:style>
        <a:lnRef idx="2">
          <a:srgbClr val="000000"/>
        </a:lnRef>
        <a:fillRef idx="1">
          <a:srgbClr val="000000"/>
        </a:fillRef>
        <a:effectRef idx="0">
          <a:srgbClr val="000000"/>
        </a:effectRef>
        <a:fontRef idx="minor"/>
      </dsp:style>
      <dsp:txBody>
        <a:bodyPr spcFirstLastPara="0" vert="horz" wrap="square" lIns="170687" tIns="15239" rIns="15239" bIns="15239" numCol="1" spcCol="1269" anchor="ctr" anchorCtr="0">
          <a:noAutofit/>
        </a:bodyPr>
        <a:lstStyle/>
        <a:p>
          <a:pPr marL="228600" lvl="1" indent="-228600" algn="l" defTabSz="1066800">
            <a:lnSpc>
              <a:spcPct val="90000"/>
            </a:lnSpc>
            <a:spcBef>
              <a:spcPts val="0"/>
            </a:spcBef>
            <a:spcAft>
              <a:spcPts val="0"/>
            </a:spcAft>
            <a:buChar char="••"/>
            <a:defRPr/>
          </a:pPr>
          <a:r>
            <a:rPr lang="es-MX" sz="2400">
              <a:latin typeface="Arial"/>
              <a:cs typeface="Arial"/>
            </a:rPr>
            <a:t>Creación de una plataforma web que muestre sobre un mapa la posición en tiempo real de los omnibus y las paradas existentes en la provincia</a:t>
          </a:r>
          <a:endParaRPr lang="es-ES" sz="2400">
            <a:latin typeface="Arial"/>
            <a:cs typeface="Arial"/>
          </a:endParaRPr>
        </a:p>
      </dsp:txBody>
      <dsp:txXfrm rot="-5400000">
        <a:off x="1101189" y="141416"/>
        <a:ext cx="5993709" cy="1387241"/>
      </dsp:txXfrm>
    </dsp:sp>
    <dsp:sp modelId="{0C10C591-00D1-4C32-BC82-13CFFF2BE74C}">
      <dsp:nvSpPr>
        <dsp:cNvPr id="0" name=""/>
        <dsp:cNvSpPr/>
      </dsp:nvSpPr>
      <dsp:spPr bwMode="auto">
        <a:xfrm rot="5400000">
          <a:off x="-235968" y="2141449"/>
          <a:ext cx="1573124" cy="1101187"/>
        </a:xfrm>
        <a:prstGeom prst="chevron">
          <a:avLst>
            <a:gd name="adj" fmla="val 5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19684" tIns="19684" rIns="19684" bIns="19684" numCol="1" spcCol="1269" rtlCol="0" fromWordArt="0" anchor="ctr" anchorCtr="0" forceAA="0" upright="0" compatLnSpc="0">
          <a:noAutofit/>
        </a:bodyPr>
        <a:lstStyle/>
        <a:p>
          <a:pPr lvl="0" algn="ctr" defTabSz="1733550">
            <a:lnSpc>
              <a:spcPct val="90000"/>
            </a:lnSpc>
            <a:spcBef>
              <a:spcPts val="0"/>
            </a:spcBef>
            <a:spcAft>
              <a:spcPts val="0"/>
            </a:spcAft>
            <a:defRPr/>
          </a:pPr>
          <a:r>
            <a:rPr sz="3100">
              <a:solidFill>
                <a:schemeClr val="tx1"/>
              </a:solidFill>
            </a:rPr>
            <a:t>2</a:t>
          </a:r>
          <a:endParaRPr lang="es-ES" sz="3100">
            <a:solidFill>
              <a:schemeClr val="tx1"/>
            </a:solidFill>
          </a:endParaRPr>
        </a:p>
      </dsp:txBody>
      <dsp:txXfrm rot="-5400000">
        <a:off x="0" y="2456075"/>
        <a:ext cx="1101187" cy="471937"/>
      </dsp:txXfrm>
    </dsp:sp>
    <dsp:sp modelId="{3B80F36D-3B13-424D-B611-8F294639FC93}">
      <dsp:nvSpPr>
        <dsp:cNvPr id="0" name=""/>
        <dsp:cNvSpPr/>
      </dsp:nvSpPr>
      <dsp:spPr bwMode="auto">
        <a:xfrm rot="5400000">
          <a:off x="3367440" y="-497018"/>
          <a:ext cx="1536251" cy="6068756"/>
        </a:xfrm>
        <a:prstGeom prst="round2SameRect">
          <a:avLst>
            <a:gd name="adj1" fmla="val 16667"/>
            <a:gd name="adj2" fmla="val 0"/>
          </a:avLst>
        </a:prstGeom>
        <a:solidFill>
          <a:schemeClr val="lt1">
            <a:hueOff val="0"/>
            <a:satOff val="0"/>
            <a:lumOff val="0"/>
            <a:alphaOff val="0"/>
            <a:alpha val="90000"/>
          </a:schemeClr>
        </a:solidFill>
        <a:ln w="19050" cap="rnd" cmpd="sng" algn="ctr">
          <a:solidFill>
            <a:schemeClr val="accent1">
              <a:hueOff val="0"/>
              <a:satOff val="0"/>
              <a:lumOff val="0"/>
              <a:alphaOff val="0"/>
            </a:schemeClr>
          </a:solidFill>
          <a:prstDash val="solid"/>
        </a:ln>
        <a:effectLst/>
      </dsp:spPr>
      <dsp:style>
        <a:lnRef idx="2">
          <a:srgbClr val="000000"/>
        </a:lnRef>
        <a:fillRef idx="1">
          <a:srgbClr val="000000"/>
        </a:fillRef>
        <a:effectRef idx="0">
          <a:srgbClr val="000000"/>
        </a:effectRef>
        <a:fontRef idx="minor"/>
      </dsp:style>
      <dsp:txBody>
        <a:bodyPr spcFirstLastPara="0" vert="horz" wrap="square" lIns="170687" tIns="15239" rIns="15239" bIns="15239" numCol="1" spcCol="1269" anchor="ctr" anchorCtr="0">
          <a:noAutofit/>
        </a:bodyPr>
        <a:lstStyle/>
        <a:p>
          <a:pPr marL="228600" lvl="1" indent="-228600" algn="just" defTabSz="1066800">
            <a:lnSpc>
              <a:spcPct val="90000"/>
            </a:lnSpc>
            <a:spcBef>
              <a:spcPts val="0"/>
            </a:spcBef>
            <a:spcAft>
              <a:spcPts val="0"/>
            </a:spcAft>
            <a:buChar char="••"/>
            <a:defRPr/>
          </a:pPr>
          <a:r>
            <a:rPr lang="es-ES" sz="2400">
              <a:latin typeface="Arial"/>
              <a:cs typeface="Arial"/>
            </a:rPr>
            <a:t>Creación de la base datos en la cual se va almacenar la información obtenida y se extraera los datos para mostrar las posiciones </a:t>
          </a:r>
          <a:endParaRPr lang="es-ES" sz="2400">
            <a:latin typeface="Arial"/>
            <a:cs typeface="Arial"/>
          </a:endParaRPr>
        </a:p>
      </dsp:txBody>
      <dsp:txXfrm rot="-5400000">
        <a:off x="1101188" y="1844226"/>
        <a:ext cx="5993763" cy="1386263"/>
      </dsp:txXfrm>
    </dsp:sp>
    <dsp:sp modelId="{24A75DE2-8EE8-446B-9750-1FBD2F33239B}">
      <dsp:nvSpPr>
        <dsp:cNvPr id="0" name=""/>
        <dsp:cNvSpPr/>
      </dsp:nvSpPr>
      <dsp:spPr bwMode="auto">
        <a:xfrm rot="5400000">
          <a:off x="-235968" y="3951091"/>
          <a:ext cx="1573124" cy="1101187"/>
        </a:xfrm>
        <a:prstGeom prst="chevron">
          <a:avLst>
            <a:gd name="adj" fmla="val 5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19684" tIns="19684" rIns="19684" bIns="19684" numCol="1" spcCol="1269" rtlCol="0" fromWordArt="0" anchor="ctr" anchorCtr="0" forceAA="0" upright="0" compatLnSpc="0">
          <a:noAutofit/>
        </a:bodyPr>
        <a:lstStyle/>
        <a:p>
          <a:pPr lvl="0" algn="ctr" defTabSz="1733550">
            <a:lnSpc>
              <a:spcPct val="90000"/>
            </a:lnSpc>
            <a:spcBef>
              <a:spcPts val="0"/>
            </a:spcBef>
            <a:spcAft>
              <a:spcPts val="0"/>
            </a:spcAft>
            <a:defRPr/>
          </a:pPr>
          <a:r>
            <a:rPr sz="3100">
              <a:solidFill>
                <a:schemeClr val="tx1"/>
              </a:solidFill>
            </a:rPr>
            <a:t>3</a:t>
          </a:r>
          <a:endParaRPr lang="es-ES" sz="3100">
            <a:solidFill>
              <a:schemeClr val="tx1"/>
            </a:solidFill>
          </a:endParaRPr>
        </a:p>
      </dsp:txBody>
      <dsp:txXfrm rot="-5400000">
        <a:off x="0" y="4265716"/>
        <a:ext cx="1101187" cy="471937"/>
      </dsp:txXfrm>
    </dsp:sp>
    <dsp:sp modelId="{C751C48D-F27A-4C7E-89A4-BDF8C47EBB3B}">
      <dsp:nvSpPr>
        <dsp:cNvPr id="0" name=""/>
        <dsp:cNvSpPr/>
      </dsp:nvSpPr>
      <dsp:spPr bwMode="auto">
        <a:xfrm rot="5400000">
          <a:off x="3260120" y="1312621"/>
          <a:ext cx="1750890" cy="6068756"/>
        </a:xfrm>
        <a:prstGeom prst="round2SameRect">
          <a:avLst>
            <a:gd name="adj1" fmla="val 16667"/>
            <a:gd name="adj2" fmla="val 0"/>
          </a:avLst>
        </a:prstGeom>
        <a:solidFill>
          <a:schemeClr val="lt1">
            <a:hueOff val="0"/>
            <a:satOff val="0"/>
            <a:lumOff val="0"/>
            <a:alphaOff val="0"/>
            <a:alpha val="90000"/>
          </a:schemeClr>
        </a:solidFill>
        <a:ln w="19050" cap="rnd" cmpd="sng" algn="ctr">
          <a:solidFill>
            <a:schemeClr val="accent1">
              <a:hueOff val="0"/>
              <a:satOff val="0"/>
              <a:lumOff val="0"/>
              <a:alphaOff val="0"/>
            </a:schemeClr>
          </a:solidFill>
          <a:prstDash val="solid"/>
        </a:ln>
        <a:effectLst/>
      </dsp:spPr>
      <dsp:style>
        <a:lnRef idx="2">
          <a:srgbClr val="000000"/>
        </a:lnRef>
        <a:fillRef idx="1">
          <a:srgbClr val="000000"/>
        </a:fillRef>
        <a:effectRef idx="0">
          <a:srgbClr val="000000"/>
        </a:effectRef>
        <a:fontRef idx="minor"/>
      </dsp:style>
      <dsp:txBody>
        <a:bodyPr spcFirstLastPara="0" vert="horz" wrap="square" lIns="170687" tIns="15239" rIns="15239" bIns="15239" numCol="1" spcCol="1269" anchor="ctr" anchorCtr="0">
          <a:noAutofit/>
        </a:bodyPr>
        <a:lstStyle/>
        <a:p>
          <a:pPr marL="228600" lvl="1" indent="-228600" algn="l" defTabSz="1066800">
            <a:lnSpc>
              <a:spcPct val="90000"/>
            </a:lnSpc>
            <a:spcBef>
              <a:spcPts val="0"/>
            </a:spcBef>
            <a:spcAft>
              <a:spcPts val="0"/>
            </a:spcAft>
            <a:buChar char="••"/>
            <a:defRPr/>
          </a:pPr>
          <a:r>
            <a:rPr lang="es-ES" sz="2400">
              <a:latin typeface="Arial"/>
              <a:cs typeface="Arial"/>
            </a:rPr>
            <a:t>Creación de un servicio que permita la obtencion de la informacion que esta en la base de datos realizando consultas cada un segundo a la misma </a:t>
          </a:r>
          <a:endParaRPr lang="es-ES" sz="2400">
            <a:latin typeface="Arial"/>
            <a:cs typeface="Arial"/>
          </a:endParaRPr>
        </a:p>
      </dsp:txBody>
      <dsp:txXfrm rot="-5400000">
        <a:off x="1101188" y="3557025"/>
        <a:ext cx="5983284" cy="1579947"/>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val="norm"/>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r:blip="">
      <dgm:adjLst/>
    </dgm:shape>
    <dgm:presOf/>
    <dgm:constrLst>
      <dgm:constr type="h" for="ch" forName="linNode" refType="h"/>
      <dgm:constr type="w" for="ch" forName="linNode" refType="w"/>
      <dgm:constr type="h" for="ch" forName="sp" refType="h" fact="0.050000"/>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r:blip="">
          <dgm:adjLst/>
        </dgm:shape>
        <dgm:presOf/>
        <dgm:constrLst>
          <dgm:constr type="w" for="ch" forName="parentText" refType="w" fact="0.360000"/>
          <dgm:constr type="w" for="ch" forName="descendantText" refType="w" fact="0.640000"/>
          <dgm:constr type="h" for="ch" forName="parentText" refType="h"/>
          <dgm:constr type="h" for="ch" forName="descendantText" refType="h" refFor="ch" refForName="parentText" fact="0.800000"/>
        </dgm:constrLst>
        <dgm:ruleLst/>
        <dgm:layoutNode name="parentText">
          <dgm:varLst>
            <dgm:chMax val="1"/>
            <dgm:bulletEnabled val="1"/>
          </dgm:varLst>
          <dgm:alg type="tx"/>
          <dgm:shape type="roundRect" r:blip="" zOrderOff="3">
            <dgm:adjLst/>
          </dgm:shape>
          <dgm:presOf axis="self" ptType="node"/>
          <dgm:constrLst>
            <dgm:constr type="tMarg" refType="primFontSz" fact="0.150000"/>
            <dgm:constr type="bMarg" refType="primFontSz" fact="0.150000"/>
            <dgm:constr type="lMarg" refType="primFontSz" fact="0.300000"/>
            <dgm:constr type="rMarg" refType="primFontSz" fact="0.300000"/>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rot="90.000000" type="round2SameRect" r:blip="">
                    <dgm:adjLst/>
                  </dgm:shape>
                </dgm:if>
                <dgm:else name="Name12">
                  <dgm:shape rot="-90.000000" type="round2SameRect" r:blip="">
                    <dgm:adjLst/>
                  </dgm:shape>
                </dgm:else>
              </dgm:choose>
              <dgm:presOf axis="des" ptType="node"/>
              <dgm:constrLst>
                <dgm:constr type="secFontSz" val="65"/>
                <dgm:constr type="primFontSz" refType="secFontSz"/>
                <dgm:constr type="lMarg" refType="secFontSz" fact="0.300000"/>
                <dgm:constr type="rMarg" refType="secFontSz" fact="0.300000"/>
                <dgm:constr type="tMarg" refType="secFontSz" fact="0.150000"/>
                <dgm:constr type="bMarg" refType="secFontSz" fact="0.150000"/>
              </dgm:constrLst>
              <dgm:ruleLst>
                <dgm:rule type="secFontSz" val="5" fact="NaN" max="NaN"/>
              </dgm:ruleLst>
            </dgm:layoutNode>
          </dgm:if>
          <dgm:else name="Name13"/>
        </dgm:choose>
      </dgm:layoutNode>
      <dgm:forEach name="Name14" axis="followSib" ptType="sibTrans" cnt="1">
        <dgm:layoutNode name="sp">
          <dgm:alg type="sp"/>
          <dgm:shape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xmlns:r="http://schemas.openxmlformats.org/officeDocument/2006/relationships"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val="norm"/>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r:blip="">
      <dgm:adjLst/>
    </dgm:shape>
    <dgm:presOf/>
    <dgm:constrLst>
      <dgm:constr type="h" for="ch" forName="linNode" refType="h"/>
      <dgm:constr type="w" for="ch" forName="linNode" refType="w"/>
      <dgm:constr type="h" for="ch" forName="sp" refType="h" fact="0.050000"/>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r:blip="">
          <dgm:adjLst/>
        </dgm:shape>
        <dgm:presOf/>
        <dgm:constrLst>
          <dgm:constr type="w" for="ch" forName="parentText" refType="w" fact="0.360000"/>
          <dgm:constr type="w" for="ch" forName="descendantText" refType="w" fact="0.640000"/>
          <dgm:constr type="h" for="ch" forName="parentText" refType="h"/>
          <dgm:constr type="h" for="ch" forName="descendantText" refType="h" refFor="ch" refForName="parentText" fact="0.800000"/>
        </dgm:constrLst>
        <dgm:ruleLst/>
        <dgm:layoutNode name="parentText">
          <dgm:varLst>
            <dgm:chMax val="1"/>
            <dgm:bulletEnabled val="1"/>
          </dgm:varLst>
          <dgm:alg type="tx"/>
          <dgm:shape type="roundRect" r:blip="" zOrderOff="3">
            <dgm:adjLst/>
          </dgm:shape>
          <dgm:presOf axis="self" ptType="node"/>
          <dgm:constrLst>
            <dgm:constr type="tMarg" refType="primFontSz" fact="0.150000"/>
            <dgm:constr type="bMarg" refType="primFontSz" fact="0.150000"/>
            <dgm:constr type="lMarg" refType="primFontSz" fact="0.300000"/>
            <dgm:constr type="rMarg" refType="primFontSz" fact="0.300000"/>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rot="90.000000" type="round2SameRect" r:blip="">
                    <dgm:adjLst/>
                  </dgm:shape>
                </dgm:if>
                <dgm:else name="Name12">
                  <dgm:shape rot="-90.000000" type="round2SameRect" r:blip="">
                    <dgm:adjLst/>
                  </dgm:shape>
                </dgm:else>
              </dgm:choose>
              <dgm:presOf axis="des" ptType="node"/>
              <dgm:constrLst>
                <dgm:constr type="secFontSz" val="65"/>
                <dgm:constr type="primFontSz" refType="secFontSz"/>
                <dgm:constr type="lMarg" refType="secFontSz" fact="0.300000"/>
                <dgm:constr type="rMarg" refType="secFontSz" fact="0.300000"/>
                <dgm:constr type="tMarg" refType="secFontSz" fact="0.150000"/>
                <dgm:constr type="bMarg" refType="secFontSz" fact="0.150000"/>
              </dgm:constrLst>
              <dgm:ruleLst>
                <dgm:rule type="secFontSz" val="5" fact="NaN" max="NaN"/>
              </dgm:ruleLst>
            </dgm:layoutNode>
          </dgm:if>
          <dgm:else name="Name13"/>
        </dgm:choose>
      </dgm:layoutNode>
      <dgm:forEach name="Name14" axis="followSib" ptType="sibTrans" cnt="1">
        <dgm:layoutNode name="sp">
          <dgm:alg type="sp"/>
          <dgm:shape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xmlns:r="http://schemas.openxmlformats.org/officeDocument/2006/relationships"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val="norm"/>
      <dgm:animLvl val="lvl"/>
      <dgm:resizeHandles val="exact"/>
    </dgm:varLst>
    <dgm:alg type="lin">
      <dgm:param type="linDir" val="fromT"/>
      <dgm:param type="nodeHorzAlign" val="l"/>
    </dgm:alg>
    <dgm:shape r:blip="">
      <dgm:adjLst/>
    </dgm:shape>
    <dgm:presOf/>
    <dgm:constrLst>
      <dgm:constr type="h" for="ch" forName="composite" refType="h"/>
      <dgm:constr type="w" for="ch" forName="composite" refType="w"/>
      <dgm:constr type="h" for="des" forName="parentText" op="equ"/>
      <dgm:constr type="h" for="ch" forName="sp" val="-14.880000000000001"/>
      <dgm:constr type="h" for="ch" forName="sp" refType="w" refFor="des" refForName="parentText" op="gte" fact="-0.300000"/>
      <dgm:constr type="primFontSz" for="des" forName="parentText" op="equ" val="65"/>
      <dgm:constr type="primFontSz" for="des" forName="descendantText" op="equ" val="65"/>
    </dgm:constrLst>
    <dgm:ruleLst/>
    <dgm:forEach name="Name0" axis="ch" ptType="node">
      <dgm:layoutNode name="composite">
        <dgm:alg type="composite"/>
        <dgm:shape r:blip="">
          <dgm:adjLst/>
        </dgm:shape>
        <dgm:presOf/>
        <dgm:choose name="Name1">
          <dgm:if name="Name2" func="var" arg="dir" op="equ" val="norm">
            <dgm:constrLst>
              <dgm:constr type="t" for="ch" forName="parentText"/>
              <dgm:constr type="l" for="ch" forName="parentText"/>
              <dgm:constr type="w" for="ch" forName="parentText" refType="w" fact="0.400000"/>
              <dgm:constr type="h" for="ch" forName="parentText" refType="h"/>
              <dgm:constr type="w" for="ch" forName="parentText" refType="w" op="lte" fact="0.500000"/>
              <dgm:constr type="w" for="ch" forName="parentText" refType="h" refFor="ch" refForName="parentText" op="lte" fact="0.700000"/>
              <dgm:constr type="h" for="ch" forName="parentText" refType="w" refFor="ch" refForName="parentText" op="lte" fact="3.000000"/>
              <dgm:constr type="l" for="ch" forName="descendantText" refType="w" refFor="ch" refForName="parentText"/>
              <dgm:constr type="w" for="ch" forName="descendantText" refType="w"/>
              <dgm:constr type="wOff" for="ch" forName="descendantText" refType="w" refFor="ch" refForName="parentText" fact="-1.000000"/>
              <dgm:constr type="t" for="ch" forName="descendantText"/>
              <dgm:constr type="b" for="ch" forName="descendantText" refType="h" refFor="ch" refForName="parentText"/>
              <dgm:constr type="bOff" for="ch" forName="descendantText" refType="w" refFor="ch" refForName="parentText" fact="-0.500000"/>
            </dgm:constrLst>
          </dgm:if>
          <dgm:else name="Name3">
            <dgm:constrLst>
              <dgm:constr type="t" for="ch" forName="parentText"/>
              <dgm:constr type="r" for="ch" forName="parentText" refType="w"/>
              <dgm:constr type="w" for="ch" forName="parentText" refType="w" fact="0.400000"/>
              <dgm:constr type="h" for="ch" forName="parentText" refType="h"/>
              <dgm:constr type="w" for="ch" forName="parentText" refType="w" op="lte" fact="0.500000"/>
              <dgm:constr type="w" for="ch" forName="parentText" refType="h" refFor="ch" refForName="parentText" op="lte" fact="0.700000"/>
              <dgm:constr type="h" for="ch" forName="parentText" refType="w" refFor="ch" refForName="parentText" op="lte" fact="3.000000"/>
              <dgm:constr type="l" for="ch" forName="descendantText"/>
              <dgm:constr type="w" for="ch" forName="descendantText" refType="w"/>
              <dgm:constr type="wOff" for="ch" forName="descendantText" refType="w" refFor="ch" refForName="parentText" fact="-1.000000"/>
              <dgm:constr type="t" for="ch" forName="descendantText"/>
              <dgm:constr type="b" for="ch" forName="descendantText" refType="h" refFor="ch" refForName="parentText"/>
              <dgm:constr type="bOff" for="ch" forName="descendantText" refType="w" refFor="ch" refForName="parentText" fact="-0.500000"/>
            </dgm:constrLst>
          </dgm:else>
        </dgm:choose>
        <dgm:ruleLst/>
        <dgm:layoutNode name="parentText" styleLbl="alignNode1">
          <dgm:varLst>
            <dgm:chMax val="1"/>
            <dgm:bulletEnabled val="1"/>
          </dgm:varLst>
          <dgm:alg type="tx"/>
          <dgm:shape rot="90.000000" type="chevron" r:blip="">
            <dgm:adjLst/>
          </dgm:shape>
          <dgm:presOf axis="self" ptType="node"/>
          <dgm:constrLst>
            <dgm:constr type="lMarg" refType="primFontSz" fact="0.050000"/>
            <dgm:constr type="rMarg" refType="primFontSz" fact="0.050000"/>
            <dgm:constr type="tMarg" refType="primFontSz" fact="0.050000"/>
            <dgm:constr type="bMarg" refType="primFontSz" fact="0.050000"/>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rot="90.000000" type="round2SameRect" r:blip="">
                <dgm:adjLst/>
              </dgm:shape>
            </dgm:if>
            <dgm:else name="Name6">
              <dgm:alg type="tx">
                <dgm:param type="stBulletLvl" val="1"/>
                <dgm:param type="txAnchorVertCh" val="mid"/>
              </dgm:alg>
              <dgm:shape rot="-90.000000" type="round2SameRect" r:blip="">
                <dgm:adjLst/>
              </dgm:shape>
            </dgm:else>
          </dgm:choose>
          <dgm:presOf axis="des" ptType="node"/>
          <dgm:choose name="Name7">
            <dgm:if name="Name8" func="var" arg="dir" op="equ" val="norm">
              <dgm:constrLst>
                <dgm:constr type="secFontSz" refType="primFontSz"/>
                <dgm:constr type="tMarg" refType="primFontSz" fact="0.050000"/>
                <dgm:constr type="bMarg" refType="primFontSz" fact="0.050000"/>
                <dgm:constr type="rMarg" refType="primFontSz" fact="0.050000"/>
              </dgm:constrLst>
            </dgm:if>
            <dgm:else name="Name9">
              <dgm:constrLst>
                <dgm:constr type="secFontSz" refType="primFontSz"/>
                <dgm:constr type="tMarg" refType="primFontSz" fact="0.050000"/>
                <dgm:constr type="bMarg" refType="primFontSz" fact="0.050000"/>
                <dgm:constr type="lMarg" refType="primFontSz" fact="0.050000"/>
              </dgm:constrLst>
            </dgm:else>
          </dgm:choose>
          <dgm:ruleLst>
            <dgm:rule type="primFontSz" val="5" fact="NaN" max="NaN"/>
          </dgm:ruleLst>
        </dgm:layoutNode>
      </dgm:layoutNode>
      <dgm:forEach name="Name10" axis="followSib" ptType="sibTrans" cnt="1">
        <dgm:layoutNode name="sp">
          <dgm:alg type="sp"/>
          <dgm:shape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Diapositiva de título">
    <p:spTree>
      <p:nvGrpSpPr>
        <p:cNvPr id="1" name=""/>
        <p:cNvGrpSpPr/>
        <p:nvPr/>
      </p:nvGrpSpPr>
      <p:grpSpPr bwMode="auto">
        <a:xfrm>
          <a:off x="0" y="0"/>
          <a:ext cx="0" cy="0"/>
          <a:chOff x="0" y="0"/>
          <a:chExt cx="0" cy="0"/>
        </a:xfrm>
      </p:grpSpPr>
      <p:grpSp>
        <p:nvGrpSpPr>
          <p:cNvPr id="16" name="Group 15"/>
          <p:cNvGrpSpPr/>
          <p:nvPr/>
        </p:nvGrpSpPr>
        <p:grpSpPr bwMode="auto">
          <a:xfrm>
            <a:off x="0" y="-8466"/>
            <a:ext cx="12191999" cy="6866466"/>
            <a:chOff x="0" y="-8466"/>
            <a:chExt cx="12191999" cy="6866466"/>
          </a:xfrm>
        </p:grpSpPr>
        <p:sp>
          <p:nvSpPr>
            <p:cNvPr id="15" name="Freeform 14"/>
            <p:cNvSpPr/>
            <p:nvPr/>
          </p:nvSpPr>
          <p:spPr bwMode="auto">
            <a:xfrm>
              <a:off x="0" y="-7861"/>
              <a:ext cx="863599" cy="5698066"/>
            </a:xfrm>
            <a:custGeom>
              <a:avLst/>
              <a:gdLst/>
              <a:ahLst/>
              <a:cxnLst/>
              <a:rect l="l" t="t" r="r" b="b"/>
              <a:pathLst>
                <a:path w="863600" h="5698067" fill="norm" stroke="1" extrusionOk="0">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a:cxnSpLocks/>
            </p:cNvCxnSpPr>
            <p:nvPr/>
          </p:nvCxnSpPr>
          <p:spPr bwMode="auto">
            <a:xfrm>
              <a:off x="9371011" y="0"/>
              <a:ext cx="1219199"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cxnSpLocks/>
            </p:cNvCxnSpPr>
            <p:nvPr/>
          </p:nvCxnSpPr>
          <p:spPr bwMode="auto">
            <a:xfrm flipH="1">
              <a:off x="7425266" y="3681412"/>
              <a:ext cx="4763557" cy="317658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bwMode="auto">
            <a:xfrm>
              <a:off x="9181476" y="-8466"/>
              <a:ext cx="3007348"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bwMode="auto">
            <a:xfrm>
              <a:off x="9603441" y="-8466"/>
              <a:ext cx="2588557"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bwMode="auto">
            <a:xfrm>
              <a:off x="8932332" y="3047999"/>
              <a:ext cx="3259666" cy="3809999"/>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bwMode="auto">
            <a:xfrm>
              <a:off x="9334499" y="-8466"/>
              <a:ext cx="2854325"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bwMode="auto">
            <a:xfrm>
              <a:off x="10898730" y="-8466"/>
              <a:ext cx="1290093"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bwMode="auto">
            <a:xfrm>
              <a:off x="10938998" y="-8466"/>
              <a:ext cx="1249824"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bwMode="auto">
            <a:xfrm>
              <a:off x="10371665" y="3589866"/>
              <a:ext cx="1817158" cy="3268132"/>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bwMode="auto">
          <a:xfrm>
            <a:off x="1507066" y="2404533"/>
            <a:ext cx="7766935" cy="1646301"/>
          </a:xfrm>
        </p:spPr>
        <p:txBody>
          <a:bodyPr anchor="b">
            <a:noAutofit/>
          </a:bodyPr>
          <a:lstStyle>
            <a:lvl1pPr algn="r">
              <a:defRPr sz="5400">
                <a:solidFill>
                  <a:schemeClr val="accent1"/>
                </a:solidFill>
              </a:defRPr>
            </a:lvl1pPr>
          </a:lstStyle>
          <a:p>
            <a:pPr>
              <a:defRPr/>
            </a:pPr>
            <a:r>
              <a:rPr lang="es-ES"/>
              <a:t>Haga clic para modificar el estilo de título del patrón</a:t>
            </a:r>
            <a:endParaRPr lang="en-US"/>
          </a:p>
        </p:txBody>
      </p:sp>
      <p:sp>
        <p:nvSpPr>
          <p:cNvPr id="3" name="Subtitle 2"/>
          <p:cNvSpPr>
            <a:spLocks noGrp="1"/>
          </p:cNvSpPr>
          <p:nvPr>
            <p:ph type="subTitle" idx="1"/>
          </p:nvPr>
        </p:nvSpPr>
        <p:spPr bwMode="auto">
          <a:xfrm>
            <a:off x="1507066" y="4050832"/>
            <a:ext cx="7766935" cy="1096898"/>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s-ES"/>
              <a:t>Haga clic para modificar el estilo de subtítulo del patrón</a:t>
            </a:r>
            <a:endParaRPr lang="en-US"/>
          </a:p>
        </p:txBody>
      </p:sp>
      <p:sp>
        <p:nvSpPr>
          <p:cNvPr id="4" name="Date Placeholder 3"/>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ítulo y descripció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609599"/>
            <a:ext cx="8596667" cy="3403599"/>
          </a:xfrm>
        </p:spPr>
        <p:txBody>
          <a:bodyPr anchor="ctr">
            <a:normAutofit/>
          </a:bodyPr>
          <a:lstStyle>
            <a:lvl1pPr algn="l">
              <a:defRPr sz="4400" b="0" cap="none"/>
            </a:lvl1pPr>
          </a:lstStyle>
          <a:p>
            <a:pPr>
              <a:defRPr/>
            </a:pPr>
            <a:r>
              <a:rPr lang="es-ES"/>
              <a:t>Haga clic para modificar el estilo de título del patrón</a:t>
            </a:r>
            <a:endParaRPr lang="en-US"/>
          </a:p>
        </p:txBody>
      </p:sp>
      <p:sp>
        <p:nvSpPr>
          <p:cNvPr id="3" name="Text Placeholder 2"/>
          <p:cNvSpPr>
            <a:spLocks noGrp="1"/>
          </p:cNvSpPr>
          <p:nvPr>
            <p:ph type="body" idx="1"/>
          </p:nvPr>
        </p:nvSpPr>
        <p:spPr bwMode="auto">
          <a:xfrm>
            <a:off x="677334" y="4470399"/>
            <a:ext cx="8596667" cy="1570961"/>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s-ES"/>
              <a:t>Haga clic para modificar el estilo de texto del patrón</a:t>
            </a:r>
            <a:endParaRPr/>
          </a:p>
        </p:txBody>
      </p:sp>
      <p:sp>
        <p:nvSpPr>
          <p:cNvPr id="4" name="Date Placeholder 3"/>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ita con descripció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3" y="609599"/>
            <a:ext cx="8094133" cy="3022599"/>
          </a:xfrm>
        </p:spPr>
        <p:txBody>
          <a:bodyPr anchor="ctr">
            <a:normAutofit/>
          </a:bodyPr>
          <a:lstStyle>
            <a:lvl1pPr algn="l">
              <a:defRPr sz="4400" b="0" cap="none"/>
            </a:lvl1pPr>
          </a:lstStyle>
          <a:p>
            <a:pPr>
              <a:defRPr/>
            </a:pPr>
            <a:r>
              <a:rPr lang="es-ES"/>
              <a:t>Haga clic para modificar el estilo de título del patrón</a:t>
            </a:r>
            <a:endParaRPr lang="en-US"/>
          </a:p>
        </p:txBody>
      </p:sp>
      <p:sp>
        <p:nvSpPr>
          <p:cNvPr id="23" name="Text Placeholder 9"/>
          <p:cNvSpPr>
            <a:spLocks noGrp="1"/>
          </p:cNvSpPr>
          <p:nvPr>
            <p:ph type="body" sz="quarter" idx="13"/>
          </p:nvPr>
        </p:nvSpPr>
        <p:spPr bwMode="auto">
          <a:xfrm>
            <a:off x="1366138" y="3632199"/>
            <a:ext cx="7224523" cy="380999"/>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s-ES"/>
              <a:t>Haga clic para modificar el estilo de texto del patrón</a:t>
            </a:r>
            <a:endParaRPr/>
          </a:p>
        </p:txBody>
      </p:sp>
      <p:sp>
        <p:nvSpPr>
          <p:cNvPr id="3" name="Text Placeholder 2"/>
          <p:cNvSpPr>
            <a:spLocks noGrp="1"/>
          </p:cNvSpPr>
          <p:nvPr>
            <p:ph type="body" idx="1"/>
          </p:nvPr>
        </p:nvSpPr>
        <p:spPr bwMode="auto">
          <a:xfrm>
            <a:off x="677334" y="4470399"/>
            <a:ext cx="8596667" cy="1570961"/>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s-ES"/>
              <a:t>Haga clic para modificar el estilo de texto del patrón</a:t>
            </a:r>
            <a:endParaRPr/>
          </a:p>
        </p:txBody>
      </p:sp>
      <p:sp>
        <p:nvSpPr>
          <p:cNvPr id="4" name="Date Placeholder 3"/>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
            </a:fld>
            <a:endParaRPr lang="en-US"/>
          </a:p>
        </p:txBody>
      </p:sp>
      <p:sp>
        <p:nvSpPr>
          <p:cNvPr id="24" name="TextBox 23"/>
          <p:cNvSpPr txBox="1"/>
          <p:nvPr/>
        </p:nvSpPr>
        <p:spPr bwMode="auto">
          <a:xfrm>
            <a:off x="541869" y="790377"/>
            <a:ext cx="609599"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0" y="2886555"/>
            <a:ext cx="609599"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arjeta de nombr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1931987"/>
            <a:ext cx="8596667" cy="2595459"/>
          </a:xfrm>
        </p:spPr>
        <p:txBody>
          <a:bodyPr anchor="b">
            <a:normAutofit/>
          </a:bodyPr>
          <a:lstStyle>
            <a:lvl1pPr algn="l">
              <a:defRPr sz="4400" b="0" cap="none"/>
            </a:lvl1pPr>
          </a:lstStyle>
          <a:p>
            <a:pPr>
              <a:defRPr/>
            </a:pPr>
            <a:r>
              <a:rPr lang="es-ES"/>
              <a:t>Haga clic para modificar el estilo de título del patrón</a:t>
            </a:r>
            <a:endParaRPr lang="en-US"/>
          </a:p>
        </p:txBody>
      </p:sp>
      <p:sp>
        <p:nvSpPr>
          <p:cNvPr id="3" name="Text Placeholder 2"/>
          <p:cNvSpPr>
            <a:spLocks noGrp="1"/>
          </p:cNvSpPr>
          <p:nvPr>
            <p:ph type="body" idx="1"/>
          </p:nvPr>
        </p:nvSpPr>
        <p:spPr bwMode="auto">
          <a:xfrm>
            <a:off x="677334" y="4527447"/>
            <a:ext cx="8596667" cy="1513913"/>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s-ES"/>
              <a:t>Haga clic para modificar el estilo de texto del patrón</a:t>
            </a:r>
            <a:endParaRPr/>
          </a:p>
        </p:txBody>
      </p:sp>
      <p:sp>
        <p:nvSpPr>
          <p:cNvPr id="4" name="Date Placeholder 3"/>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itar la tarjeta de nombr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31333" y="609599"/>
            <a:ext cx="8094133" cy="3022599"/>
          </a:xfrm>
        </p:spPr>
        <p:txBody>
          <a:bodyPr anchor="ctr">
            <a:normAutofit/>
          </a:bodyPr>
          <a:lstStyle>
            <a:lvl1pPr algn="l">
              <a:defRPr sz="4400" b="0" cap="none"/>
            </a:lvl1pPr>
          </a:lstStyle>
          <a:p>
            <a:pPr>
              <a:defRPr/>
            </a:pPr>
            <a:r>
              <a:rPr lang="es-ES"/>
              <a:t>Haga clic para modificar el estilo de título del patrón</a:t>
            </a:r>
            <a:endParaRPr lang="en-US"/>
          </a:p>
        </p:txBody>
      </p:sp>
      <p:sp>
        <p:nvSpPr>
          <p:cNvPr id="23" name="Text Placeholder 9"/>
          <p:cNvSpPr>
            <a:spLocks noGrp="1"/>
          </p:cNvSpPr>
          <p:nvPr>
            <p:ph type="body" sz="quarter" idx="13"/>
          </p:nvPr>
        </p:nvSpPr>
        <p:spPr bwMode="auto">
          <a:xfrm>
            <a:off x="677331" y="4013199"/>
            <a:ext cx="8596668" cy="514247"/>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s-ES"/>
              <a:t>Haga clic para modificar el estilo de texto del patrón</a:t>
            </a:r>
            <a:endParaRPr/>
          </a:p>
        </p:txBody>
      </p:sp>
      <p:sp>
        <p:nvSpPr>
          <p:cNvPr id="3" name="Text Placeholder 2"/>
          <p:cNvSpPr>
            <a:spLocks noGrp="1"/>
          </p:cNvSpPr>
          <p:nvPr>
            <p:ph type="body" idx="1"/>
          </p:nvPr>
        </p:nvSpPr>
        <p:spPr bwMode="auto">
          <a:xfrm>
            <a:off x="677334" y="4527447"/>
            <a:ext cx="8596667" cy="1513913"/>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s-ES"/>
              <a:t>Haga clic para modificar el estilo de texto del patrón</a:t>
            </a:r>
            <a:endParaRPr/>
          </a:p>
        </p:txBody>
      </p:sp>
      <p:sp>
        <p:nvSpPr>
          <p:cNvPr id="4" name="Date Placeholder 3"/>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
            </a:fld>
            <a:endParaRPr lang="en-US"/>
          </a:p>
        </p:txBody>
      </p:sp>
      <p:sp>
        <p:nvSpPr>
          <p:cNvPr id="24" name="TextBox 23"/>
          <p:cNvSpPr txBox="1"/>
          <p:nvPr/>
        </p:nvSpPr>
        <p:spPr bwMode="auto">
          <a:xfrm>
            <a:off x="541869" y="790377"/>
            <a:ext cx="609599"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
        <p:nvSpPr>
          <p:cNvPr id="25" name="TextBox 24"/>
          <p:cNvSpPr txBox="1"/>
          <p:nvPr/>
        </p:nvSpPr>
        <p:spPr bwMode="auto">
          <a:xfrm>
            <a:off x="8893010" y="2886555"/>
            <a:ext cx="609599"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lumMod val="60000"/>
                    <a:lumOff val="40000"/>
                  </a:schemeClr>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Verdadero o falso">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85798" y="609599"/>
            <a:ext cx="8588202" cy="3022599"/>
          </a:xfrm>
        </p:spPr>
        <p:txBody>
          <a:bodyPr anchor="ctr">
            <a:normAutofit/>
          </a:bodyPr>
          <a:lstStyle>
            <a:lvl1pPr algn="l">
              <a:defRPr sz="4400" b="0" cap="none"/>
            </a:lvl1pPr>
          </a:lstStyle>
          <a:p>
            <a:pPr>
              <a:defRPr/>
            </a:pPr>
            <a:r>
              <a:rPr lang="es-ES"/>
              <a:t>Haga clic para modificar el estilo de título del patrón</a:t>
            </a:r>
            <a:endParaRPr lang="en-US"/>
          </a:p>
        </p:txBody>
      </p:sp>
      <p:sp>
        <p:nvSpPr>
          <p:cNvPr id="23" name="Text Placeholder 9"/>
          <p:cNvSpPr>
            <a:spLocks noGrp="1"/>
          </p:cNvSpPr>
          <p:nvPr>
            <p:ph type="body" sz="quarter" idx="13"/>
          </p:nvPr>
        </p:nvSpPr>
        <p:spPr bwMode="auto">
          <a:xfrm>
            <a:off x="677331" y="4013199"/>
            <a:ext cx="8596668" cy="514247"/>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es-ES"/>
              <a:t>Haga clic para modificar el estilo de texto del patrón</a:t>
            </a:r>
            <a:endParaRPr/>
          </a:p>
        </p:txBody>
      </p:sp>
      <p:sp>
        <p:nvSpPr>
          <p:cNvPr id="3" name="Text Placeholder 2"/>
          <p:cNvSpPr>
            <a:spLocks noGrp="1"/>
          </p:cNvSpPr>
          <p:nvPr>
            <p:ph type="body" idx="1"/>
          </p:nvPr>
        </p:nvSpPr>
        <p:spPr bwMode="auto">
          <a:xfrm>
            <a:off x="677334" y="4527447"/>
            <a:ext cx="8596667" cy="1513913"/>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s-ES"/>
              <a:t>Haga clic para modificar el estilo de texto del patrón</a:t>
            </a:r>
            <a:endParaRPr/>
          </a:p>
        </p:txBody>
      </p:sp>
      <p:sp>
        <p:nvSpPr>
          <p:cNvPr id="4" name="Date Placeholder 3"/>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ítulo y texto vertical">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Haga clic para modificar el estilo de título del patrón</a:t>
            </a:r>
            <a:endParaRPr lang="en-US"/>
          </a:p>
        </p:txBody>
      </p:sp>
      <p:sp>
        <p:nvSpPr>
          <p:cNvPr id="3" name="Vertical Text Placeholder 2"/>
          <p:cNvSpPr>
            <a:spLocks noGrp="1"/>
          </p:cNvSpPr>
          <p:nvPr>
            <p:ph type="body" orient="vert" idx="1"/>
          </p:nvPr>
        </p:nvSpPr>
        <p:spPr bwMode="auto"/>
        <p:txBody>
          <a:bodyPr vert="eaVert"/>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p:cNvSpPr>
            <a:spLocks noGrp="1"/>
          </p:cNvSpPr>
          <p:nvPr>
            <p:ph type="dt" sz="half" idx="10"/>
          </p:nvPr>
        </p:nvSpPr>
        <p:spPr bwMode="auto"/>
        <p:txBody>
          <a:bodyPr/>
          <a:lstStyle/>
          <a:p>
            <a:pPr>
              <a:defRPr/>
            </a:pPr>
            <a:fld id="{55C6B4A9-1611-4792-9094-5F34BCA07E0B}"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89333C77-0158-454C-844F-B7AB9BD7DAD4}" type="slidenum">
              <a:rPr lang="en-US"/>
              <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ítulo vertical y texto">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7967673" y="609598"/>
            <a:ext cx="1304742" cy="5251450"/>
          </a:xfrm>
        </p:spPr>
        <p:txBody>
          <a:bodyPr vert="eaVert" anchor="ctr"/>
          <a:lstStyle/>
          <a:p>
            <a:pPr>
              <a:defRPr/>
            </a:pPr>
            <a:r>
              <a:rPr lang="es-ES"/>
              <a:t>Haga clic para modificar el estilo de título del patrón</a:t>
            </a:r>
            <a:endParaRPr lang="en-US"/>
          </a:p>
        </p:txBody>
      </p:sp>
      <p:sp>
        <p:nvSpPr>
          <p:cNvPr id="3" name="Vertical Text Placeholder 2"/>
          <p:cNvSpPr>
            <a:spLocks noGrp="1"/>
          </p:cNvSpPr>
          <p:nvPr>
            <p:ph type="body" orient="vert" idx="1"/>
          </p:nvPr>
        </p:nvSpPr>
        <p:spPr bwMode="auto">
          <a:xfrm>
            <a:off x="677334" y="609599"/>
            <a:ext cx="7060149" cy="5251449"/>
          </a:xfrm>
        </p:spPr>
        <p:txBody>
          <a:bodyPr vert="eaVert"/>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ítulo y objetos">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Haga clic para modificar el estilo de título del patrón</a:t>
            </a:r>
            <a:endParaRPr lang="en-US"/>
          </a:p>
        </p:txBody>
      </p:sp>
      <p:sp>
        <p:nvSpPr>
          <p:cNvPr id="3" name="Content Placeholder 2"/>
          <p:cNvSpPr>
            <a:spLocks noGrp="1"/>
          </p:cNvSpPr>
          <p:nvPr>
            <p:ph idx="1"/>
          </p:nvPr>
        </p:nvSpPr>
        <p:spPr bwMode="auto"/>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Encabezado de secció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4" y="2700866"/>
            <a:ext cx="8596667" cy="1826580"/>
          </a:xfrm>
        </p:spPr>
        <p:txBody>
          <a:bodyPr anchor="b"/>
          <a:lstStyle>
            <a:lvl1pPr algn="l">
              <a:defRPr sz="4000" b="0" cap="none"/>
            </a:lvl1pPr>
          </a:lstStyle>
          <a:p>
            <a:pPr>
              <a:defRPr/>
            </a:pPr>
            <a:r>
              <a:rPr lang="es-ES"/>
              <a:t>Haga clic para modificar el estilo de título del patrón</a:t>
            </a:r>
            <a:endParaRPr lang="en-US"/>
          </a:p>
        </p:txBody>
      </p:sp>
      <p:sp>
        <p:nvSpPr>
          <p:cNvPr id="3" name="Text Placeholder 2"/>
          <p:cNvSpPr>
            <a:spLocks noGrp="1"/>
          </p:cNvSpPr>
          <p:nvPr>
            <p:ph type="body" idx="1"/>
          </p:nvPr>
        </p:nvSpPr>
        <p:spPr bwMode="auto">
          <a:xfrm>
            <a:off x="677334" y="4527447"/>
            <a:ext cx="8596667"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s-ES"/>
              <a:t>Haga clic para modificar el estilo de texto del patrón</a:t>
            </a:r>
            <a:endParaRPr/>
          </a:p>
        </p:txBody>
      </p:sp>
      <p:sp>
        <p:nvSpPr>
          <p:cNvPr id="4" name="Date Placeholder 3"/>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os objetos">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s-ES"/>
              <a:t>Haga clic para modificar el estilo de título del patrón</a:t>
            </a:r>
            <a:endParaRPr lang="en-US"/>
          </a:p>
        </p:txBody>
      </p:sp>
      <p:sp>
        <p:nvSpPr>
          <p:cNvPr id="3" name="Content Placeholder 2"/>
          <p:cNvSpPr>
            <a:spLocks noGrp="1"/>
          </p:cNvSpPr>
          <p:nvPr>
            <p:ph sz="half" idx="1"/>
          </p:nvPr>
        </p:nvSpPr>
        <p:spPr bwMode="auto">
          <a:xfrm>
            <a:off x="677333" y="2160588"/>
            <a:ext cx="4184034" cy="3880771"/>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Content Placeholder 3"/>
          <p:cNvSpPr>
            <a:spLocks noGrp="1"/>
          </p:cNvSpPr>
          <p:nvPr>
            <p:ph sz="half" idx="2"/>
          </p:nvPr>
        </p:nvSpPr>
        <p:spPr bwMode="auto">
          <a:xfrm>
            <a:off x="5089969" y="2160588"/>
            <a:ext cx="4184033" cy="3880773"/>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Date Placeholder 4"/>
          <p:cNvSpPr>
            <a:spLocks noGrp="1"/>
          </p:cNvSpPr>
          <p:nvPr>
            <p:ph type="dt" sz="half" idx="10"/>
          </p:nvPr>
        </p:nvSpPr>
        <p:spPr bwMode="auto"/>
        <p:txBody>
          <a:bodyPr/>
          <a:lstStyle/>
          <a:p>
            <a:pPr>
              <a:defRPr/>
            </a:pPr>
            <a:fld id="{EB712588-04B1-427B-82EE-E8DB90309F08}"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6FF9F0C5-380F-41C2-899A-BAC0F0927E16}"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ció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s-ES"/>
              <a:t>Haga clic para modificar el estilo de título del patrón</a:t>
            </a:r>
            <a:endParaRPr lang="en-US"/>
          </a:p>
        </p:txBody>
      </p:sp>
      <p:sp>
        <p:nvSpPr>
          <p:cNvPr id="3" name="Text Placeholder 2"/>
          <p:cNvSpPr>
            <a:spLocks noGrp="1"/>
          </p:cNvSpPr>
          <p:nvPr>
            <p:ph type="body" idx="1"/>
          </p:nvPr>
        </p:nvSpPr>
        <p:spPr bwMode="auto">
          <a:xfrm>
            <a:off x="675744" y="2160982"/>
            <a:ext cx="4185622" cy="576261"/>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el estilo de texto del patrón</a:t>
            </a:r>
            <a:endParaRPr/>
          </a:p>
        </p:txBody>
      </p:sp>
      <p:sp>
        <p:nvSpPr>
          <p:cNvPr id="4" name="Content Placeholder 3"/>
          <p:cNvSpPr>
            <a:spLocks noGrp="1"/>
          </p:cNvSpPr>
          <p:nvPr>
            <p:ph sz="half" idx="2"/>
          </p:nvPr>
        </p:nvSpPr>
        <p:spPr bwMode="auto">
          <a:xfrm>
            <a:off x="675744" y="2737244"/>
            <a:ext cx="4185622" cy="3304116"/>
          </a:xfrm>
        </p:spPr>
        <p:txBody>
          <a:bodyPr>
            <a:normAutofit/>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5" name="Text Placeholder 4"/>
          <p:cNvSpPr>
            <a:spLocks noGrp="1"/>
          </p:cNvSpPr>
          <p:nvPr>
            <p:ph type="body" sz="quarter" idx="3"/>
          </p:nvPr>
        </p:nvSpPr>
        <p:spPr bwMode="auto">
          <a:xfrm>
            <a:off x="5088382" y="2160982"/>
            <a:ext cx="4185617" cy="576261"/>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el estilo de texto del patrón</a:t>
            </a:r>
            <a:endParaRPr/>
          </a:p>
        </p:txBody>
      </p:sp>
      <p:sp>
        <p:nvSpPr>
          <p:cNvPr id="6" name="Content Placeholder 5"/>
          <p:cNvSpPr>
            <a:spLocks noGrp="1"/>
          </p:cNvSpPr>
          <p:nvPr>
            <p:ph sz="quarter" idx="4"/>
          </p:nvPr>
        </p:nvSpPr>
        <p:spPr bwMode="auto">
          <a:xfrm>
            <a:off x="5088384" y="2737244"/>
            <a:ext cx="4185616" cy="3304116"/>
          </a:xfrm>
        </p:spPr>
        <p:txBody>
          <a:bodyPr>
            <a:normAutofit/>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7" name="Date Placeholder 6"/>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Solo el título">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3" y="609599"/>
            <a:ext cx="8596667" cy="1320799"/>
          </a:xfrm>
        </p:spPr>
        <p:txBody>
          <a:bodyPr/>
          <a:lstStyle/>
          <a:p>
            <a:pPr>
              <a:defRPr/>
            </a:pPr>
            <a:r>
              <a:rPr lang="es-ES"/>
              <a:t>Haga clic para modificar el estilo de título del patrón</a:t>
            </a:r>
            <a:endParaRPr lang="en-US"/>
          </a:p>
        </p:txBody>
      </p:sp>
      <p:sp>
        <p:nvSpPr>
          <p:cNvPr id="3" name="Date Placeholder 2"/>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En blanco">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61BEF0D-F0BB-DE4B-95CE-6DB70DBA9567}"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D57F1E4F-1CFF-5643-939E-217C01CDF56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ido con título">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3" y="1498603"/>
            <a:ext cx="3854527" cy="1278465"/>
          </a:xfrm>
        </p:spPr>
        <p:txBody>
          <a:bodyPr anchor="b">
            <a:normAutofit/>
          </a:bodyPr>
          <a:lstStyle>
            <a:lvl1pPr>
              <a:defRPr sz="2000"/>
            </a:lvl1pPr>
          </a:lstStyle>
          <a:p>
            <a:pPr>
              <a:defRPr/>
            </a:pPr>
            <a:r>
              <a:rPr lang="es-ES"/>
              <a:t>Haga clic para modificar el estilo de título del patrón</a:t>
            </a:r>
            <a:endParaRPr lang="en-US"/>
          </a:p>
        </p:txBody>
      </p:sp>
      <p:sp>
        <p:nvSpPr>
          <p:cNvPr id="3" name="Content Placeholder 2"/>
          <p:cNvSpPr>
            <a:spLocks noGrp="1"/>
          </p:cNvSpPr>
          <p:nvPr>
            <p:ph idx="1"/>
          </p:nvPr>
        </p:nvSpPr>
        <p:spPr bwMode="auto">
          <a:xfrm>
            <a:off x="4760460" y="514923"/>
            <a:ext cx="4513540" cy="5526436"/>
          </a:xfrm>
        </p:spPr>
        <p:txBody>
          <a:bodyPr>
            <a:normAutofit/>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Text Placeholder 3"/>
          <p:cNvSpPr>
            <a:spLocks noGrp="1"/>
          </p:cNvSpPr>
          <p:nvPr>
            <p:ph type="body" sz="half" idx="2"/>
          </p:nvPr>
        </p:nvSpPr>
        <p:spPr bwMode="auto">
          <a:xfrm>
            <a:off x="677333" y="2777068"/>
            <a:ext cx="3854527"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defRPr/>
            </a:pPr>
            <a:r>
              <a:rPr lang="es-ES"/>
              <a:t>Haga clic para modificar el estilo de texto del patrón</a:t>
            </a:r>
            <a:endParaRPr/>
          </a:p>
        </p:txBody>
      </p:sp>
      <p:sp>
        <p:nvSpPr>
          <p:cNvPr id="5" name="Date Placeholder 4"/>
          <p:cNvSpPr>
            <a:spLocks noGrp="1"/>
          </p:cNvSpPr>
          <p:nvPr>
            <p:ph type="dt" sz="half" idx="10"/>
          </p:nvPr>
        </p:nvSpPr>
        <p:spPr bwMode="auto"/>
        <p:txBody>
          <a:bodyPr/>
          <a:lstStyle/>
          <a:p>
            <a:pPr>
              <a:defRPr/>
            </a:pPr>
            <a:fld id="{42A54C80-263E-416B-A8E0-580EDEADCBDC}"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519954A3-9DFD-4C44-94BA-B95130A3BA1C}"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n con título">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7333" y="4800600"/>
            <a:ext cx="8596666" cy="566737"/>
          </a:xfrm>
        </p:spPr>
        <p:txBody>
          <a:bodyPr anchor="b">
            <a:normAutofit/>
          </a:bodyPr>
          <a:lstStyle>
            <a:lvl1pPr algn="l">
              <a:defRPr sz="2400" b="0"/>
            </a:lvl1pPr>
          </a:lstStyle>
          <a:p>
            <a:pPr>
              <a:defRPr/>
            </a:pPr>
            <a:r>
              <a:rPr lang="es-ES"/>
              <a:t>Haga clic para modificar el estilo de título del patrón</a:t>
            </a:r>
            <a:endParaRPr lang="en-US"/>
          </a:p>
        </p:txBody>
      </p:sp>
      <p:sp>
        <p:nvSpPr>
          <p:cNvPr id="3" name="Picture Placeholder 2"/>
          <p:cNvSpPr>
            <a:spLocks noChangeAspect="1" noGrp="1"/>
          </p:cNvSpPr>
          <p:nvPr>
            <p:ph type="pic" idx="1"/>
          </p:nvPr>
        </p:nvSpPr>
        <p:spPr bwMode="auto">
          <a:xfrm>
            <a:off x="677333" y="609599"/>
            <a:ext cx="8596667"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s-ES"/>
              <a:t>Haga clic en el icono para agregar una imagen</a:t>
            </a:r>
            <a:endParaRPr lang="en-US"/>
          </a:p>
        </p:txBody>
      </p:sp>
      <p:sp>
        <p:nvSpPr>
          <p:cNvPr id="4" name="Text Placeholder 3"/>
          <p:cNvSpPr>
            <a:spLocks noGrp="1"/>
          </p:cNvSpPr>
          <p:nvPr>
            <p:ph type="body" sz="half" idx="2"/>
          </p:nvPr>
        </p:nvSpPr>
        <p:spPr bwMode="auto">
          <a:xfrm>
            <a:off x="677333" y="5367337"/>
            <a:ext cx="8596666" cy="67402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s-ES"/>
              <a:t>Haga clic para modificar el estilo de texto del patrón</a:t>
            </a:r>
            <a:endParaRPr/>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D57F1E4F-1CFF-5643-939E-217C01CDF565}" type="slidenum">
              <a:rPr lang="en-US"/>
              <a:t/>
            </a:fld>
            <a:endParaRPr lang="en-US"/>
          </a:p>
        </p:txBody>
      </p:sp>
      <p:sp>
        <p:nvSpPr>
          <p:cNvPr id="5" name="Date Placeholder 4"/>
          <p:cNvSpPr>
            <a:spLocks noGrp="1"/>
          </p:cNvSpPr>
          <p:nvPr>
            <p:ph type="dt" sz="half" idx="10"/>
          </p:nvPr>
        </p:nvSpPr>
        <p:spPr bwMode="auto"/>
        <p:txBody>
          <a:bodyPr/>
          <a:lstStyle/>
          <a:p>
            <a:pPr>
              <a:defRPr/>
            </a:pPr>
            <a:fld id="{B61BEF0D-F0BB-DE4B-95CE-6DB70DBA9567}" type="datetimeFigureOut">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44" name="Group 43"/>
          <p:cNvGrpSpPr/>
          <p:nvPr/>
        </p:nvGrpSpPr>
        <p:grpSpPr bwMode="auto">
          <a:xfrm>
            <a:off x="0" y="-8466"/>
            <a:ext cx="12191999" cy="6866466"/>
            <a:chOff x="0" y="-8466"/>
            <a:chExt cx="12191999" cy="6866466"/>
          </a:xfrm>
        </p:grpSpPr>
        <p:cxnSp>
          <p:nvCxnSpPr>
            <p:cNvPr id="20" name="Straight Connector 19"/>
            <p:cNvCxnSpPr>
              <a:cxnSpLocks/>
            </p:cNvCxnSpPr>
            <p:nvPr/>
          </p:nvCxnSpPr>
          <p:spPr bwMode="auto">
            <a:xfrm>
              <a:off x="9371011" y="0"/>
              <a:ext cx="1219199"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cxnSpLocks/>
            </p:cNvCxnSpPr>
            <p:nvPr/>
          </p:nvCxnSpPr>
          <p:spPr bwMode="auto">
            <a:xfrm flipH="1">
              <a:off x="7425266" y="3681412"/>
              <a:ext cx="4763557" cy="317658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bwMode="auto">
            <a:xfrm>
              <a:off x="9181476" y="-8466"/>
              <a:ext cx="3007348" cy="6866466"/>
            </a:xfrm>
            <a:custGeom>
              <a:avLst/>
              <a:gdLst/>
              <a:ahLst/>
              <a:cxnLst/>
              <a:rect l="l" t="t" r="r" b="b"/>
              <a:pathLst>
                <a:path w="3007349" h="6866467" fill="norm" stroke="1" extrusionOk="0">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bwMode="auto">
            <a:xfrm>
              <a:off x="9603441" y="-8466"/>
              <a:ext cx="2588557" cy="6866466"/>
            </a:xfrm>
            <a:custGeom>
              <a:avLst/>
              <a:gdLst/>
              <a:ahLst/>
              <a:cxnLst/>
              <a:rect l="l" t="t" r="r" b="b"/>
              <a:pathLst>
                <a:path w="2573311" h="6866467" fill="norm" stroke="1" extrusionOk="0">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bwMode="auto">
            <a:xfrm>
              <a:off x="8932332" y="3047999"/>
              <a:ext cx="3259666" cy="3809999"/>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bwMode="auto">
            <a:xfrm>
              <a:off x="9334499" y="-8466"/>
              <a:ext cx="2854325" cy="6866466"/>
            </a:xfrm>
            <a:custGeom>
              <a:avLst/>
              <a:gdLst/>
              <a:ahLst/>
              <a:cxnLst/>
              <a:rect l="l" t="t" r="r" b="b"/>
              <a:pathLst>
                <a:path w="2858013" h="6866467" fill="norm" stroke="1" extrusionOk="0">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bwMode="auto">
            <a:xfrm>
              <a:off x="10898730" y="-8466"/>
              <a:ext cx="1290093" cy="6866466"/>
            </a:xfrm>
            <a:custGeom>
              <a:avLst/>
              <a:gdLst/>
              <a:ahLst/>
              <a:cxnLst/>
              <a:rect l="l" t="t" r="r" b="b"/>
              <a:pathLst>
                <a:path w="1290094" h="6858000" fill="norm" stroke="1" extrusionOk="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bwMode="auto">
            <a:xfrm>
              <a:off x="10938998" y="-8466"/>
              <a:ext cx="1249824" cy="6866466"/>
            </a:xfrm>
            <a:custGeom>
              <a:avLst/>
              <a:gdLst/>
              <a:ahLst/>
              <a:cxnLst/>
              <a:rect l="l" t="t" r="r" b="b"/>
              <a:pathLst>
                <a:path w="1249825" h="6858000" fill="norm" stroke="1" extrusionOk="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bwMode="auto">
            <a:xfrm>
              <a:off x="10371665" y="3589866"/>
              <a:ext cx="1817158" cy="3268132"/>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bwMode="auto">
            <a:xfrm>
              <a:off x="0" y="4013199"/>
              <a:ext cx="448732" cy="2844799"/>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bwMode="auto">
          <a:xfrm>
            <a:off x="677333" y="609599"/>
            <a:ext cx="8596667" cy="1320799"/>
          </a:xfrm>
          <a:prstGeom prst="rect">
            <a:avLst/>
          </a:prstGeom>
        </p:spPr>
        <p:txBody>
          <a:bodyPr vert="horz" lIns="91440" tIns="45720" rIns="91440" bIns="45720" rtlCol="0" anchor="t">
            <a:normAutofit/>
          </a:bodyPr>
          <a:lstStyle/>
          <a:p>
            <a:pPr>
              <a:defRPr/>
            </a:pPr>
            <a:r>
              <a:rPr lang="es-ES"/>
              <a:t>Haga clic para modificar el estilo de título del patrón</a:t>
            </a:r>
            <a:endParaRPr lang="en-US"/>
          </a:p>
        </p:txBody>
      </p:sp>
      <p:sp>
        <p:nvSpPr>
          <p:cNvPr id="3" name="Text Placeholder 2"/>
          <p:cNvSpPr>
            <a:spLocks noGrp="1"/>
          </p:cNvSpPr>
          <p:nvPr>
            <p:ph type="body" idx="1"/>
          </p:nvPr>
        </p:nvSpPr>
        <p:spPr bwMode="auto">
          <a:xfrm>
            <a:off x="677333" y="2160588"/>
            <a:ext cx="8596667" cy="3880773"/>
          </a:xfrm>
          <a:prstGeom prst="rect">
            <a:avLst/>
          </a:prstGeom>
        </p:spPr>
        <p:txBody>
          <a:bodyPr vert="horz" lIns="91440" tIns="45720" rIns="91440" bIns="45720" rtlCol="0">
            <a:normAutofit/>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n-US"/>
          </a:p>
        </p:txBody>
      </p:sp>
      <p:sp>
        <p:nvSpPr>
          <p:cNvPr id="4" name="Date Placeholder 3"/>
          <p:cNvSpPr>
            <a:spLocks noGrp="1"/>
          </p:cNvSpPr>
          <p:nvPr>
            <p:ph type="dt" sz="half" idx="2"/>
          </p:nvPr>
        </p:nvSpPr>
        <p:spPr bwMode="auto">
          <a:xfrm>
            <a:off x="7205132" y="6041361"/>
            <a:ext cx="911938" cy="365124"/>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61BEF0D-F0BB-DE4B-95CE-6DB70DBA9567}" type="datetimeFigureOut">
              <a:rPr lang="en-US"/>
              <a:t/>
            </a:fld>
            <a:endParaRPr lang="en-US"/>
          </a:p>
        </p:txBody>
      </p:sp>
      <p:sp>
        <p:nvSpPr>
          <p:cNvPr id="5" name="Footer Placeholder 4"/>
          <p:cNvSpPr>
            <a:spLocks noGrp="1"/>
          </p:cNvSpPr>
          <p:nvPr>
            <p:ph type="ftr" sz="quarter" idx="3"/>
          </p:nvPr>
        </p:nvSpPr>
        <p:spPr bwMode="auto">
          <a:xfrm>
            <a:off x="677333" y="6041361"/>
            <a:ext cx="6297611" cy="365124"/>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590662" y="6041361"/>
            <a:ext cx="683338" cy="365124"/>
          </a:xfrm>
          <a:prstGeom prst="rect">
            <a:avLst/>
          </a:prstGeom>
        </p:spPr>
        <p:txBody>
          <a:bodyPr vert="horz" lIns="91440" tIns="45720" rIns="91440" bIns="45720" rtlCol="0" anchor="ctr"/>
          <a:lstStyle>
            <a:lvl1pPr algn="r">
              <a:defRPr sz="900">
                <a:solidFill>
                  <a:schemeClr val="accent1"/>
                </a:solidFill>
              </a:defRPr>
            </a:lvl1pPr>
          </a:lstStyle>
          <a:p>
            <a:pPr>
              <a:defRPr/>
            </a:pPr>
            <a:fld id="{D57F1E4F-1CFF-5643-939E-217C01CDF565}"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a:spcBef>
          <a:spcPts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SzPct val="80000"/>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SzPct val="80000"/>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SzPct val="80000"/>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SzPct val="80000"/>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diagramData" Target="../diagrams/data1.xml" /><Relationship Id="rId3" Type="http://schemas.microsoft.com/office/2007/relationships/diagramDrawing" Target="../diagrams/drawing1.xml" /><Relationship Id="rId4" Type="http://schemas.openxmlformats.org/officeDocument/2006/relationships/diagramColors" Target="../diagrams/colors1.xml" /><Relationship Id="rId5" Type="http://schemas.openxmlformats.org/officeDocument/2006/relationships/diagramLayout" Target="../diagrams/layout1.xml" /><Relationship Id="rId6" Type="http://schemas.openxmlformats.org/officeDocument/2006/relationships/diagramQuickStyle" Target="../diagrams/quickStyle1.xml" /></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diagramData" Target="../diagrams/data2.xml" /><Relationship Id="rId3" Type="http://schemas.microsoft.com/office/2007/relationships/diagramDrawing" Target="../diagrams/drawing2.xml" /><Relationship Id="rId4" Type="http://schemas.openxmlformats.org/officeDocument/2006/relationships/diagramColors" Target="../diagrams/colors2.xml" /><Relationship Id="rId5" Type="http://schemas.openxmlformats.org/officeDocument/2006/relationships/diagramLayout" Target="../diagrams/layout2.xml" /><Relationship Id="rId6" Type="http://schemas.openxmlformats.org/officeDocument/2006/relationships/diagramQuickStyle" Target="../diagrams/quickStyle2.xml" /></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diagramData" Target="../diagrams/data3.xml" /><Relationship Id="rId3" Type="http://schemas.microsoft.com/office/2007/relationships/diagramDrawing" Target="../diagrams/drawing3.xml" /><Relationship Id="rId4" Type="http://schemas.openxmlformats.org/officeDocument/2006/relationships/diagramColors" Target="../diagrams/colors3.xml" /><Relationship Id="rId5" Type="http://schemas.openxmlformats.org/officeDocument/2006/relationships/diagramLayout" Target="../diagrams/layout3.xml" /><Relationship Id="rId6" Type="http://schemas.openxmlformats.org/officeDocument/2006/relationships/diagramQuickStyle" Target="../diagrams/quickStyle3.xml" /></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 /></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3074" name="Picture 1"/>
          <p:cNvPicPr>
            <a:picLocks noChangeAspect="1" noChangeArrowheads="1"/>
          </p:cNvPicPr>
          <p:nvPr/>
        </p:nvPicPr>
        <p:blipFill>
          <a:blip r:embed="rId2"/>
          <a:stretch/>
        </p:blipFill>
        <p:spPr bwMode="auto">
          <a:xfrm>
            <a:off x="0" y="-16329"/>
            <a:ext cx="3225338" cy="6858000"/>
          </a:xfrm>
          <a:prstGeom prst="rect">
            <a:avLst/>
          </a:prstGeom>
          <a:noFill/>
          <a:ln>
            <a:noFill/>
          </a:ln>
          <a:effectLst/>
        </p:spPr>
      </p:pic>
      <p:pic>
        <p:nvPicPr>
          <p:cNvPr id="3075" name="Picture 2"/>
          <p:cNvPicPr>
            <a:picLocks noChangeAspect="1" noChangeArrowheads="1"/>
          </p:cNvPicPr>
          <p:nvPr/>
        </p:nvPicPr>
        <p:blipFill>
          <a:blip r:embed="rId3"/>
          <a:stretch/>
        </p:blipFill>
        <p:spPr bwMode="auto">
          <a:xfrm>
            <a:off x="6442182" y="389671"/>
            <a:ext cx="2328863" cy="625475"/>
          </a:xfrm>
          <a:prstGeom prst="rect">
            <a:avLst/>
          </a:prstGeom>
          <a:noFill/>
          <a:ln>
            <a:noFill/>
          </a:ln>
          <a:effectLst/>
        </p:spPr>
      </p:pic>
      <p:sp>
        <p:nvSpPr>
          <p:cNvPr id="3076" name="Text Box 3"/>
          <p:cNvSpPr txBox="1">
            <a:spLocks noChangeArrowheads="1"/>
          </p:cNvSpPr>
          <p:nvPr/>
        </p:nvSpPr>
        <p:spPr bwMode="auto">
          <a:xfrm flipH="0" flipV="0">
            <a:off x="4419505" y="1253013"/>
            <a:ext cx="6374611" cy="947075"/>
          </a:xfrm>
          <a:prstGeom prst="rect">
            <a:avLst/>
          </a:prstGeom>
          <a:noFill/>
          <a:ln>
            <a:noFill/>
          </a:ln>
          <a:effec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5pPr>
            <a:lvl6pPr marL="2514600" indent="-228600" defTabSz="449263">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6pPr>
            <a:lvl7pPr marL="2971800" indent="-228600" defTabSz="449263">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7pPr>
            <a:lvl8pPr marL="3429000" indent="-228600" defTabSz="449263">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8pPr>
            <a:lvl9pPr marL="3886200" indent="-228600" defTabSz="449263">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9pPr>
          </a:lstStyle>
          <a:p>
            <a:pPr algn="ctr">
              <a:defRPr/>
            </a:pPr>
            <a:r>
              <a:rPr lang="en-US" sz="2800" b="1" i="0" u="none" strike="noStrike" cap="none" spc="0">
                <a:solidFill>
                  <a:schemeClr val="tx1"/>
                </a:solidFill>
                <a:latin typeface="Arial"/>
                <a:ea typeface="Times New Roman"/>
                <a:cs typeface="Arial"/>
              </a:rPr>
              <a:t>Simulación del tránsito de una ciudad usando técnicas de Big Data </a:t>
            </a:r>
            <a:endParaRPr lang="es-ES" sz="2800">
              <a:solidFill>
                <a:schemeClr val="tx1"/>
              </a:solidFill>
            </a:endParaRPr>
          </a:p>
        </p:txBody>
      </p:sp>
      <p:sp>
        <p:nvSpPr>
          <p:cNvPr id="2" name="CuadroTexto 1"/>
          <p:cNvSpPr txBox="1"/>
          <p:nvPr/>
        </p:nvSpPr>
        <p:spPr bwMode="auto">
          <a:xfrm>
            <a:off x="3225337" y="2442543"/>
            <a:ext cx="8764065" cy="1920276"/>
          </a:xfrm>
          <a:prstGeom prst="rect">
            <a:avLst/>
          </a:prstGeom>
          <a:noFill/>
        </p:spPr>
        <p:txBody>
          <a:bodyPr wrap="square">
            <a:spAutoFit/>
          </a:bodyPr>
          <a:lstStyle/>
          <a:p>
            <a:pPr algn="ctr">
              <a:defRPr/>
            </a:pPr>
            <a:r>
              <a:rPr lang="es-ES" sz="2400" b="1">
                <a:latin typeface="Arial"/>
                <a:cs typeface="Arial"/>
              </a:rPr>
              <a:t>Autor</a:t>
            </a:r>
            <a:endParaRPr/>
          </a:p>
          <a:p>
            <a:pPr algn="ctr">
              <a:defRPr/>
            </a:pPr>
            <a:r>
              <a:rPr lang="es-ES" sz="2400" b="1">
                <a:latin typeface="Arial"/>
                <a:cs typeface="Arial"/>
              </a:rPr>
              <a:t>Fidel Alejandro Cepero Salazar</a:t>
            </a:r>
            <a:endParaRPr lang="es-ES" sz="2400" b="1">
              <a:latin typeface="Arial"/>
              <a:cs typeface="Arial"/>
            </a:endParaRPr>
          </a:p>
          <a:p>
            <a:pPr algn="ctr">
              <a:defRPr/>
            </a:pPr>
            <a:r>
              <a:rPr lang="es-ES" sz="2400" b="1">
                <a:latin typeface="Arial"/>
                <a:cs typeface="Arial"/>
              </a:rPr>
              <a:t>Tutor </a:t>
            </a:r>
            <a:endParaRPr lang="es-ES" sz="2400" b="1">
              <a:latin typeface="Arial"/>
              <a:cs typeface="Arial"/>
            </a:endParaRPr>
          </a:p>
          <a:p>
            <a:pPr algn="ctr">
              <a:defRPr/>
            </a:pPr>
            <a:r>
              <a:rPr lang="es-ES" sz="2400" b="1">
                <a:latin typeface="Arial"/>
                <a:cs typeface="Arial"/>
              </a:rPr>
              <a:t>MSc. Dionis López Ramos</a:t>
            </a:r>
            <a:endParaRPr/>
          </a:p>
          <a:p>
            <a:pPr algn="ctr">
              <a:defRPr/>
            </a:pPr>
            <a:endParaRPr lang="es-ES" sz="2400" b="1">
              <a:latin typeface="Calibri"/>
              <a:cs typeface="Calibri"/>
            </a:endParaRPr>
          </a:p>
        </p:txBody>
      </p:sp>
      <p:sp>
        <p:nvSpPr>
          <p:cNvPr id="3" name="Text Box 3"/>
          <p:cNvSpPr txBox="1">
            <a:spLocks noChangeArrowheads="1"/>
          </p:cNvSpPr>
          <p:nvPr/>
        </p:nvSpPr>
        <p:spPr bwMode="auto">
          <a:xfrm>
            <a:off x="3225337" y="4646756"/>
            <a:ext cx="8762949" cy="2653955"/>
          </a:xfrm>
          <a:prstGeom prst="rect">
            <a:avLst/>
          </a:prstGeom>
          <a:noFill/>
          <a:ln>
            <a:noFill/>
          </a:ln>
          <a:effec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5pPr>
            <a:lvl6pPr marL="2514600" indent="-228600" defTabSz="449263">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6pPr>
            <a:lvl7pPr marL="2971800" indent="-228600" defTabSz="449263">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7pPr>
            <a:lvl8pPr marL="3429000" indent="-228600" defTabSz="449263">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8pPr>
            <a:lvl9pPr marL="3886200" indent="-228600" defTabSz="449263">
              <a:spcBef>
                <a:spcPts val="0"/>
              </a:spcBef>
              <a:spcAft>
                <a:spcPts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a:cs typeface="Arial"/>
              </a:defRPr>
            </a:lvl9pPr>
          </a:lstStyle>
          <a:p>
            <a:pPr algn="ctr">
              <a:defRPr/>
            </a:pPr>
            <a:r>
              <a:rPr lang="es-ES" sz="2000" b="1">
                <a:solidFill>
                  <a:schemeClr val="tx1"/>
                </a:solidFill>
                <a:ea typeface="Calibri"/>
              </a:rPr>
              <a:t>Facultad de Ingeniería en Telecomunicaciones, Informática y Biom</a:t>
            </a:r>
            <a:r>
              <a:rPr lang="es-ES" sz="2000" b="1">
                <a:solidFill>
                  <a:schemeClr val="tx1"/>
                </a:solidFill>
                <a:ea typeface="Calibri"/>
              </a:rPr>
              <a:t>édica</a:t>
            </a:r>
            <a:endParaRPr lang="es-ES" sz="2000" b="1">
              <a:solidFill>
                <a:schemeClr val="tx1"/>
              </a:solidFill>
              <a:ea typeface="Calibri"/>
            </a:endParaRPr>
          </a:p>
          <a:p>
            <a:pPr algn="ctr">
              <a:defRPr/>
            </a:pPr>
            <a:r>
              <a:rPr lang="es-ES" sz="2000" b="1">
                <a:solidFill>
                  <a:schemeClr val="tx1"/>
                </a:solidFill>
                <a:ea typeface="Calibri"/>
              </a:rPr>
              <a:t>Departamento de </a:t>
            </a:r>
            <a:r>
              <a:rPr lang="es-ES" sz="2000" b="1">
                <a:solidFill>
                  <a:schemeClr val="tx1"/>
                </a:solidFill>
                <a:ea typeface="Calibri"/>
              </a:rPr>
              <a:t>Ingeniería Informática</a:t>
            </a:r>
            <a:endParaRPr/>
          </a:p>
          <a:p>
            <a:pPr algn="ctr">
              <a:defRPr/>
            </a:pPr>
            <a:r>
              <a:rPr lang="es-ES" sz="2000" b="1">
                <a:solidFill>
                  <a:schemeClr val="tx1"/>
                </a:solidFill>
                <a:ea typeface="Calibri"/>
              </a:rPr>
              <a:t>Proyecto </a:t>
            </a:r>
            <a:r>
              <a:rPr lang="es-ES" sz="2000" b="1">
                <a:solidFill>
                  <a:schemeClr val="tx1"/>
                </a:solidFill>
                <a:ea typeface="Calibri"/>
              </a:rPr>
              <a:t>de Investigación </a:t>
            </a:r>
            <a:endParaRPr lang="es-ES" sz="2000" b="1">
              <a:solidFill>
                <a:schemeClr val="tx1"/>
              </a:solidFill>
              <a:ea typeface="Calibri"/>
            </a:endParaRPr>
          </a:p>
          <a:p>
            <a:pPr algn="ctr">
              <a:defRPr/>
            </a:pPr>
            <a:r>
              <a:rPr lang="es-ES" sz="2000" b="1">
                <a:solidFill>
                  <a:schemeClr val="tx1"/>
                </a:solidFill>
                <a:ea typeface="Calibri"/>
              </a:rPr>
              <a:t>“Soluciones </a:t>
            </a:r>
            <a:r>
              <a:rPr lang="es-ES" sz="2000" b="1">
                <a:solidFill>
                  <a:schemeClr val="tx1"/>
                </a:solidFill>
                <a:ea typeface="Calibri"/>
              </a:rPr>
              <a:t>informática para la gestión de los procesos universitarios a partir de plataformas de gobierno </a:t>
            </a:r>
            <a:r>
              <a:rPr lang="es-ES" sz="2000" b="1">
                <a:solidFill>
                  <a:schemeClr val="tx1"/>
                </a:solidFill>
                <a:ea typeface="Calibri"/>
              </a:rPr>
              <a:t>electrónico”</a:t>
            </a:r>
            <a:endParaRPr lang="es-ES" sz="2000" b="1">
              <a:solidFill>
                <a:schemeClr val="tx1"/>
              </a:solidFill>
              <a:ea typeface="Calibri"/>
            </a:endParaRPr>
          </a:p>
          <a:p>
            <a:pPr algn="ctr">
              <a:defRPr/>
            </a:pPr>
            <a:endParaRPr lang="es-ES" sz="2000" b="1">
              <a:solidFill>
                <a:schemeClr val="tx1"/>
              </a:solidFill>
            </a:endParaRPr>
          </a:p>
          <a:p>
            <a:pPr>
              <a:buSzPct val="100000"/>
              <a:defRPr/>
            </a:pPr>
            <a:endParaRPr lang="es-ES" sz="2800" b="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939186219" name="Picture 1"/>
          <p:cNvPicPr>
            <a:picLocks noChangeAspect="1" noChangeArrowheads="1"/>
          </p:cNvPicPr>
          <p:nvPr/>
        </p:nvPicPr>
        <p:blipFill>
          <a:blip r:embed="rId2"/>
          <a:stretch/>
        </p:blipFill>
        <p:spPr bwMode="auto">
          <a:xfrm>
            <a:off x="0" y="-16328"/>
            <a:ext cx="3225337" cy="6858000"/>
          </a:xfrm>
          <a:prstGeom prst="rect">
            <a:avLst/>
          </a:prstGeom>
          <a:noFill/>
          <a:ln>
            <a:noFill/>
          </a:ln>
          <a:effectLst/>
        </p:spPr>
      </p:pic>
      <p:pic>
        <p:nvPicPr>
          <p:cNvPr id="1788621325" name="Picture 2"/>
          <p:cNvPicPr>
            <a:picLocks noChangeAspect="1" noChangeArrowheads="1"/>
          </p:cNvPicPr>
          <p:nvPr/>
        </p:nvPicPr>
        <p:blipFill>
          <a:blip r:embed="rId3"/>
          <a:stretch/>
        </p:blipFill>
        <p:spPr bwMode="auto">
          <a:xfrm>
            <a:off x="6442182" y="389670"/>
            <a:ext cx="2328862" cy="625474"/>
          </a:xfrm>
          <a:prstGeom prst="rect">
            <a:avLst/>
          </a:prstGeom>
          <a:noFill/>
          <a:ln>
            <a:noFill/>
          </a:ln>
          <a:effectLst/>
        </p:spPr>
      </p:pic>
      <p:sp>
        <p:nvSpPr>
          <p:cNvPr id="803469605" name="Text Box 3"/>
          <p:cNvSpPr txBox="1">
            <a:spLocks noChangeArrowheads="1"/>
          </p:cNvSpPr>
          <p:nvPr/>
        </p:nvSpPr>
        <p:spPr bwMode="auto">
          <a:xfrm flipH="0" flipV="0">
            <a:off x="4419505" y="1253013"/>
            <a:ext cx="6374611" cy="947075"/>
          </a:xfrm>
          <a:prstGeom prst="rect">
            <a:avLst/>
          </a:prstGeom>
          <a:noFill/>
          <a:ln>
            <a:noFill/>
          </a:ln>
          <a:effectLst/>
        </p:spPr>
        <p:txBody>
          <a:bodyPr wrap="square" lIns="90000" tIns="46800" rIns="90000" bIns="46800">
            <a:spAutoFit/>
          </a:bodyPr>
          <a:lstStyle>
            <a:lvl1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1pPr>
            <a:lvl2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2pPr>
            <a:lvl3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3pPr>
            <a:lvl4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4pPr>
            <a:lvl5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5pPr>
            <a:lvl6pPr marL="2514599" indent="-228600" defTabSz="449262">
              <a:spcBef>
                <a:spcPts val="0"/>
              </a:spcBef>
              <a:spcAft>
                <a:spcPts val="0"/>
              </a:spcAft>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6pPr>
            <a:lvl7pPr marL="2971800" indent="-228600" defTabSz="449262">
              <a:spcBef>
                <a:spcPts val="0"/>
              </a:spcBef>
              <a:spcAft>
                <a:spcPts val="0"/>
              </a:spcAft>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7pPr>
            <a:lvl8pPr marL="3429000" indent="-228600" defTabSz="449262">
              <a:spcBef>
                <a:spcPts val="0"/>
              </a:spcBef>
              <a:spcAft>
                <a:spcPts val="0"/>
              </a:spcAft>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8pPr>
            <a:lvl9pPr marL="3886200" indent="-228600" defTabSz="449262">
              <a:spcBef>
                <a:spcPts val="0"/>
              </a:spcBef>
              <a:spcAft>
                <a:spcPts val="0"/>
              </a:spcAft>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9pPr>
          </a:lstStyle>
          <a:p>
            <a:pPr algn="ctr">
              <a:defRPr/>
            </a:pPr>
            <a:r>
              <a:rPr lang="en-US" sz="2800" b="1" i="0" u="none" strike="noStrike" cap="none" spc="0">
                <a:solidFill>
                  <a:schemeClr val="tx1"/>
                </a:solidFill>
                <a:latin typeface="Arial"/>
                <a:ea typeface="Times New Roman"/>
                <a:cs typeface="Arial"/>
              </a:rPr>
              <a:t>Simulación del tránsito de una ciudad usando técnicas de Big Data </a:t>
            </a:r>
            <a:endParaRPr lang="es-ES" sz="2800">
              <a:solidFill>
                <a:schemeClr val="tx1"/>
              </a:solidFill>
            </a:endParaRPr>
          </a:p>
        </p:txBody>
      </p:sp>
      <p:sp>
        <p:nvSpPr>
          <p:cNvPr id="1530647698" name="CuadroTexto 1"/>
          <p:cNvSpPr txBox="1"/>
          <p:nvPr/>
        </p:nvSpPr>
        <p:spPr bwMode="auto">
          <a:xfrm>
            <a:off x="3225337" y="2442543"/>
            <a:ext cx="8764065" cy="1920276"/>
          </a:xfrm>
          <a:prstGeom prst="rect">
            <a:avLst/>
          </a:prstGeom>
          <a:noFill/>
        </p:spPr>
        <p:txBody>
          <a:bodyPr wrap="square">
            <a:spAutoFit/>
          </a:bodyPr>
          <a:lstStyle/>
          <a:p>
            <a:pPr algn="ctr">
              <a:defRPr/>
            </a:pPr>
            <a:r>
              <a:rPr lang="es-ES" sz="2400" b="1">
                <a:latin typeface="Arial"/>
                <a:cs typeface="Arial"/>
              </a:rPr>
              <a:t>Autor</a:t>
            </a:r>
            <a:endParaRPr/>
          </a:p>
          <a:p>
            <a:pPr algn="ctr">
              <a:defRPr/>
            </a:pPr>
            <a:r>
              <a:rPr lang="es-ES" sz="2400" b="1">
                <a:latin typeface="Arial"/>
                <a:cs typeface="Arial"/>
              </a:rPr>
              <a:t>Fidel Alejandro Cepero Salazar</a:t>
            </a:r>
            <a:endParaRPr lang="es-ES" sz="2400" b="1">
              <a:latin typeface="Arial"/>
              <a:cs typeface="Arial"/>
            </a:endParaRPr>
          </a:p>
          <a:p>
            <a:pPr algn="ctr">
              <a:defRPr/>
            </a:pPr>
            <a:r>
              <a:rPr lang="es-ES" sz="2400" b="1">
                <a:latin typeface="Arial"/>
                <a:cs typeface="Arial"/>
              </a:rPr>
              <a:t>Tutor </a:t>
            </a:r>
            <a:endParaRPr lang="es-ES" sz="2400" b="1">
              <a:latin typeface="Arial"/>
              <a:cs typeface="Arial"/>
            </a:endParaRPr>
          </a:p>
          <a:p>
            <a:pPr algn="ctr">
              <a:defRPr/>
            </a:pPr>
            <a:r>
              <a:rPr lang="es-ES" sz="2400" b="1">
                <a:latin typeface="Arial"/>
                <a:cs typeface="Arial"/>
              </a:rPr>
              <a:t>MSc. Dionis López Ramos</a:t>
            </a:r>
            <a:endParaRPr/>
          </a:p>
          <a:p>
            <a:pPr algn="ctr">
              <a:defRPr/>
            </a:pPr>
            <a:endParaRPr lang="es-ES" sz="2400" b="1">
              <a:latin typeface="Calibri"/>
              <a:cs typeface="Calibri"/>
            </a:endParaRPr>
          </a:p>
        </p:txBody>
      </p:sp>
      <p:sp>
        <p:nvSpPr>
          <p:cNvPr id="658883563" name="Text Box 3"/>
          <p:cNvSpPr txBox="1">
            <a:spLocks noChangeArrowheads="1"/>
          </p:cNvSpPr>
          <p:nvPr/>
        </p:nvSpPr>
        <p:spPr bwMode="auto">
          <a:xfrm>
            <a:off x="3225337" y="4646756"/>
            <a:ext cx="8762949" cy="2653955"/>
          </a:xfrm>
          <a:prstGeom prst="rect">
            <a:avLst/>
          </a:prstGeom>
          <a:noFill/>
          <a:ln>
            <a:noFill/>
          </a:ln>
          <a:effectLst/>
        </p:spPr>
        <p:txBody>
          <a:bodyPr wrap="square" lIns="90000" tIns="46800" rIns="90000" bIns="46800">
            <a:spAutoFit/>
          </a:bodyPr>
          <a:lstStyle>
            <a:lvl1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1pPr>
            <a:lvl2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2pPr>
            <a:lvl3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3pPr>
            <a:lvl4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4pPr>
            <a:lvl5pPr>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5pPr>
            <a:lvl6pPr marL="2514599" indent="-228600" defTabSz="449262">
              <a:spcBef>
                <a:spcPts val="0"/>
              </a:spcBef>
              <a:spcAft>
                <a:spcPts val="0"/>
              </a:spcAft>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6pPr>
            <a:lvl7pPr marL="2971800" indent="-228600" defTabSz="449262">
              <a:spcBef>
                <a:spcPts val="0"/>
              </a:spcBef>
              <a:spcAft>
                <a:spcPts val="0"/>
              </a:spcAft>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7pPr>
            <a:lvl8pPr marL="3429000" indent="-228600" defTabSz="449262">
              <a:spcBef>
                <a:spcPts val="0"/>
              </a:spcBef>
              <a:spcAft>
                <a:spcPts val="0"/>
              </a:spcAft>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8pPr>
            <a:lvl9pPr marL="3886200" indent="-228600" defTabSz="449262">
              <a:spcBef>
                <a:spcPts val="0"/>
              </a:spcBef>
              <a:spcAft>
                <a:spcPts val="0"/>
              </a:spcAft>
              <a:tabLst>
                <a:tab pos="0" algn="l"/>
                <a:tab pos="447674" algn="l"/>
                <a:tab pos="896937" algn="l"/>
                <a:tab pos="1346199" algn="l"/>
                <a:tab pos="1795462" algn="l"/>
                <a:tab pos="2244724" algn="l"/>
                <a:tab pos="2693988" algn="l"/>
                <a:tab pos="3143250" algn="l"/>
                <a:tab pos="3592512" algn="l"/>
                <a:tab pos="4041774" algn="l"/>
                <a:tab pos="4491037" algn="l"/>
                <a:tab pos="4940299" algn="l"/>
                <a:tab pos="5389562" algn="l"/>
                <a:tab pos="5838824" algn="l"/>
                <a:tab pos="6288087" algn="l"/>
                <a:tab pos="6737349" algn="l"/>
                <a:tab pos="7186612" algn="l"/>
                <a:tab pos="7635874" algn="l"/>
                <a:tab pos="8085137" algn="l"/>
                <a:tab pos="8534399" algn="l"/>
                <a:tab pos="8983662" algn="l"/>
              </a:tabLst>
              <a:defRPr>
                <a:solidFill>
                  <a:schemeClr val="bg1"/>
                </a:solidFill>
                <a:latin typeface="Arial"/>
                <a:cs typeface="Arial"/>
              </a:defRPr>
            </a:lvl9pPr>
          </a:lstStyle>
          <a:p>
            <a:pPr algn="ctr">
              <a:defRPr/>
            </a:pPr>
            <a:r>
              <a:rPr lang="es-ES" sz="2000" b="1">
                <a:solidFill>
                  <a:schemeClr val="tx1"/>
                </a:solidFill>
                <a:ea typeface="Calibri"/>
              </a:rPr>
              <a:t>Facultad de Ingeniería en Telecomunicaciones, Informática y Biom</a:t>
            </a:r>
            <a:r>
              <a:rPr lang="es-ES" sz="2000" b="1">
                <a:solidFill>
                  <a:schemeClr val="tx1"/>
                </a:solidFill>
                <a:ea typeface="Calibri"/>
              </a:rPr>
              <a:t>édica</a:t>
            </a:r>
            <a:endParaRPr lang="es-ES" sz="2000" b="1">
              <a:solidFill>
                <a:schemeClr val="tx1"/>
              </a:solidFill>
              <a:ea typeface="Calibri"/>
            </a:endParaRPr>
          </a:p>
          <a:p>
            <a:pPr algn="ctr">
              <a:defRPr/>
            </a:pPr>
            <a:r>
              <a:rPr lang="es-ES" sz="2000" b="1">
                <a:solidFill>
                  <a:schemeClr val="tx1"/>
                </a:solidFill>
                <a:ea typeface="Calibri"/>
              </a:rPr>
              <a:t>Departamento de </a:t>
            </a:r>
            <a:r>
              <a:rPr lang="es-ES" sz="2000" b="1">
                <a:solidFill>
                  <a:schemeClr val="tx1"/>
                </a:solidFill>
                <a:ea typeface="Calibri"/>
              </a:rPr>
              <a:t>Ingeniería Informática</a:t>
            </a:r>
            <a:endParaRPr/>
          </a:p>
          <a:p>
            <a:pPr algn="ctr">
              <a:defRPr/>
            </a:pPr>
            <a:r>
              <a:rPr lang="es-ES" sz="2000" b="1">
                <a:solidFill>
                  <a:schemeClr val="tx1"/>
                </a:solidFill>
                <a:ea typeface="Calibri"/>
              </a:rPr>
              <a:t>Proyecto </a:t>
            </a:r>
            <a:r>
              <a:rPr lang="es-ES" sz="2000" b="1">
                <a:solidFill>
                  <a:schemeClr val="tx1"/>
                </a:solidFill>
                <a:ea typeface="Calibri"/>
              </a:rPr>
              <a:t>de Investigación </a:t>
            </a:r>
            <a:endParaRPr lang="es-ES" sz="2000" b="1">
              <a:solidFill>
                <a:schemeClr val="tx1"/>
              </a:solidFill>
              <a:ea typeface="Calibri"/>
            </a:endParaRPr>
          </a:p>
          <a:p>
            <a:pPr algn="ctr">
              <a:defRPr/>
            </a:pPr>
            <a:r>
              <a:rPr lang="es-ES" sz="2000" b="1">
                <a:solidFill>
                  <a:schemeClr val="tx1"/>
                </a:solidFill>
                <a:ea typeface="Calibri"/>
              </a:rPr>
              <a:t>“Soluciones </a:t>
            </a:r>
            <a:r>
              <a:rPr lang="es-ES" sz="2000" b="1">
                <a:solidFill>
                  <a:schemeClr val="tx1"/>
                </a:solidFill>
                <a:ea typeface="Calibri"/>
              </a:rPr>
              <a:t>informática para la gestión de los procesos universitarios a partir de plataformas de gobierno </a:t>
            </a:r>
            <a:r>
              <a:rPr lang="es-ES" sz="2000" b="1">
                <a:solidFill>
                  <a:schemeClr val="tx1"/>
                </a:solidFill>
                <a:ea typeface="Calibri"/>
              </a:rPr>
              <a:t>electrónico”</a:t>
            </a:r>
            <a:endParaRPr lang="es-ES" sz="2000" b="1">
              <a:solidFill>
                <a:schemeClr val="tx1"/>
              </a:solidFill>
              <a:ea typeface="Calibri"/>
            </a:endParaRPr>
          </a:p>
          <a:p>
            <a:pPr algn="ctr">
              <a:defRPr/>
            </a:pPr>
            <a:endParaRPr lang="es-ES" sz="2000" b="1">
              <a:solidFill>
                <a:schemeClr val="tx1"/>
              </a:solidFill>
            </a:endParaRPr>
          </a:p>
          <a:p>
            <a:pPr>
              <a:buSzPct val="100000"/>
              <a:defRPr/>
            </a:pPr>
            <a:endParaRPr lang="es-ES" sz="2800" b="1">
              <a:solidFill>
                <a:srgbClr val="000000"/>
              </a:solidFill>
              <a:latin typeface="Calibri"/>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a:xfrm>
            <a:off x="1023697" y="562552"/>
            <a:ext cx="8596668" cy="1320800"/>
          </a:xfrm>
        </p:spPr>
        <p:txBody>
          <a:bodyPr>
            <a:normAutofit/>
          </a:bodyPr>
          <a:lstStyle/>
          <a:p>
            <a:pPr algn="ctr">
              <a:defRPr/>
            </a:pPr>
            <a:r>
              <a:rPr sz="4000">
                <a:solidFill>
                  <a:schemeClr val="tx1"/>
                </a:solidFill>
              </a:rPr>
              <a:t>Objetivo de </a:t>
            </a:r>
            <a:r>
              <a:rPr lang="es-ES" sz="4000">
                <a:solidFill>
                  <a:schemeClr val="tx1"/>
                </a:solidFill>
              </a:rPr>
              <a:t>la investigación</a:t>
            </a:r>
            <a:endParaRPr lang="es-ES" sz="4000">
              <a:solidFill>
                <a:schemeClr val="tx1"/>
              </a:solidFill>
            </a:endParaRPr>
          </a:p>
        </p:txBody>
      </p:sp>
      <p:sp>
        <p:nvSpPr>
          <p:cNvPr id="3" name="Marcador de contenido 2"/>
          <p:cNvSpPr>
            <a:spLocks noGrp="1"/>
          </p:cNvSpPr>
          <p:nvPr>
            <p:ph idx="1"/>
          </p:nvPr>
        </p:nvSpPr>
        <p:spPr bwMode="auto">
          <a:xfrm flipH="0" flipV="0">
            <a:off x="448733" y="1557336"/>
            <a:ext cx="10065174" cy="4469736"/>
          </a:xfrm>
        </p:spPr>
        <p:txBody>
          <a:bodyPr>
            <a:noAutofit/>
          </a:bodyPr>
          <a:lstStyle/>
          <a:p>
            <a:pPr marL="0" indent="0" algn="just">
              <a:lnSpc>
                <a:spcPct val="150000"/>
              </a:lnSpc>
              <a:buClr>
                <a:schemeClr val="accent1"/>
              </a:buClr>
              <a:buSzPct val="80000"/>
              <a:buFont typeface="Wingdings 3"/>
              <a:buNone/>
              <a:defRPr/>
            </a:pPr>
            <a:r>
              <a:rPr sz="2400">
                <a:solidFill>
                  <a:schemeClr val="tx1"/>
                </a:solidFill>
                <a:latin typeface="Arial"/>
                <a:cs typeface="Arial"/>
              </a:rPr>
              <a:t>Con el presente estudio se pretende ofrecer varias contribuciones en este campo de investigación. En primer lugar, se recogen los pr</a:t>
            </a:r>
            <a:r>
              <a:rPr sz="2400">
                <a:solidFill>
                  <a:schemeClr val="tx1"/>
                </a:solidFill>
                <a:latin typeface="Arial"/>
                <a:cs typeface="Arial"/>
              </a:rPr>
              <a:t>incipales conceptos teóricos sobre esta tecnología. En segundo lugar, se analizará el aprendizaje de la programación empleando técnicas de Big Data en el lenguaje Python. Y en tercer lugar, diseñar la solución de las mismas con elementos de sostenibilidad.</a:t>
            </a:r>
            <a:endParaRPr sz="24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a:xfrm rot="16199999">
            <a:off x="-2749813" y="2993762"/>
            <a:ext cx="6385897" cy="685361"/>
          </a:xfrm>
        </p:spPr>
        <p:txBody>
          <a:bodyPr>
            <a:noAutofit/>
          </a:bodyPr>
          <a:lstStyle/>
          <a:p>
            <a:pPr algn="ctr">
              <a:defRPr/>
            </a:pPr>
            <a:r>
              <a:rPr sz="4000">
                <a:solidFill>
                  <a:schemeClr val="tx1"/>
                </a:solidFill>
                <a:latin typeface="Arial"/>
                <a:cs typeface="Arial"/>
              </a:rPr>
              <a:t>Big Data</a:t>
            </a:r>
            <a:endParaRPr lang="es-ES" sz="4000">
              <a:solidFill>
                <a:schemeClr val="tx1"/>
              </a:solidFill>
              <a:latin typeface="Arial"/>
              <a:cs typeface="Arial"/>
            </a:endParaRPr>
          </a:p>
        </p:txBody>
      </p:sp>
      <p:graphicFrame>
        <p:nvGraphicFramePr>
          <p:cNvPr id="4" name="Marcador de contenido 3"/>
          <p:cNvGraphicFramePr>
            <a:graphicFrameLocks xmlns:a="http://schemas.openxmlformats.org/drawingml/2006/main" noGrp="1"/>
          </p:cNvGraphicFramePr>
          <p:nvPr>
            <p:ph idx="1"/>
          </p:nvPr>
        </p:nvGraphicFramePr>
        <p:xfrm flipH="0" flipV="0">
          <a:off x="751665" y="309469"/>
          <a:ext cx="11480181" cy="6509915"/>
          <a:chOff x="0" y="0"/>
          <a:chExt cx="11480181" cy="6509915"/>
        </p:xfrm>
        <a:graphic>
          <a:graphicData uri="http://schemas.openxmlformats.org/drawingml/2006/diagram">
            <dgm:relIds xmlns:dgm="http://schemas.openxmlformats.org/drawingml/2006/diagram" xmlns:r="http://schemas.openxmlformats.org/officeDocument/2006/relationships" r:dm="rId2" r:lo="rId5" r:qs="rId6" r:cs="rId4"/>
          </a:graphicData>
        </a:graphic>
      </p:graphicFrame>
      <p:sp>
        <p:nvSpPr>
          <p:cNvPr id="1001201606" name=""/>
          <p:cNvSpPr txBox="1"/>
          <p:nvPr/>
        </p:nvSpPr>
        <p:spPr bwMode="auto">
          <a:xfrm flipH="0" flipV="0">
            <a:off x="3550822" y="3336442"/>
            <a:ext cx="2292973" cy="64011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lvl="0" algn="l" defTabSz="1777999">
              <a:lnSpc>
                <a:spcPct val="90000"/>
              </a:lnSpc>
              <a:spcBef>
                <a:spcPts val="0"/>
              </a:spcBef>
              <a:spcAft>
                <a:spcPts val="0"/>
              </a:spcAft>
              <a:defRPr/>
            </a:pPr>
            <a:endParaRPr lang="es-ES" sz="400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82971508" name="Título 1"/>
          <p:cNvSpPr>
            <a:spLocks noGrp="1"/>
          </p:cNvSpPr>
          <p:nvPr>
            <p:ph type="title"/>
          </p:nvPr>
        </p:nvSpPr>
        <p:spPr bwMode="auto">
          <a:xfrm rot="16199969">
            <a:off x="-2749812" y="2993761"/>
            <a:ext cx="6385896" cy="685360"/>
          </a:xfrm>
        </p:spPr>
        <p:txBody>
          <a:bodyPr>
            <a:noAutofit/>
          </a:bodyPr>
          <a:lstStyle/>
          <a:p>
            <a:pPr algn="ctr">
              <a:defRPr/>
            </a:pPr>
            <a:r>
              <a:rPr sz="4000">
                <a:solidFill>
                  <a:schemeClr val="tx1"/>
                </a:solidFill>
                <a:latin typeface="Arial"/>
                <a:cs typeface="Arial"/>
              </a:rPr>
              <a:t>Spark</a:t>
            </a:r>
            <a:endParaRPr lang="es-ES" sz="4000">
              <a:solidFill>
                <a:schemeClr val="tx1"/>
              </a:solidFill>
              <a:latin typeface="Arial"/>
              <a:cs typeface="Arial"/>
            </a:endParaRPr>
          </a:p>
        </p:txBody>
      </p:sp>
      <p:graphicFrame>
        <p:nvGraphicFramePr>
          <p:cNvPr id="634745420" name="Marcador de contenido 3"/>
          <p:cNvGraphicFramePr>
            <a:graphicFrameLocks xmlns:a="http://schemas.openxmlformats.org/drawingml/2006/main" noGrp="1"/>
          </p:cNvGraphicFramePr>
          <p:nvPr>
            <p:ph idx="1"/>
          </p:nvPr>
        </p:nvGraphicFramePr>
        <p:xfrm flipH="0" flipV="0">
          <a:off x="751665" y="309469"/>
          <a:ext cx="11480181" cy="6509915"/>
          <a:chOff x="0" y="0"/>
          <a:chExt cx="11480181" cy="6509915"/>
        </p:xfrm>
        <a:graphic>
          <a:graphicData uri="http://schemas.openxmlformats.org/drawingml/2006/diagram">
            <dgm:relIds xmlns:dgm="http://schemas.openxmlformats.org/drawingml/2006/diagram" xmlns:r="http://schemas.openxmlformats.org/officeDocument/2006/relationships" r:dm="rId2" r:lo="rId5" r:qs="rId6" r:cs="rId4"/>
          </a:graphicData>
        </a:graphic>
      </p:graphicFrame>
      <p:sp>
        <p:nvSpPr>
          <p:cNvPr id="1435301461" name=""/>
          <p:cNvSpPr txBox="1"/>
          <p:nvPr/>
        </p:nvSpPr>
        <p:spPr bwMode="auto">
          <a:xfrm flipH="0" flipV="0">
            <a:off x="3550822" y="3336442"/>
            <a:ext cx="2292973" cy="64011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lvl="0" algn="l" defTabSz="1777999">
              <a:lnSpc>
                <a:spcPct val="90000"/>
              </a:lnSpc>
              <a:spcBef>
                <a:spcPts val="0"/>
              </a:spcBef>
              <a:spcAft>
                <a:spcPts val="0"/>
              </a:spcAft>
              <a:defRPr/>
            </a:pPr>
            <a:endParaRPr lang="es-ES" sz="400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 name="Título 6"/>
          <p:cNvSpPr>
            <a:spLocks noGrp="1"/>
          </p:cNvSpPr>
          <p:nvPr>
            <p:ph type="title"/>
          </p:nvPr>
        </p:nvSpPr>
        <p:spPr bwMode="auto"/>
        <p:txBody>
          <a:bodyPr>
            <a:normAutofit/>
          </a:bodyPr>
          <a:lstStyle/>
          <a:p>
            <a:pPr algn="ctr">
              <a:defRPr/>
            </a:pPr>
            <a:r>
              <a:rPr sz="4000" b="1">
                <a:solidFill>
                  <a:schemeClr val="tx1"/>
                </a:solidFill>
                <a:latin typeface="Arial"/>
                <a:cs typeface="Arial"/>
              </a:rPr>
              <a:t>Propuesta de valor</a:t>
            </a:r>
            <a:endParaRPr lang="es-ES" sz="4000" b="1">
              <a:solidFill>
                <a:schemeClr val="tx1"/>
              </a:solidFill>
              <a:latin typeface="Arial"/>
              <a:cs typeface="Arial"/>
            </a:endParaRPr>
          </a:p>
        </p:txBody>
      </p:sp>
      <p:sp>
        <p:nvSpPr>
          <p:cNvPr id="8" name="Marcador de texto 7"/>
          <p:cNvSpPr>
            <a:spLocks noGrp="1"/>
          </p:cNvSpPr>
          <p:nvPr>
            <p:ph type="body" idx="1"/>
          </p:nvPr>
        </p:nvSpPr>
        <p:spPr bwMode="auto">
          <a:xfrm>
            <a:off x="636505" y="1642269"/>
            <a:ext cx="4185623" cy="576262"/>
          </a:xfrm>
        </p:spPr>
        <p:txBody>
          <a:bodyPr/>
          <a:lstStyle/>
          <a:p>
            <a:pPr>
              <a:defRPr/>
            </a:pPr>
            <a:r>
              <a:rPr sz="4000" b="1">
                <a:solidFill>
                  <a:schemeClr val="tx1"/>
                </a:solidFill>
                <a:latin typeface="Arial"/>
                <a:cs typeface="Arial"/>
              </a:rPr>
              <a:t>Problema</a:t>
            </a:r>
            <a:endParaRPr lang="es-ES" sz="4000" b="1">
              <a:solidFill>
                <a:schemeClr val="tx1"/>
              </a:solidFill>
              <a:latin typeface="Arial"/>
              <a:cs typeface="Arial"/>
            </a:endParaRPr>
          </a:p>
        </p:txBody>
      </p:sp>
      <p:sp>
        <p:nvSpPr>
          <p:cNvPr id="9" name="Marcador de contenido 8"/>
          <p:cNvSpPr>
            <a:spLocks noGrp="1"/>
          </p:cNvSpPr>
          <p:nvPr>
            <p:ph sz="half" idx="2"/>
          </p:nvPr>
        </p:nvSpPr>
        <p:spPr bwMode="auto">
          <a:xfrm>
            <a:off x="675745" y="2374901"/>
            <a:ext cx="4185623" cy="3666462"/>
          </a:xfrm>
        </p:spPr>
        <p:txBody>
          <a:bodyPr>
            <a:normAutofit/>
          </a:bodyPr>
          <a:lstStyle/>
          <a:p>
            <a:pPr marL="0" indent="0" algn="l">
              <a:buClr>
                <a:schemeClr val="accent1"/>
              </a:buClr>
              <a:buSzPct val="80000"/>
              <a:buFont typeface="Wingdings 3"/>
              <a:buNone/>
              <a:defRPr/>
            </a:pPr>
            <a:r>
              <a:rPr lang="es-MX" sz="2400" b="0" i="0" u="none" strike="noStrike" cap="none" spc="0">
                <a:solidFill>
                  <a:schemeClr val="tx1"/>
                </a:solidFill>
                <a:latin typeface="Arial"/>
                <a:ea typeface="Arial"/>
                <a:cs typeface="Arial"/>
              </a:rPr>
              <a:t>T</a:t>
            </a:r>
            <a:r>
              <a:rPr lang="es-MX" sz="2400" b="0" i="0" u="none" strike="noStrike" cap="none" spc="0">
                <a:solidFill>
                  <a:schemeClr val="tx1"/>
                </a:solidFill>
                <a:latin typeface="Arial"/>
                <a:ea typeface="Arial"/>
                <a:cs typeface="Arial"/>
              </a:rPr>
              <a:t>omamos </a:t>
            </a:r>
            <a:r>
              <a:rPr lang="es-MX" sz="2400" b="0" i="0" u="none" strike="noStrike" cap="none" spc="0">
                <a:solidFill>
                  <a:schemeClr val="tx1"/>
                </a:solidFill>
                <a:latin typeface="Arial"/>
                <a:ea typeface="Arial"/>
                <a:cs typeface="Arial"/>
              </a:rPr>
              <a:t>como </a:t>
            </a:r>
            <a:r>
              <a:rPr lang="es-MX" sz="2400" b="0" i="0" u="none" strike="noStrike" cap="none" spc="0">
                <a:solidFill>
                  <a:schemeClr val="tx1"/>
                </a:solidFill>
                <a:latin typeface="Arial"/>
                <a:ea typeface="Arial"/>
                <a:cs typeface="Arial"/>
              </a:rPr>
              <a:t>problema real a resolver </a:t>
            </a:r>
            <a:r>
              <a:rPr lang="es-MX" sz="2400" b="0" i="0" u="none" strike="noStrike" cap="none" spc="0">
                <a:solidFill>
                  <a:schemeClr val="tx1"/>
                </a:solidFill>
                <a:latin typeface="Arial"/>
                <a:ea typeface="Arial"/>
                <a:cs typeface="Arial"/>
              </a:rPr>
              <a:t>la inexistencia en la provincia de Santiago de Cuba de un sistema   que le permita al ciudadano conocer el estado en tiempo real del transporte</a:t>
            </a:r>
            <a:endParaRPr sz="2400" b="1">
              <a:solidFill>
                <a:schemeClr val="tx1"/>
              </a:solidFill>
              <a:latin typeface="Arial"/>
              <a:cs typeface="Arial"/>
            </a:endParaRPr>
          </a:p>
          <a:p>
            <a:pPr>
              <a:defRPr/>
            </a:pPr>
            <a:endParaRPr/>
          </a:p>
        </p:txBody>
      </p:sp>
      <p:sp>
        <p:nvSpPr>
          <p:cNvPr id="10" name="Marcador de texto 9"/>
          <p:cNvSpPr>
            <a:spLocks noGrp="1"/>
          </p:cNvSpPr>
          <p:nvPr>
            <p:ph type="body" sz="quarter" idx="3"/>
          </p:nvPr>
        </p:nvSpPr>
        <p:spPr bwMode="auto">
          <a:xfrm>
            <a:off x="5129213" y="1642269"/>
            <a:ext cx="4185618" cy="576262"/>
          </a:xfrm>
        </p:spPr>
        <p:txBody>
          <a:bodyPr/>
          <a:lstStyle/>
          <a:p>
            <a:pPr>
              <a:defRPr/>
            </a:pPr>
            <a:r>
              <a:rPr sz="4000" b="1">
                <a:solidFill>
                  <a:schemeClr val="tx1"/>
                </a:solidFill>
                <a:latin typeface="Arial"/>
                <a:cs typeface="Arial"/>
              </a:rPr>
              <a:t>Soluciones</a:t>
            </a:r>
            <a:endParaRPr lang="es-ES" sz="4000" b="1">
              <a:solidFill>
                <a:schemeClr val="tx1"/>
              </a:solidFill>
              <a:latin typeface="Arial"/>
              <a:cs typeface="Arial"/>
            </a:endParaRPr>
          </a:p>
        </p:txBody>
      </p:sp>
      <p:sp>
        <p:nvSpPr>
          <p:cNvPr id="11" name="Marcador de contenido 10"/>
          <p:cNvSpPr>
            <a:spLocks noGrp="1"/>
          </p:cNvSpPr>
          <p:nvPr>
            <p:ph sz="quarter" idx="4"/>
          </p:nvPr>
        </p:nvSpPr>
        <p:spPr bwMode="auto">
          <a:xfrm>
            <a:off x="5129213" y="2374901"/>
            <a:ext cx="5414962" cy="4483099"/>
          </a:xfrm>
        </p:spPr>
        <p:txBody>
          <a:bodyPr>
            <a:normAutofit/>
          </a:bodyPr>
          <a:lstStyle/>
          <a:p>
            <a:pPr marL="0" indent="0" algn="just">
              <a:lnSpc>
                <a:spcPct val="150000"/>
              </a:lnSpc>
              <a:buNone/>
              <a:defRPr/>
            </a:pPr>
            <a:r>
              <a:rPr lang="es-ES" sz="2400">
                <a:solidFill>
                  <a:schemeClr val="tx1"/>
                </a:solidFill>
                <a:latin typeface="Arial"/>
                <a:cs typeface="Arial"/>
              </a:rPr>
              <a:t>Se conformaría una blockchain con acceso a los estados de cuenta de la </a:t>
            </a:r>
            <a:r>
              <a:rPr lang="es-ES" sz="2400">
                <a:solidFill>
                  <a:schemeClr val="tx1"/>
                </a:solidFill>
                <a:latin typeface="Arial"/>
                <a:cs typeface="Arial"/>
              </a:rPr>
              <a:t>entidad, </a:t>
            </a:r>
            <a:r>
              <a:rPr lang="es-ES" sz="2400">
                <a:solidFill>
                  <a:schemeClr val="tx1"/>
                </a:solidFill>
                <a:latin typeface="Arial"/>
                <a:cs typeface="Arial"/>
              </a:rPr>
              <a:t>donde sería la encargada de confirmar que se cuente con la suma necesaria para realizar el acuerdo y tomaría acciones en el caso de ser negativo el resultado de la verificación de estado.</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4" name="Marcador de contenido 3"/>
          <p:cNvGraphicFramePr>
            <a:graphicFrameLocks xmlns:a="http://schemas.openxmlformats.org/drawingml/2006/main" noGrp="1"/>
          </p:cNvGraphicFramePr>
          <p:nvPr>
            <p:ph idx="1"/>
          </p:nvPr>
        </p:nvGraphicFramePr>
        <p:xfrm flipH="0" flipV="0">
          <a:off x="2377572" y="56345"/>
          <a:ext cx="7169945" cy="5475230"/>
          <a:chOff x="0" y="0"/>
          <a:chExt cx="7169945" cy="5475230"/>
        </p:xfrm>
        <a:graphic>
          <a:graphicData uri="http://schemas.openxmlformats.org/drawingml/2006/diagram">
            <dgm:relIds xmlns:dgm="http://schemas.openxmlformats.org/drawingml/2006/diagram" xmlns:r="http://schemas.openxmlformats.org/officeDocument/2006/relationships" r:dm="rId2" r:lo="rId5" r:qs="rId6" r:cs="rId4"/>
          </a:graphicData>
        </a:graphic>
      </p:graphicFrame>
      <p:sp modelId="{24A75DE2-8EE8-446B-9750-1FBD2F33239B}">
        <p:nvSpPr>
          <p:cNvPr id="169821037" name=""/>
          <p:cNvSpPr/>
          <p:nvPr/>
        </p:nvSpPr>
        <p:spPr bwMode="auto">
          <a:xfrm rot="5399978">
            <a:off x="2141604" y="5580562"/>
            <a:ext cx="1573124" cy="1101186"/>
          </a:xfrm>
          <a:prstGeom prst="chevron">
            <a:avLst>
              <a:gd name="adj" fmla="val 5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a:schemeClr val="lt1"/>
          </a:fontRef>
        </p:style>
        <p:txBody>
          <a:bodyPr spcFirstLastPara="0" vertOverflow="overflow" horzOverflow="overflow" vert="vert270" wrap="square" lIns="19684" tIns="19684" rIns="19684" bIns="19684" numCol="1" spcCol="1269" rtlCol="0" fromWordArt="0" anchor="ctr" anchorCtr="0" forceAA="0" upright="0" compatLnSpc="0">
            <a:noAutofit/>
          </a:bodyPr>
          <a:lstStyle/>
          <a:p>
            <a:pPr lvl="0" algn="ctr" defTabSz="1733549">
              <a:lnSpc>
                <a:spcPct val="90000"/>
              </a:lnSpc>
              <a:spcBef>
                <a:spcPts val="0"/>
              </a:spcBef>
              <a:spcAft>
                <a:spcPts val="0"/>
              </a:spcAft>
              <a:defRPr/>
            </a:pPr>
            <a:r>
              <a:rPr lang="es-ES" sz="3100">
                <a:solidFill>
                  <a:schemeClr val="tx1"/>
                </a:solidFill>
              </a:rPr>
              <a:t>4</a:t>
            </a:r>
            <a:endParaRPr lang="es-ES" sz="3100">
              <a:solidFill>
                <a:schemeClr val="tx1"/>
              </a:solidFill>
            </a:endParaRPr>
          </a:p>
        </p:txBody>
      </p:sp>
      <p:sp modelId="{C751C48D-F27A-4C7E-89A4-BDF8C47EBB3B}">
        <p:nvSpPr>
          <p:cNvPr id="2071289766" name=""/>
          <p:cNvSpPr/>
          <p:nvPr/>
        </p:nvSpPr>
        <p:spPr bwMode="auto">
          <a:xfrm rot="5399978">
            <a:off x="5637694" y="3119857"/>
            <a:ext cx="1750890" cy="6068756"/>
          </a:xfrm>
          <a:prstGeom prst="round2SameRect">
            <a:avLst>
              <a:gd name="adj1" fmla="val 16667"/>
              <a:gd name="adj2" fmla="val 0"/>
            </a:avLst>
          </a:prstGeom>
          <a:solidFill>
            <a:schemeClr val="lt1">
              <a:hueOff val="0"/>
              <a:satOff val="0"/>
              <a:lumOff val="0"/>
              <a:alphaOff val="0"/>
              <a:alpha val="90000"/>
            </a:schemeClr>
          </a:solidFill>
          <a:ln w="19050" cap="rnd" cmpd="sng" algn="ctr">
            <a:solidFill>
              <a:schemeClr val="accent1">
                <a:hueOff val="0"/>
                <a:satOff val="0"/>
                <a:lumOff val="0"/>
                <a:alphaOff val="0"/>
              </a:schemeClr>
            </a:solidFill>
            <a:prstDash val="solid"/>
          </a:ln>
          <a:effectLst/>
        </p:spPr>
        <p:style>
          <a:lnRef idx="2">
            <a:srgbClr val="000000"/>
          </a:lnRef>
          <a:fillRef idx="1">
            <a:srgbClr val="000000"/>
          </a:fillRef>
          <a:effectRef idx="0">
            <a:srgbClr val="000000"/>
          </a:effectRef>
          <a:fontRef idx="minor"/>
        </p:style>
        <p:txBody>
          <a:bodyPr spcFirstLastPara="0" vert="vert270" wrap="square" lIns="170687" tIns="15239" rIns="15239" bIns="15239" numCol="1" spcCol="1269" anchor="ctr" anchorCtr="0">
            <a:noAutofit/>
          </a:bodyPr>
          <a:lstStyle/>
          <a:p>
            <a:pPr marL="228600" lvl="1" indent="-228600" algn="ctr" defTabSz="1066799">
              <a:lnSpc>
                <a:spcPct val="90000"/>
              </a:lnSpc>
              <a:spcBef>
                <a:spcPts val="0"/>
              </a:spcBef>
              <a:spcAft>
                <a:spcPts val="0"/>
              </a:spcAft>
              <a:buChar char="••"/>
              <a:defRPr/>
            </a:pPr>
            <a:r>
              <a:rPr lang="es-ES" sz="2400">
                <a:latin typeface="Arial"/>
                <a:cs typeface="Arial"/>
              </a:rPr>
              <a:t>Implementación de algoritmos de Big Data para procesar la información obtenida de la base de datos y entregarla a la plataforma web en un formato manejable por la misma </a:t>
            </a:r>
            <a:endParaRPr lang="es-ES" sz="240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1376193095" name=""/>
          <p:cNvGraphicFramePr>
            <a:graphicFrameLocks xmlns:a="http://schemas.openxmlformats.org/drawingml/2006/main"/>
          </p:cNvGraphicFramePr>
          <p:nvPr/>
        </p:nvGraphicFramePr>
        <p:xfrm>
          <a:off x="897960" y="823033"/>
          <a:ext cx="8452281" cy="54375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normAutofit/>
          </a:bodyPr>
          <a:lstStyle/>
          <a:p>
            <a:pPr algn="ctr">
              <a:defRPr/>
            </a:pPr>
            <a:r>
              <a:rPr sz="4000" b="1">
                <a:solidFill>
                  <a:schemeClr val="tx1"/>
                </a:solidFill>
                <a:latin typeface="Arial"/>
                <a:cs typeface="Arial"/>
              </a:rPr>
              <a:t>Aplicaciones de la solución </a:t>
            </a:r>
            <a:endParaRPr lang="es-ES" sz="4000" b="1">
              <a:solidFill>
                <a:schemeClr val="tx1"/>
              </a:solidFill>
              <a:latin typeface="Arial"/>
              <a:cs typeface="Arial"/>
            </a:endParaRPr>
          </a:p>
        </p:txBody>
      </p:sp>
      <p:sp>
        <p:nvSpPr>
          <p:cNvPr id="3" name="Marcador de contenido 2"/>
          <p:cNvSpPr>
            <a:spLocks noGrp="1"/>
          </p:cNvSpPr>
          <p:nvPr>
            <p:ph idx="1"/>
          </p:nvPr>
        </p:nvSpPr>
        <p:spPr bwMode="auto">
          <a:xfrm>
            <a:off x="357189" y="1800225"/>
            <a:ext cx="9344024" cy="4486275"/>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marL="0" indent="0" algn="just">
              <a:lnSpc>
                <a:spcPct val="160000"/>
              </a:lnSpc>
              <a:buNone/>
              <a:defRPr/>
            </a:pPr>
            <a:r>
              <a:rPr sz="2400">
                <a:solidFill>
                  <a:schemeClr val="tx1"/>
                </a:solidFill>
                <a:latin typeface="Arial"/>
                <a:cs typeface="Arial"/>
              </a:rPr>
              <a:t>Se puede utilizar en todo lugar en el que se necesite conocer en tiempo real la ubicación de los medios de transporte que esten en circulación:</a:t>
            </a:r>
            <a:endParaRPr sz="2400">
              <a:solidFill>
                <a:schemeClr val="tx1"/>
              </a:solidFill>
              <a:latin typeface="Arial"/>
              <a:cs typeface="Arial"/>
            </a:endParaRPr>
          </a:p>
          <a:p>
            <a:pPr algn="just">
              <a:lnSpc>
                <a:spcPct val="160000"/>
              </a:lnSpc>
              <a:buClr>
                <a:schemeClr val="accent1"/>
              </a:buClr>
              <a:buSzPct val="80000"/>
              <a:buFont typeface="Arial"/>
              <a:buChar char="•"/>
              <a:defRPr/>
            </a:pPr>
            <a:r>
              <a:rPr sz="2400">
                <a:solidFill>
                  <a:schemeClr val="tx1"/>
                </a:solidFill>
                <a:latin typeface="Arial"/>
                <a:cs typeface="Arial"/>
              </a:rPr>
              <a:t>Ministerio de transporte </a:t>
            </a:r>
            <a:endParaRPr sz="2400">
              <a:solidFill>
                <a:schemeClr val="tx1"/>
              </a:solidFill>
              <a:latin typeface="Arial"/>
              <a:cs typeface="Arial"/>
            </a:endParaRPr>
          </a:p>
          <a:p>
            <a:pPr algn="just">
              <a:lnSpc>
                <a:spcPct val="160000"/>
              </a:lnSpc>
              <a:buClr>
                <a:schemeClr val="accent1"/>
              </a:buClr>
              <a:buSzPct val="80000"/>
              <a:buFont typeface="Arial"/>
              <a:buChar char="•"/>
              <a:defRPr/>
            </a:pPr>
            <a:r>
              <a:rPr sz="2400">
                <a:solidFill>
                  <a:schemeClr val="tx1"/>
                </a:solidFill>
                <a:latin typeface="Arial"/>
                <a:cs typeface="Arial"/>
              </a:rPr>
              <a:t>SIM</a:t>
            </a:r>
            <a:endParaRPr sz="2400">
              <a:solidFill>
                <a:schemeClr val="tx1"/>
              </a:solidFill>
              <a:latin typeface="Arial"/>
              <a:cs typeface="Arial"/>
            </a:endParaRPr>
          </a:p>
          <a:p>
            <a:pPr algn="just">
              <a:lnSpc>
                <a:spcPct val="160000"/>
              </a:lnSpc>
              <a:buClr>
                <a:schemeClr val="accent1"/>
              </a:buClr>
              <a:buSzPct val="80000"/>
              <a:buFont typeface="Arial"/>
              <a:buChar char="•"/>
              <a:defRPr/>
            </a:pPr>
            <a:r>
              <a:rPr sz="2400">
                <a:solidFill>
                  <a:schemeClr val="tx1"/>
                </a:solidFill>
                <a:latin typeface="Arial"/>
                <a:cs typeface="Arial"/>
              </a:rPr>
              <a:t>SEPSA</a:t>
            </a:r>
            <a:endParaRPr sz="2400">
              <a:solidFill>
                <a:schemeClr val="tx1"/>
              </a:solidFill>
              <a:latin typeface="Arial"/>
              <a:cs typeface="Arial"/>
            </a:endParaRPr>
          </a:p>
          <a:p>
            <a:pPr algn="just">
              <a:lnSpc>
                <a:spcPct val="160000"/>
              </a:lnSpc>
              <a:buClr>
                <a:schemeClr val="accent1"/>
              </a:buClr>
              <a:buSzPct val="80000"/>
              <a:buFont typeface="Arial"/>
              <a:buChar char="•"/>
              <a:defRPr/>
            </a:pPr>
            <a:r>
              <a:rPr sz="2400">
                <a:solidFill>
                  <a:schemeClr val="tx1"/>
                </a:solidFill>
                <a:latin typeface="Arial"/>
                <a:cs typeface="Arial"/>
              </a:rPr>
              <a:t>Entre otros.</a:t>
            </a:r>
            <a:endParaRPr sz="240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normAutofit/>
          </a:bodyPr>
          <a:lstStyle/>
          <a:p>
            <a:pPr algn="ctr">
              <a:defRPr/>
            </a:pPr>
            <a:r>
              <a:rPr sz="4000" b="1">
                <a:solidFill>
                  <a:schemeClr val="tx1"/>
                </a:solidFill>
                <a:latin typeface="Arial"/>
                <a:cs typeface="Arial"/>
              </a:rPr>
              <a:t>Valor de la solución</a:t>
            </a:r>
            <a:endParaRPr lang="es-ES" sz="4000" b="1">
              <a:solidFill>
                <a:schemeClr val="tx1"/>
              </a:solidFill>
              <a:latin typeface="Arial"/>
              <a:cs typeface="Arial"/>
            </a:endParaRPr>
          </a:p>
        </p:txBody>
      </p:sp>
      <p:sp>
        <p:nvSpPr>
          <p:cNvPr id="3" name="Marcador de contenido 2"/>
          <p:cNvSpPr>
            <a:spLocks noGrp="1"/>
          </p:cNvSpPr>
          <p:nvPr>
            <p:ph idx="1"/>
          </p:nvPr>
        </p:nvSpPr>
        <p:spPr bwMode="auto">
          <a:xfrm flipH="0" flipV="0">
            <a:off x="100012" y="1735200"/>
            <a:ext cx="9842074" cy="3880773"/>
          </a:xfrm>
        </p:spPr>
        <p:txBody>
          <a:bodyPr vertOverflow="overflow" horzOverflow="overflow" vert="horz" wrap="square" lIns="91440" tIns="45720" rIns="91440" bIns="45720" numCol="1" spcCol="0" rtlCol="0" fromWordArt="0" anchor="t" anchorCtr="0" forceAA="0" upright="0" compatLnSpc="0">
            <a:normAutofit/>
          </a:bodyPr>
          <a:lstStyle/>
          <a:p>
            <a:pPr algn="just">
              <a:lnSpc>
                <a:spcPct val="150000"/>
              </a:lnSpc>
              <a:buFont typeface="Wingdings"/>
              <a:buChar char="§"/>
              <a:defRPr/>
            </a:pPr>
            <a:r>
              <a:rPr sz="2400">
                <a:solidFill>
                  <a:schemeClr val="tx1"/>
                </a:solidFill>
                <a:latin typeface="Arial"/>
                <a:cs typeface="Arial"/>
              </a:rPr>
              <a:t>Disminución de la congestión de personas en las paradas de omnibus.</a:t>
            </a:r>
            <a:endParaRPr/>
          </a:p>
          <a:p>
            <a:pPr algn="just">
              <a:lnSpc>
                <a:spcPct val="150000"/>
              </a:lnSpc>
              <a:buFont typeface="Wingdings"/>
              <a:buChar char="§"/>
              <a:defRPr/>
            </a:pPr>
            <a:r>
              <a:rPr lang="es-ES" sz="2400">
                <a:solidFill>
                  <a:schemeClr val="tx1"/>
                </a:solidFill>
                <a:latin typeface="Arial"/>
                <a:cs typeface="Arial"/>
              </a:rPr>
              <a:t>G</a:t>
            </a:r>
            <a:r>
              <a:rPr sz="2400">
                <a:solidFill>
                  <a:schemeClr val="tx1"/>
                </a:solidFill>
                <a:latin typeface="Arial"/>
                <a:cs typeface="Arial"/>
              </a:rPr>
              <a:t>arantiza el conocimiento por parte de la población de la ubicación del transporte en tiempo real</a:t>
            </a:r>
            <a:endParaRPr/>
          </a:p>
          <a:p>
            <a:pPr>
              <a:buFont typeface="Wingdings"/>
              <a:buChar char="§"/>
              <a:defRPr/>
            </a:pPr>
            <a:endParaRPr lang="es-E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a:ea typeface="Arial"/>
        <a:cs typeface="Arial"/>
      </a:majorFont>
      <a:minorFont>
        <a:latin typeface="Trebuchet MS"/>
        <a:ea typeface="Arial"/>
        <a:cs typeface="Arial"/>
      </a:minorFont>
    </a:fontScheme>
    <a:fmtScheme name="Faceta">
      <a:fillStyleLst>
        <a:solidFill>
          <a:schemeClr val="phClr"/>
        </a:solidFill>
        <a:gradFill>
          <a:gsLst>
            <a:gs pos="0">
              <a:schemeClr val="phClr">
                <a:tint val="65000"/>
                <a:lumMod val="110000"/>
              </a:schemeClr>
            </a:gs>
            <a:gs pos="88000">
              <a:schemeClr val="phClr">
                <a:tint val="90000"/>
              </a:schemeClr>
            </a:gs>
          </a:gsLst>
          <a:lin ang="5400000" scaled="0"/>
        </a:gradFill>
        <a:gradFill>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gradFill>
        <a:gradFill>
          <a:gsLst>
            <a:gs pos="0">
              <a:schemeClr val="phClr">
                <a:tint val="90000"/>
                <a:lumMod val="110000"/>
              </a:schemeClr>
            </a:gs>
            <a:gs pos="100000">
              <a:schemeClr val="phClr">
                <a:shade val="94000"/>
                <a:lumMod val="96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Facet</Template>
  <TotalTime>0</TotalTime>
  <Words>0</Words>
  <Application>ONLYOFFICE/7.2.1.36</Application>
  <DocSecurity>0</DocSecurity>
  <PresentationFormat>Panorámica</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Contratos Inteligente</dc:title>
  <dc:subject/>
  <dc:creator>Usuario de Windows</dc:creator>
  <cp:keywords/>
  <dc:description/>
  <dc:identifier/>
  <dc:language/>
  <cp:lastModifiedBy/>
  <cp:revision>55</cp:revision>
  <dcterms:created xsi:type="dcterms:W3CDTF">2022-03-14T14:06:31Z</dcterms:created>
  <dcterms:modified xsi:type="dcterms:W3CDTF">2022-11-28T19:17:16Z</dcterms:modified>
  <cp:category/>
  <cp:contentStatus/>
  <cp:version/>
</cp:coreProperties>
</file>