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31bebe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31bebe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31beb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31beb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31bebe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31bebe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31bebe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31bebe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31bebe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31bebe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a31bebe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a31bebe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31bebe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a31bebe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imdevskp/corona-virus-repo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COVID-19 Data Exploration and Analysis</a:t>
            </a:r>
            <a:endParaRPr b="1" sz="51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Understanding the Spread and Impact of the Pandemic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Name: </a:t>
            </a:r>
            <a:r>
              <a:rPr b="1" lang="en" sz="2600">
                <a:solidFill>
                  <a:schemeClr val="dk1"/>
                </a:solidFill>
              </a:rPr>
              <a:t>Fidelis ENEOJO ISAH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Fellow ID: FE/23/8804427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Date:28/11/2024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99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Context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 new coronavirus, 2019-nCoV, was first identified in Wuhan, China.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People developed pneumonia without a clear cause, and existing vaccines or treatments were not effective.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The virus showed evidence of human-to-human transmission.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Transmission rate escalated in mid-January 2020.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As of 30 January 2020, approximately 8,243 cases were confirmed.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Data Exploration</a:t>
            </a:r>
            <a:endParaRPr sz="23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Data Sources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COVID-19 dataset from Kaggle.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Daily records of confirmed cases, deaths, and recoveries.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Data path: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https://www.kaggle.com/datasets/imdevskp/corona-virus-report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Data Cleaning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Ensured accuracy and consistency.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Segmented data by country and date.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 Data Visualization</a:t>
            </a:r>
            <a:endParaRPr sz="23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Time Series Plots</a:t>
            </a:r>
            <a:r>
              <a:rPr lang="en" sz="2000">
                <a:solidFill>
                  <a:schemeClr val="dk1"/>
                </a:solidFill>
              </a:rPr>
              <a:t>:Daily progression of confirmed cases, deaths, and recoveries.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Point plot: </a:t>
            </a:r>
            <a:r>
              <a:rPr lang="en" sz="2000">
                <a:solidFill>
                  <a:schemeClr val="dk1"/>
                </a:solidFill>
              </a:rPr>
              <a:t>illustrated individual data points, trends, patterns, comparisons, and distributions between</a:t>
            </a:r>
            <a:r>
              <a:rPr b="1" lang="en" sz="2000">
                <a:solidFill>
                  <a:schemeClr val="dk1"/>
                </a:solidFill>
              </a:rPr>
              <a:t>. </a:t>
            </a:r>
            <a:r>
              <a:rPr lang="en" sz="2000">
                <a:solidFill>
                  <a:schemeClr val="dk1"/>
                </a:solidFill>
              </a:rPr>
              <a:t>Worldwide confirmed cases over time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Heatmaps</a:t>
            </a:r>
            <a:r>
              <a:rPr lang="en" sz="2000">
                <a:solidFill>
                  <a:schemeClr val="dk1"/>
                </a:solidFill>
              </a:rPr>
              <a:t>: Geographical distribution of cases.covid 19 deaths per year and countries with least and/or most recorded death cases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Bar Charts</a:t>
            </a:r>
            <a:r>
              <a:rPr lang="en" sz="2000">
                <a:solidFill>
                  <a:schemeClr val="dk1"/>
                </a:solidFill>
              </a:rPr>
              <a:t>: Comparison of total cases, deaths, and recoveries across countries. Top 10 countries having the most death cases.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Predictive Modeling</a:t>
            </a:r>
            <a:endParaRPr sz="23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Models Used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Linear Regression. Using Decision tree Regressor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Machine Learning Models using Decision Tree classifiers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Purpose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Use machine learning techniques to predict future outcomes, such as the increase in cases or deaths, based on historical data.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Key Findings</a:t>
            </a:r>
            <a:endParaRPr sz="38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Trend Analysis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Identified periods of rapid increase and decline in cases.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Geographical Insights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Highlighted regions with high transmission rates.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Model Performance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machine learning models provided reliable forecasts.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Conclusion</a:t>
            </a:r>
            <a:endParaRPr sz="38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Summary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Valuable insights into the pandemic's progression and impact.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Visualizations and predictive models aid in decision-making.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Future Work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Continuous monitoring and updating of models.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