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3" r:id="rId5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E895FBC-0461-4235-80B5-20A8DF7FBF7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1F4E79"/>
    <a:srgbClr val="93ABBB"/>
    <a:srgbClr val="435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65E85-94A9-4744-9176-0EAAA3AF5C01}" v="60" dt="2020-06-02T16:00:40.482"/>
    <p1510:client id="{6DFC7A41-A42C-461E-B6E1-17BFC6B00A35}" v="76" dt="2020-06-02T17:30:51.043"/>
    <p1510:client id="{B9FAB94F-FF07-222F-C7DC-CCB2B18A476B}" v="6" dt="2020-06-07T20:27:27.690"/>
    <p1510:client id="{FEF73B80-21D8-29D3-3299-2B074B13080C}" v="4" dt="2020-06-07T20:26:1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3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ZAMPOL" userId="54e42bf0-1dfe-48be-acc9-22d23c2c7c10" providerId="ADAL" clId="{453FA48A-AF58-4938-9162-C95910E79DDA}"/>
    <pc:docChg chg="undo modSld">
      <pc:chgData name="Victor ZAMPOL" userId="54e42bf0-1dfe-48be-acc9-22d23c2c7c10" providerId="ADAL" clId="{453FA48A-AF58-4938-9162-C95910E79DDA}" dt="2020-02-19T21:31:47.539" v="7" actId="1035"/>
      <pc:docMkLst>
        <pc:docMk/>
      </pc:docMkLst>
      <pc:sldChg chg="modSp">
        <pc:chgData name="Victor ZAMPOL" userId="54e42bf0-1dfe-48be-acc9-22d23c2c7c10" providerId="ADAL" clId="{453FA48A-AF58-4938-9162-C95910E79DDA}" dt="2020-02-19T21:31:47.539" v="7" actId="1035"/>
        <pc:sldMkLst>
          <pc:docMk/>
          <pc:sldMk cId="4480915" sldId="260"/>
        </pc:sldMkLst>
        <pc:spChg chg="mod">
          <ac:chgData name="Victor ZAMPOL" userId="54e42bf0-1dfe-48be-acc9-22d23c2c7c10" providerId="ADAL" clId="{453FA48A-AF58-4938-9162-C95910E79DDA}" dt="2020-02-19T20:52:07.629" v="6" actId="1035"/>
          <ac:spMkLst>
            <pc:docMk/>
            <pc:sldMk cId="4480915" sldId="260"/>
            <ac:spMk id="3" creationId="{0430B1DB-472F-42D0-910D-8C1233056197}"/>
          </ac:spMkLst>
        </pc:spChg>
        <pc:spChg chg="mod">
          <ac:chgData name="Victor ZAMPOL" userId="54e42bf0-1dfe-48be-acc9-22d23c2c7c10" providerId="ADAL" clId="{453FA48A-AF58-4938-9162-C95910E79DDA}" dt="2020-02-19T20:51:51.300" v="2" actId="1035"/>
          <ac:spMkLst>
            <pc:docMk/>
            <pc:sldMk cId="4480915" sldId="260"/>
            <ac:spMk id="32" creationId="{D5CE7A34-746B-4BC6-BFB9-F9D414E1D138}"/>
          </ac:spMkLst>
        </pc:spChg>
        <pc:spChg chg="mod">
          <ac:chgData name="Victor ZAMPOL" userId="54e42bf0-1dfe-48be-acc9-22d23c2c7c10" providerId="ADAL" clId="{453FA48A-AF58-4938-9162-C95910E79DDA}" dt="2020-02-19T20:51:58.017" v="5" actId="1035"/>
          <ac:spMkLst>
            <pc:docMk/>
            <pc:sldMk cId="4480915" sldId="260"/>
            <ac:spMk id="35" creationId="{8C16BA4E-FCF6-49BE-AC93-655B76F53645}"/>
          </ac:spMkLst>
        </pc:spChg>
        <pc:spChg chg="mod">
          <ac:chgData name="Victor ZAMPOL" userId="54e42bf0-1dfe-48be-acc9-22d23c2c7c10" providerId="ADAL" clId="{453FA48A-AF58-4938-9162-C95910E79DDA}" dt="2020-02-19T20:51:58.017" v="5" actId="1035"/>
          <ac:spMkLst>
            <pc:docMk/>
            <pc:sldMk cId="4480915" sldId="260"/>
            <ac:spMk id="52" creationId="{31F42A78-2668-4B40-922B-459C46AFE6FE}"/>
          </ac:spMkLst>
        </pc:spChg>
        <pc:spChg chg="mod">
          <ac:chgData name="Victor ZAMPOL" userId="54e42bf0-1dfe-48be-acc9-22d23c2c7c10" providerId="ADAL" clId="{453FA48A-AF58-4938-9162-C95910E79DDA}" dt="2020-02-19T20:51:58.017" v="5" actId="1035"/>
          <ac:spMkLst>
            <pc:docMk/>
            <pc:sldMk cId="4480915" sldId="260"/>
            <ac:spMk id="53" creationId="{AC6D1FB8-113F-4FA6-A78B-9E3953D87D9A}"/>
          </ac:spMkLst>
        </pc:spChg>
        <pc:grpChg chg="mod">
          <ac:chgData name="Victor ZAMPOL" userId="54e42bf0-1dfe-48be-acc9-22d23c2c7c10" providerId="ADAL" clId="{453FA48A-AF58-4938-9162-C95910E79DDA}" dt="2020-02-19T21:31:47.539" v="7" actId="1035"/>
          <ac:grpSpMkLst>
            <pc:docMk/>
            <pc:sldMk cId="4480915" sldId="260"/>
            <ac:grpSpMk id="5" creationId="{B29EE5F0-4BC4-415E-9A3A-A0628B2027E1}"/>
          </ac:grpSpMkLst>
        </pc:grpChg>
        <pc:grpChg chg="mod">
          <ac:chgData name="Victor ZAMPOL" userId="54e42bf0-1dfe-48be-acc9-22d23c2c7c10" providerId="ADAL" clId="{453FA48A-AF58-4938-9162-C95910E79DDA}" dt="2020-02-19T20:51:53.940" v="4" actId="1035"/>
          <ac:grpSpMkLst>
            <pc:docMk/>
            <pc:sldMk cId="4480915" sldId="260"/>
            <ac:grpSpMk id="6" creationId="{831027A3-1E9E-4E1C-BC51-542E3FFC9633}"/>
          </ac:grpSpMkLst>
        </pc:grpChg>
      </pc:sldChg>
    </pc:docChg>
  </pc:docChgLst>
  <pc:docChgLst>
    <pc:chgData name="ZAMPOL Victor" userId="S::victor.zampol@grenoble-em.com::54e42bf0-1dfe-48be-acc9-22d23c2c7c10" providerId="AD" clId="Web-{B9FAB94F-FF07-222F-C7DC-CCB2B18A476B}"/>
    <pc:docChg chg="delSld modSld modSection">
      <pc:chgData name="ZAMPOL Victor" userId="S::victor.zampol@grenoble-em.com::54e42bf0-1dfe-48be-acc9-22d23c2c7c10" providerId="AD" clId="Web-{B9FAB94F-FF07-222F-C7DC-CCB2B18A476B}" dt="2020-06-07T20:27:27.690" v="5"/>
      <pc:docMkLst>
        <pc:docMk/>
      </pc:docMkLst>
      <pc:sldChg chg="del">
        <pc:chgData name="ZAMPOL Victor" userId="S::victor.zampol@grenoble-em.com::54e42bf0-1dfe-48be-acc9-22d23c2c7c10" providerId="AD" clId="Web-{B9FAB94F-FF07-222F-C7DC-CCB2B18A476B}" dt="2020-06-07T20:27:25.612" v="4"/>
        <pc:sldMkLst>
          <pc:docMk/>
          <pc:sldMk cId="4480915" sldId="260"/>
        </pc:sldMkLst>
      </pc:sldChg>
      <pc:sldChg chg="modSp">
        <pc:chgData name="ZAMPOL Victor" userId="S::victor.zampol@grenoble-em.com::54e42bf0-1dfe-48be-acc9-22d23c2c7c10" providerId="AD" clId="Web-{B9FAB94F-FF07-222F-C7DC-CCB2B18A476B}" dt="2020-06-07T20:27:15.877" v="3" actId="1076"/>
        <pc:sldMkLst>
          <pc:docMk/>
          <pc:sldMk cId="3971815453" sldId="261"/>
        </pc:sldMkLst>
        <pc:picChg chg="mod modCrop">
          <ac:chgData name="ZAMPOL Victor" userId="S::victor.zampol@grenoble-em.com::54e42bf0-1dfe-48be-acc9-22d23c2c7c10" providerId="AD" clId="Web-{B9FAB94F-FF07-222F-C7DC-CCB2B18A476B}" dt="2020-06-07T20:27:15.877" v="3" actId="1076"/>
          <ac:picMkLst>
            <pc:docMk/>
            <pc:sldMk cId="3971815453" sldId="261"/>
            <ac:picMk id="3" creationId="{E77D833C-A0A4-4040-A7E8-5DE396295B5D}"/>
          </ac:picMkLst>
        </pc:picChg>
      </pc:sldChg>
      <pc:sldChg chg="del">
        <pc:chgData name="ZAMPOL Victor" userId="S::victor.zampol@grenoble-em.com::54e42bf0-1dfe-48be-acc9-22d23c2c7c10" providerId="AD" clId="Web-{B9FAB94F-FF07-222F-C7DC-CCB2B18A476B}" dt="2020-06-07T20:27:27.690" v="5"/>
        <pc:sldMkLst>
          <pc:docMk/>
          <pc:sldMk cId="1273604005" sldId="262"/>
        </pc:sldMkLst>
      </pc:sldChg>
    </pc:docChg>
  </pc:docChgLst>
  <pc:docChgLst>
    <pc:chgData name="ZAMPOL Victor" userId="S::victor.zampol@grenoble-em.com::54e42bf0-1dfe-48be-acc9-22d23c2c7c10" providerId="AD" clId="Web-{FEF73B80-21D8-29D3-3299-2B074B13080C}"/>
    <pc:docChg chg="modSld">
      <pc:chgData name="ZAMPOL Victor" userId="S::victor.zampol@grenoble-em.com::54e42bf0-1dfe-48be-acc9-22d23c2c7c10" providerId="AD" clId="Web-{FEF73B80-21D8-29D3-3299-2B074B13080C}" dt="2020-06-07T20:26:16.287" v="3" actId="1076"/>
      <pc:docMkLst>
        <pc:docMk/>
      </pc:docMkLst>
      <pc:sldChg chg="addSp delSp modSp">
        <pc:chgData name="ZAMPOL Victor" userId="S::victor.zampol@grenoble-em.com::54e42bf0-1dfe-48be-acc9-22d23c2c7c10" providerId="AD" clId="Web-{FEF73B80-21D8-29D3-3299-2B074B13080C}" dt="2020-06-07T20:26:16.287" v="3" actId="1076"/>
        <pc:sldMkLst>
          <pc:docMk/>
          <pc:sldMk cId="3971815453" sldId="261"/>
        </pc:sldMkLst>
        <pc:picChg chg="add mod">
          <ac:chgData name="ZAMPOL Victor" userId="S::victor.zampol@grenoble-em.com::54e42bf0-1dfe-48be-acc9-22d23c2c7c10" providerId="AD" clId="Web-{FEF73B80-21D8-29D3-3299-2B074B13080C}" dt="2020-06-07T20:26:16.287" v="3" actId="1076"/>
          <ac:picMkLst>
            <pc:docMk/>
            <pc:sldMk cId="3971815453" sldId="261"/>
            <ac:picMk id="3" creationId="{E77D833C-A0A4-4040-A7E8-5DE396295B5D}"/>
          </ac:picMkLst>
        </pc:picChg>
        <pc:picChg chg="del">
          <ac:chgData name="ZAMPOL Victor" userId="S::victor.zampol@grenoble-em.com::54e42bf0-1dfe-48be-acc9-22d23c2c7c10" providerId="AD" clId="Web-{FEF73B80-21D8-29D3-3299-2B074B13080C}" dt="2020-06-07T20:26:15.990" v="0"/>
          <ac:picMkLst>
            <pc:docMk/>
            <pc:sldMk cId="3971815453" sldId="261"/>
            <ac:picMk id="4" creationId="{C1D9BB3B-2FE7-42FC-9113-8F4F0845774B}"/>
          </ac:picMkLst>
        </pc:picChg>
      </pc:sldChg>
    </pc:docChg>
  </pc:docChgLst>
  <pc:docChgLst>
    <pc:chgData name="ZAMPOL Victor" userId="54e42bf0-1dfe-48be-acc9-22d23c2c7c10" providerId="ADAL" clId="{6DFC7A41-A42C-461E-B6E1-17BFC6B00A35}"/>
    <pc:docChg chg="undo custSel addSld modSld addSection delSection modSection">
      <pc:chgData name="ZAMPOL Victor" userId="54e42bf0-1dfe-48be-acc9-22d23c2c7c10" providerId="ADAL" clId="{6DFC7A41-A42C-461E-B6E1-17BFC6B00A35}" dt="2020-06-02T17:31:54.824" v="2757" actId="1076"/>
      <pc:docMkLst>
        <pc:docMk/>
      </pc:docMkLst>
      <pc:sldChg chg="addSp delSp modSp mod">
        <pc:chgData name="ZAMPOL Victor" userId="54e42bf0-1dfe-48be-acc9-22d23c2c7c10" providerId="ADAL" clId="{6DFC7A41-A42C-461E-B6E1-17BFC6B00A35}" dt="2020-06-02T17:31:54.824" v="2757" actId="1076"/>
        <pc:sldMkLst>
          <pc:docMk/>
          <pc:sldMk cId="3971815453" sldId="261"/>
        </pc:sldMkLst>
        <pc:spChg chg="add del mod ord">
          <ac:chgData name="ZAMPOL Victor" userId="54e42bf0-1dfe-48be-acc9-22d23c2c7c10" providerId="ADAL" clId="{6DFC7A41-A42C-461E-B6E1-17BFC6B00A35}" dt="2020-06-02T16:36:34.802" v="873" actId="1035"/>
          <ac:spMkLst>
            <pc:docMk/>
            <pc:sldMk cId="3971815453" sldId="261"/>
            <ac:spMk id="2" creationId="{48D4A683-B1A2-4C23-9161-658DFD161B8D}"/>
          </ac:spMkLst>
        </pc:spChg>
        <pc:spChg chg="add del mod">
          <ac:chgData name="ZAMPOL Victor" userId="54e42bf0-1dfe-48be-acc9-22d23c2c7c10" providerId="ADAL" clId="{6DFC7A41-A42C-461E-B6E1-17BFC6B00A35}" dt="2020-06-02T16:06:18.407" v="39" actId="478"/>
          <ac:spMkLst>
            <pc:docMk/>
            <pc:sldMk cId="3971815453" sldId="261"/>
            <ac:spMk id="3" creationId="{C2B7B082-93C9-488F-88A9-91B6CEB21C14}"/>
          </ac:spMkLst>
        </pc:spChg>
        <pc:spChg chg="add del mod">
          <ac:chgData name="ZAMPOL Victor" userId="54e42bf0-1dfe-48be-acc9-22d23c2c7c10" providerId="ADAL" clId="{6DFC7A41-A42C-461E-B6E1-17BFC6B00A35}" dt="2020-06-02T16:04:53.921" v="22" actId="478"/>
          <ac:spMkLst>
            <pc:docMk/>
            <pc:sldMk cId="3971815453" sldId="261"/>
            <ac:spMk id="5" creationId="{BA834B62-48EF-43D7-8105-8BCCBBCAE2BA}"/>
          </ac:spMkLst>
        </pc:spChg>
        <pc:spChg chg="add del mod ord">
          <ac:chgData name="ZAMPOL Victor" userId="54e42bf0-1dfe-48be-acc9-22d23c2c7c10" providerId="ADAL" clId="{6DFC7A41-A42C-461E-B6E1-17BFC6B00A35}" dt="2020-06-02T16:06:31.826" v="42" actId="478"/>
          <ac:spMkLst>
            <pc:docMk/>
            <pc:sldMk cId="3971815453" sldId="261"/>
            <ac:spMk id="6" creationId="{D8BC38DF-82EB-47EE-91B4-E0D0DB669D7E}"/>
          </ac:spMkLst>
        </pc:spChg>
        <pc:spChg chg="add del mod topLvl">
          <ac:chgData name="ZAMPOL Victor" userId="54e42bf0-1dfe-48be-acc9-22d23c2c7c10" providerId="ADAL" clId="{6DFC7A41-A42C-461E-B6E1-17BFC6B00A35}" dt="2020-06-02T16:12:40.786" v="111" actId="478"/>
          <ac:spMkLst>
            <pc:docMk/>
            <pc:sldMk cId="3971815453" sldId="261"/>
            <ac:spMk id="7" creationId="{94BCFFEC-8900-4AAB-BD7C-4455047C847F}"/>
          </ac:spMkLst>
        </pc:spChg>
        <pc:spChg chg="add del">
          <ac:chgData name="ZAMPOL Victor" userId="54e42bf0-1dfe-48be-acc9-22d23c2c7c10" providerId="ADAL" clId="{6DFC7A41-A42C-461E-B6E1-17BFC6B00A35}" dt="2020-06-02T16:07:30.044" v="57" actId="478"/>
          <ac:spMkLst>
            <pc:docMk/>
            <pc:sldMk cId="3971815453" sldId="261"/>
            <ac:spMk id="8" creationId="{C922A288-F9F4-42CA-84CB-6775C7FFC189}"/>
          </ac:spMkLst>
        </pc:spChg>
        <pc:spChg chg="add del mod">
          <ac:chgData name="ZAMPOL Victor" userId="54e42bf0-1dfe-48be-acc9-22d23c2c7c10" providerId="ADAL" clId="{6DFC7A41-A42C-461E-B6E1-17BFC6B00A35}" dt="2020-06-02T16:07:27.981" v="56" actId="478"/>
          <ac:spMkLst>
            <pc:docMk/>
            <pc:sldMk cId="3971815453" sldId="261"/>
            <ac:spMk id="9" creationId="{00CAC30B-A334-4491-8DA8-AFC5C7318020}"/>
          </ac:spMkLst>
        </pc:spChg>
        <pc:spChg chg="add mod">
          <ac:chgData name="ZAMPOL Victor" userId="54e42bf0-1dfe-48be-acc9-22d23c2c7c10" providerId="ADAL" clId="{6DFC7A41-A42C-461E-B6E1-17BFC6B00A35}" dt="2020-06-02T16:35:37.784" v="859" actId="115"/>
          <ac:spMkLst>
            <pc:docMk/>
            <pc:sldMk cId="3971815453" sldId="261"/>
            <ac:spMk id="12" creationId="{70F9E943-817C-4D23-ADC0-FBD10635FD6E}"/>
          </ac:spMkLst>
        </pc:spChg>
        <pc:spChg chg="add mod">
          <ac:chgData name="ZAMPOL Victor" userId="54e42bf0-1dfe-48be-acc9-22d23c2c7c10" providerId="ADAL" clId="{6DFC7A41-A42C-461E-B6E1-17BFC6B00A35}" dt="2020-06-02T17:29:13.732" v="2728" actId="1035"/>
          <ac:spMkLst>
            <pc:docMk/>
            <pc:sldMk cId="3971815453" sldId="261"/>
            <ac:spMk id="19" creationId="{9EF88813-11B5-4BD0-95F4-DDC791791EAE}"/>
          </ac:spMkLst>
        </pc:spChg>
        <pc:spChg chg="add mod">
          <ac:chgData name="ZAMPOL Victor" userId="54e42bf0-1dfe-48be-acc9-22d23c2c7c10" providerId="ADAL" clId="{6DFC7A41-A42C-461E-B6E1-17BFC6B00A35}" dt="2020-06-02T17:29:54.615" v="2745" actId="1076"/>
          <ac:spMkLst>
            <pc:docMk/>
            <pc:sldMk cId="3971815453" sldId="261"/>
            <ac:spMk id="20" creationId="{7E2FBB8F-357E-49B0-A237-70D3A7AB67E1}"/>
          </ac:spMkLst>
        </pc:spChg>
        <pc:spChg chg="add mod">
          <ac:chgData name="ZAMPOL Victor" userId="54e42bf0-1dfe-48be-acc9-22d23c2c7c10" providerId="ADAL" clId="{6DFC7A41-A42C-461E-B6E1-17BFC6B00A35}" dt="2020-06-02T17:29:58.048" v="2746" actId="1076"/>
          <ac:spMkLst>
            <pc:docMk/>
            <pc:sldMk cId="3971815453" sldId="261"/>
            <ac:spMk id="21" creationId="{0A41AEA8-2430-41CA-AB2A-58256127B230}"/>
          </ac:spMkLst>
        </pc:spChg>
        <pc:spChg chg="add del mod">
          <ac:chgData name="ZAMPOL Victor" userId="54e42bf0-1dfe-48be-acc9-22d23c2c7c10" providerId="ADAL" clId="{6DFC7A41-A42C-461E-B6E1-17BFC6B00A35}" dt="2020-06-02T17:01:45.211" v="1645" actId="478"/>
          <ac:spMkLst>
            <pc:docMk/>
            <pc:sldMk cId="3971815453" sldId="261"/>
            <ac:spMk id="22" creationId="{572162B2-9BF3-4DD7-B5C3-6A3E22F344DE}"/>
          </ac:spMkLst>
        </pc:spChg>
        <pc:spChg chg="add del mod">
          <ac:chgData name="ZAMPOL Victor" userId="54e42bf0-1dfe-48be-acc9-22d23c2c7c10" providerId="ADAL" clId="{6DFC7A41-A42C-461E-B6E1-17BFC6B00A35}" dt="2020-06-02T17:01:47.289" v="1647" actId="478"/>
          <ac:spMkLst>
            <pc:docMk/>
            <pc:sldMk cId="3971815453" sldId="261"/>
            <ac:spMk id="23" creationId="{D9A582EF-912F-49FB-82C1-5834F8FC1900}"/>
          </ac:spMkLst>
        </pc:spChg>
        <pc:spChg chg="add del mod">
          <ac:chgData name="ZAMPOL Victor" userId="54e42bf0-1dfe-48be-acc9-22d23c2c7c10" providerId="ADAL" clId="{6DFC7A41-A42C-461E-B6E1-17BFC6B00A35}" dt="2020-06-02T17:01:49.851" v="1649" actId="478"/>
          <ac:spMkLst>
            <pc:docMk/>
            <pc:sldMk cId="3971815453" sldId="261"/>
            <ac:spMk id="24" creationId="{0BE88B4D-F3EE-4BFE-B1B3-582AA2A2CE9A}"/>
          </ac:spMkLst>
        </pc:spChg>
        <pc:spChg chg="add del mod">
          <ac:chgData name="ZAMPOL Victor" userId="54e42bf0-1dfe-48be-acc9-22d23c2c7c10" providerId="ADAL" clId="{6DFC7A41-A42C-461E-B6E1-17BFC6B00A35}" dt="2020-06-02T17:01:52.100" v="1651" actId="478"/>
          <ac:spMkLst>
            <pc:docMk/>
            <pc:sldMk cId="3971815453" sldId="261"/>
            <ac:spMk id="25" creationId="{028E4B99-EEDF-4157-A593-02799733D3F9}"/>
          </ac:spMkLst>
        </pc:spChg>
        <pc:spChg chg="add del mod">
          <ac:chgData name="ZAMPOL Victor" userId="54e42bf0-1dfe-48be-acc9-22d23c2c7c10" providerId="ADAL" clId="{6DFC7A41-A42C-461E-B6E1-17BFC6B00A35}" dt="2020-06-02T17:01:46.477" v="1646" actId="478"/>
          <ac:spMkLst>
            <pc:docMk/>
            <pc:sldMk cId="3971815453" sldId="261"/>
            <ac:spMk id="26" creationId="{786B5C44-645E-4743-8E14-BEE689314F72}"/>
          </ac:spMkLst>
        </pc:spChg>
        <pc:spChg chg="add del mod">
          <ac:chgData name="ZAMPOL Victor" userId="54e42bf0-1dfe-48be-acc9-22d23c2c7c10" providerId="ADAL" clId="{6DFC7A41-A42C-461E-B6E1-17BFC6B00A35}" dt="2020-06-02T17:01:48.835" v="1648" actId="478"/>
          <ac:spMkLst>
            <pc:docMk/>
            <pc:sldMk cId="3971815453" sldId="261"/>
            <ac:spMk id="27" creationId="{FE7C39E5-5D71-426F-BD93-1F4154B309BB}"/>
          </ac:spMkLst>
        </pc:spChg>
        <pc:spChg chg="add del mod">
          <ac:chgData name="ZAMPOL Victor" userId="54e42bf0-1dfe-48be-acc9-22d23c2c7c10" providerId="ADAL" clId="{6DFC7A41-A42C-461E-B6E1-17BFC6B00A35}" dt="2020-06-02T17:01:50.898" v="1650" actId="478"/>
          <ac:spMkLst>
            <pc:docMk/>
            <pc:sldMk cId="3971815453" sldId="261"/>
            <ac:spMk id="28" creationId="{F79302FB-CDAA-455F-92EE-10BC620EE096}"/>
          </ac:spMkLst>
        </pc:spChg>
        <pc:spChg chg="add del mod">
          <ac:chgData name="ZAMPOL Victor" userId="54e42bf0-1dfe-48be-acc9-22d23c2c7c10" providerId="ADAL" clId="{6DFC7A41-A42C-461E-B6E1-17BFC6B00A35}" dt="2020-06-02T16:22:04.077" v="534"/>
          <ac:spMkLst>
            <pc:docMk/>
            <pc:sldMk cId="3971815453" sldId="261"/>
            <ac:spMk id="29" creationId="{093DA722-EB27-4555-B7C4-CA0864E9CCA7}"/>
          </ac:spMkLst>
        </pc:spChg>
        <pc:spChg chg="add del mod">
          <ac:chgData name="ZAMPOL Victor" userId="54e42bf0-1dfe-48be-acc9-22d23c2c7c10" providerId="ADAL" clId="{6DFC7A41-A42C-461E-B6E1-17BFC6B00A35}" dt="2020-06-02T17:01:53.388" v="1652" actId="478"/>
          <ac:spMkLst>
            <pc:docMk/>
            <pc:sldMk cId="3971815453" sldId="261"/>
            <ac:spMk id="30" creationId="{31790556-6747-48FC-8F48-C498F0A34E25}"/>
          </ac:spMkLst>
        </pc:spChg>
        <pc:spChg chg="add del mod">
          <ac:chgData name="ZAMPOL Victor" userId="54e42bf0-1dfe-48be-acc9-22d23c2c7c10" providerId="ADAL" clId="{6DFC7A41-A42C-461E-B6E1-17BFC6B00A35}" dt="2020-06-02T16:30:28.939" v="706" actId="478"/>
          <ac:spMkLst>
            <pc:docMk/>
            <pc:sldMk cId="3971815453" sldId="261"/>
            <ac:spMk id="31" creationId="{0B0F02F6-7FE0-4890-84EE-85F8ED95BEEF}"/>
          </ac:spMkLst>
        </pc:spChg>
        <pc:spChg chg="add del mod">
          <ac:chgData name="ZAMPOL Victor" userId="54e42bf0-1dfe-48be-acc9-22d23c2c7c10" providerId="ADAL" clId="{6DFC7A41-A42C-461E-B6E1-17BFC6B00A35}" dt="2020-06-02T16:30:28.939" v="706" actId="478"/>
          <ac:spMkLst>
            <pc:docMk/>
            <pc:sldMk cId="3971815453" sldId="261"/>
            <ac:spMk id="32" creationId="{BE67E588-EFCA-4959-9B5D-3237A29085CD}"/>
          </ac:spMkLst>
        </pc:spChg>
        <pc:spChg chg="add del mod">
          <ac:chgData name="ZAMPOL Victor" userId="54e42bf0-1dfe-48be-acc9-22d23c2c7c10" providerId="ADAL" clId="{6DFC7A41-A42C-461E-B6E1-17BFC6B00A35}" dt="2020-06-02T16:30:28.939" v="706" actId="478"/>
          <ac:spMkLst>
            <pc:docMk/>
            <pc:sldMk cId="3971815453" sldId="261"/>
            <ac:spMk id="33" creationId="{6BED94A5-6F8A-47E4-B5E8-F080D506F834}"/>
          </ac:spMkLst>
        </pc:spChg>
        <pc:spChg chg="add del mod">
          <ac:chgData name="ZAMPOL Victor" userId="54e42bf0-1dfe-48be-acc9-22d23c2c7c10" providerId="ADAL" clId="{6DFC7A41-A42C-461E-B6E1-17BFC6B00A35}" dt="2020-06-02T16:30:28.939" v="706" actId="478"/>
          <ac:spMkLst>
            <pc:docMk/>
            <pc:sldMk cId="3971815453" sldId="261"/>
            <ac:spMk id="34" creationId="{82ECE9A9-CFB1-4358-9E26-A9E03441BF85}"/>
          </ac:spMkLst>
        </pc:spChg>
        <pc:spChg chg="add del mod">
          <ac:chgData name="ZAMPOL Victor" userId="54e42bf0-1dfe-48be-acc9-22d23c2c7c10" providerId="ADAL" clId="{6DFC7A41-A42C-461E-B6E1-17BFC6B00A35}" dt="2020-06-02T16:25:28.021" v="645" actId="478"/>
          <ac:spMkLst>
            <pc:docMk/>
            <pc:sldMk cId="3971815453" sldId="261"/>
            <ac:spMk id="35" creationId="{DA96AFE8-4E9E-464D-8CCF-08F048560F35}"/>
          </ac:spMkLst>
        </pc:spChg>
        <pc:spChg chg="add del mod">
          <ac:chgData name="ZAMPOL Victor" userId="54e42bf0-1dfe-48be-acc9-22d23c2c7c10" providerId="ADAL" clId="{6DFC7A41-A42C-461E-B6E1-17BFC6B00A35}" dt="2020-06-02T16:30:28.939" v="706" actId="478"/>
          <ac:spMkLst>
            <pc:docMk/>
            <pc:sldMk cId="3971815453" sldId="261"/>
            <ac:spMk id="36" creationId="{7A48D6CA-227A-4170-967B-B2898CF45A62}"/>
          </ac:spMkLst>
        </pc:spChg>
        <pc:spChg chg="add del mod">
          <ac:chgData name="ZAMPOL Victor" userId="54e42bf0-1dfe-48be-acc9-22d23c2c7c10" providerId="ADAL" clId="{6DFC7A41-A42C-461E-B6E1-17BFC6B00A35}" dt="2020-06-02T16:30:48.404" v="737" actId="478"/>
          <ac:spMkLst>
            <pc:docMk/>
            <pc:sldMk cId="3971815453" sldId="261"/>
            <ac:spMk id="39" creationId="{B5381595-C2D9-4E71-B21D-7B99501A3F1B}"/>
          </ac:spMkLst>
        </pc:spChg>
        <pc:spChg chg="add del mod">
          <ac:chgData name="ZAMPOL Victor" userId="54e42bf0-1dfe-48be-acc9-22d23c2c7c10" providerId="ADAL" clId="{6DFC7A41-A42C-461E-B6E1-17BFC6B00A35}" dt="2020-06-02T16:30:47.825" v="736" actId="478"/>
          <ac:spMkLst>
            <pc:docMk/>
            <pc:sldMk cId="3971815453" sldId="261"/>
            <ac:spMk id="40" creationId="{6633F3A6-A483-4720-9AD6-AF85346B321A}"/>
          </ac:spMkLst>
        </pc:spChg>
        <pc:spChg chg="add del mod">
          <ac:chgData name="ZAMPOL Victor" userId="54e42bf0-1dfe-48be-acc9-22d23c2c7c10" providerId="ADAL" clId="{6DFC7A41-A42C-461E-B6E1-17BFC6B00A35}" dt="2020-06-02T16:30:46.607" v="734" actId="478"/>
          <ac:spMkLst>
            <pc:docMk/>
            <pc:sldMk cId="3971815453" sldId="261"/>
            <ac:spMk id="41" creationId="{D21D77D5-9DD3-48C8-AA1C-74EB6931A816}"/>
          </ac:spMkLst>
        </pc:spChg>
        <pc:spChg chg="add del mod">
          <ac:chgData name="ZAMPOL Victor" userId="54e42bf0-1dfe-48be-acc9-22d23c2c7c10" providerId="ADAL" clId="{6DFC7A41-A42C-461E-B6E1-17BFC6B00A35}" dt="2020-06-02T16:30:47.216" v="735" actId="478"/>
          <ac:spMkLst>
            <pc:docMk/>
            <pc:sldMk cId="3971815453" sldId="261"/>
            <ac:spMk id="42" creationId="{70AED957-A8ED-4BB7-AD51-0B510C070052}"/>
          </ac:spMkLst>
        </pc:spChg>
        <pc:spChg chg="add del mod">
          <ac:chgData name="ZAMPOL Victor" userId="54e42bf0-1dfe-48be-acc9-22d23c2c7c10" providerId="ADAL" clId="{6DFC7A41-A42C-461E-B6E1-17BFC6B00A35}" dt="2020-06-02T16:30:45.732" v="733" actId="478"/>
          <ac:spMkLst>
            <pc:docMk/>
            <pc:sldMk cId="3971815453" sldId="261"/>
            <ac:spMk id="43" creationId="{2A69BCA7-019A-4E53-86BC-80D560FE4978}"/>
          </ac:spMkLst>
        </pc:spChg>
        <pc:spChg chg="add mod">
          <ac:chgData name="ZAMPOL Victor" userId="54e42bf0-1dfe-48be-acc9-22d23c2c7c10" providerId="ADAL" clId="{6DFC7A41-A42C-461E-B6E1-17BFC6B00A35}" dt="2020-06-02T16:28:52.622" v="688" actId="164"/>
          <ac:spMkLst>
            <pc:docMk/>
            <pc:sldMk cId="3971815453" sldId="261"/>
            <ac:spMk id="44" creationId="{394501C2-41E6-40AE-9343-CA608E05E898}"/>
          </ac:spMkLst>
        </pc:spChg>
        <pc:spChg chg="add mod">
          <ac:chgData name="ZAMPOL Victor" userId="54e42bf0-1dfe-48be-acc9-22d23c2c7c10" providerId="ADAL" clId="{6DFC7A41-A42C-461E-B6E1-17BFC6B00A35}" dt="2020-06-02T16:28:52.622" v="688" actId="164"/>
          <ac:spMkLst>
            <pc:docMk/>
            <pc:sldMk cId="3971815453" sldId="261"/>
            <ac:spMk id="45" creationId="{4359EE62-AE17-430D-B164-EFF34AB3B604}"/>
          </ac:spMkLst>
        </pc:spChg>
        <pc:spChg chg="add mod">
          <ac:chgData name="ZAMPOL Victor" userId="54e42bf0-1dfe-48be-acc9-22d23c2c7c10" providerId="ADAL" clId="{6DFC7A41-A42C-461E-B6E1-17BFC6B00A35}" dt="2020-06-02T16:28:52.622" v="688" actId="164"/>
          <ac:spMkLst>
            <pc:docMk/>
            <pc:sldMk cId="3971815453" sldId="261"/>
            <ac:spMk id="46" creationId="{8C54BE0B-BE1E-4E23-B8C7-AC5708CD2F85}"/>
          </ac:spMkLst>
        </pc:spChg>
        <pc:spChg chg="add mod">
          <ac:chgData name="ZAMPOL Victor" userId="54e42bf0-1dfe-48be-acc9-22d23c2c7c10" providerId="ADAL" clId="{6DFC7A41-A42C-461E-B6E1-17BFC6B00A35}" dt="2020-06-02T16:28:52.622" v="688" actId="164"/>
          <ac:spMkLst>
            <pc:docMk/>
            <pc:sldMk cId="3971815453" sldId="261"/>
            <ac:spMk id="47" creationId="{43CD8B77-5DD3-4124-95F9-326F1E13BB17}"/>
          </ac:spMkLst>
        </pc:spChg>
        <pc:spChg chg="add mod">
          <ac:chgData name="ZAMPOL Victor" userId="54e42bf0-1dfe-48be-acc9-22d23c2c7c10" providerId="ADAL" clId="{6DFC7A41-A42C-461E-B6E1-17BFC6B00A35}" dt="2020-06-02T16:28:52.622" v="688" actId="164"/>
          <ac:spMkLst>
            <pc:docMk/>
            <pc:sldMk cId="3971815453" sldId="261"/>
            <ac:spMk id="48" creationId="{BA2DB246-A24A-42A1-B6E7-C7503C84F5F1}"/>
          </ac:spMkLst>
        </pc:spChg>
        <pc:spChg chg="add del mod">
          <ac:chgData name="ZAMPOL Victor" userId="54e42bf0-1dfe-48be-acc9-22d23c2c7c10" providerId="ADAL" clId="{6DFC7A41-A42C-461E-B6E1-17BFC6B00A35}" dt="2020-06-02T16:28:48.123" v="687"/>
          <ac:spMkLst>
            <pc:docMk/>
            <pc:sldMk cId="3971815453" sldId="261"/>
            <ac:spMk id="49" creationId="{0D2BD6DD-2FFA-4ED8-9C0E-DDCE1DB7FFCE}"/>
          </ac:spMkLst>
        </pc:spChg>
        <pc:spChg chg="add del mod">
          <ac:chgData name="ZAMPOL Victor" userId="54e42bf0-1dfe-48be-acc9-22d23c2c7c10" providerId="ADAL" clId="{6DFC7A41-A42C-461E-B6E1-17BFC6B00A35}" dt="2020-06-02T16:28:48.123" v="687"/>
          <ac:spMkLst>
            <pc:docMk/>
            <pc:sldMk cId="3971815453" sldId="261"/>
            <ac:spMk id="50" creationId="{39576409-9985-48D2-B8CB-39811D253891}"/>
          </ac:spMkLst>
        </pc:spChg>
        <pc:spChg chg="add del mod">
          <ac:chgData name="ZAMPOL Victor" userId="54e42bf0-1dfe-48be-acc9-22d23c2c7c10" providerId="ADAL" clId="{6DFC7A41-A42C-461E-B6E1-17BFC6B00A35}" dt="2020-06-02T16:28:48.123" v="687"/>
          <ac:spMkLst>
            <pc:docMk/>
            <pc:sldMk cId="3971815453" sldId="261"/>
            <ac:spMk id="51" creationId="{A89811EF-1ED3-4BB8-9031-3C419641B953}"/>
          </ac:spMkLst>
        </pc:spChg>
        <pc:spChg chg="add del mod">
          <ac:chgData name="ZAMPOL Victor" userId="54e42bf0-1dfe-48be-acc9-22d23c2c7c10" providerId="ADAL" clId="{6DFC7A41-A42C-461E-B6E1-17BFC6B00A35}" dt="2020-06-02T16:28:48.123" v="687"/>
          <ac:spMkLst>
            <pc:docMk/>
            <pc:sldMk cId="3971815453" sldId="261"/>
            <ac:spMk id="52" creationId="{A69DC49D-1DEE-4D5D-BFBD-0AC14B6BAB1F}"/>
          </ac:spMkLst>
        </pc:spChg>
        <pc:spChg chg="add del mod">
          <ac:chgData name="ZAMPOL Victor" userId="54e42bf0-1dfe-48be-acc9-22d23c2c7c10" providerId="ADAL" clId="{6DFC7A41-A42C-461E-B6E1-17BFC6B00A35}" dt="2020-06-02T16:28:48.123" v="687"/>
          <ac:spMkLst>
            <pc:docMk/>
            <pc:sldMk cId="3971815453" sldId="261"/>
            <ac:spMk id="53" creationId="{941B24C5-B55E-4D11-9724-FCB9C923DF7D}"/>
          </ac:spMkLst>
        </pc:spChg>
        <pc:spChg chg="add del mod">
          <ac:chgData name="ZAMPOL Victor" userId="54e42bf0-1dfe-48be-acc9-22d23c2c7c10" providerId="ADAL" clId="{6DFC7A41-A42C-461E-B6E1-17BFC6B00A35}" dt="2020-06-02T16:28:47.624" v="686"/>
          <ac:spMkLst>
            <pc:docMk/>
            <pc:sldMk cId="3971815453" sldId="261"/>
            <ac:spMk id="54" creationId="{579551E0-44C5-4B24-B715-E585A1DF00D4}"/>
          </ac:spMkLst>
        </pc:spChg>
        <pc:spChg chg="add del mod">
          <ac:chgData name="ZAMPOL Victor" userId="54e42bf0-1dfe-48be-acc9-22d23c2c7c10" providerId="ADAL" clId="{6DFC7A41-A42C-461E-B6E1-17BFC6B00A35}" dt="2020-06-02T16:28:47.624" v="686"/>
          <ac:spMkLst>
            <pc:docMk/>
            <pc:sldMk cId="3971815453" sldId="261"/>
            <ac:spMk id="55" creationId="{53491490-6512-431A-80CE-C93891683015}"/>
          </ac:spMkLst>
        </pc:spChg>
        <pc:spChg chg="add del mod">
          <ac:chgData name="ZAMPOL Victor" userId="54e42bf0-1dfe-48be-acc9-22d23c2c7c10" providerId="ADAL" clId="{6DFC7A41-A42C-461E-B6E1-17BFC6B00A35}" dt="2020-06-02T16:28:47.624" v="686"/>
          <ac:spMkLst>
            <pc:docMk/>
            <pc:sldMk cId="3971815453" sldId="261"/>
            <ac:spMk id="56" creationId="{A9731762-7E08-487E-9D2F-D74D656BA269}"/>
          </ac:spMkLst>
        </pc:spChg>
        <pc:spChg chg="add del mod">
          <ac:chgData name="ZAMPOL Victor" userId="54e42bf0-1dfe-48be-acc9-22d23c2c7c10" providerId="ADAL" clId="{6DFC7A41-A42C-461E-B6E1-17BFC6B00A35}" dt="2020-06-02T16:28:47.624" v="686"/>
          <ac:spMkLst>
            <pc:docMk/>
            <pc:sldMk cId="3971815453" sldId="261"/>
            <ac:spMk id="57" creationId="{6FDD10A2-B6E0-45F8-83A6-5671CE815A28}"/>
          </ac:spMkLst>
        </pc:spChg>
        <pc:spChg chg="add del mod">
          <ac:chgData name="ZAMPOL Victor" userId="54e42bf0-1dfe-48be-acc9-22d23c2c7c10" providerId="ADAL" clId="{6DFC7A41-A42C-461E-B6E1-17BFC6B00A35}" dt="2020-06-02T16:28:47.624" v="686"/>
          <ac:spMkLst>
            <pc:docMk/>
            <pc:sldMk cId="3971815453" sldId="261"/>
            <ac:spMk id="58" creationId="{4156B27D-E8A2-47E4-BD68-0AF31007944B}"/>
          </ac:spMkLst>
        </pc:spChg>
        <pc:spChg chg="mod">
          <ac:chgData name="ZAMPOL Victor" userId="54e42bf0-1dfe-48be-acc9-22d23c2c7c10" providerId="ADAL" clId="{6DFC7A41-A42C-461E-B6E1-17BFC6B00A35}" dt="2020-06-02T16:28:54.028" v="689"/>
          <ac:spMkLst>
            <pc:docMk/>
            <pc:sldMk cId="3971815453" sldId="261"/>
            <ac:spMk id="61" creationId="{7FA4A418-F9DF-46EE-B0F3-7323E2E0FB58}"/>
          </ac:spMkLst>
        </pc:spChg>
        <pc:spChg chg="mod">
          <ac:chgData name="ZAMPOL Victor" userId="54e42bf0-1dfe-48be-acc9-22d23c2c7c10" providerId="ADAL" clId="{6DFC7A41-A42C-461E-B6E1-17BFC6B00A35}" dt="2020-06-02T16:28:54.028" v="689"/>
          <ac:spMkLst>
            <pc:docMk/>
            <pc:sldMk cId="3971815453" sldId="261"/>
            <ac:spMk id="62" creationId="{B96C8C44-08AE-417F-BCEF-8CC38A639533}"/>
          </ac:spMkLst>
        </pc:spChg>
        <pc:spChg chg="mod">
          <ac:chgData name="ZAMPOL Victor" userId="54e42bf0-1dfe-48be-acc9-22d23c2c7c10" providerId="ADAL" clId="{6DFC7A41-A42C-461E-B6E1-17BFC6B00A35}" dt="2020-06-02T16:28:54.028" v="689"/>
          <ac:spMkLst>
            <pc:docMk/>
            <pc:sldMk cId="3971815453" sldId="261"/>
            <ac:spMk id="63" creationId="{7C0C16CA-386C-4126-8EF4-B3EA05D3FE18}"/>
          </ac:spMkLst>
        </pc:spChg>
        <pc:spChg chg="mod">
          <ac:chgData name="ZAMPOL Victor" userId="54e42bf0-1dfe-48be-acc9-22d23c2c7c10" providerId="ADAL" clId="{6DFC7A41-A42C-461E-B6E1-17BFC6B00A35}" dt="2020-06-02T16:28:54.028" v="689"/>
          <ac:spMkLst>
            <pc:docMk/>
            <pc:sldMk cId="3971815453" sldId="261"/>
            <ac:spMk id="64" creationId="{24B5E29B-8663-4AE9-88B9-4D7C373F63CC}"/>
          </ac:spMkLst>
        </pc:spChg>
        <pc:spChg chg="mod">
          <ac:chgData name="ZAMPOL Victor" userId="54e42bf0-1dfe-48be-acc9-22d23c2c7c10" providerId="ADAL" clId="{6DFC7A41-A42C-461E-B6E1-17BFC6B00A35}" dt="2020-06-02T16:28:54.028" v="689"/>
          <ac:spMkLst>
            <pc:docMk/>
            <pc:sldMk cId="3971815453" sldId="261"/>
            <ac:spMk id="65" creationId="{46ADC1F9-5A83-402C-931D-235E272D1AE5}"/>
          </ac:spMkLst>
        </pc:spChg>
        <pc:spChg chg="mod">
          <ac:chgData name="ZAMPOL Victor" userId="54e42bf0-1dfe-48be-acc9-22d23c2c7c10" providerId="ADAL" clId="{6DFC7A41-A42C-461E-B6E1-17BFC6B00A35}" dt="2020-06-02T16:28:54.560" v="690"/>
          <ac:spMkLst>
            <pc:docMk/>
            <pc:sldMk cId="3971815453" sldId="261"/>
            <ac:spMk id="67" creationId="{29CDA2E0-4B56-4ADF-9CF9-E41AE02DA26E}"/>
          </ac:spMkLst>
        </pc:spChg>
        <pc:spChg chg="mod">
          <ac:chgData name="ZAMPOL Victor" userId="54e42bf0-1dfe-48be-acc9-22d23c2c7c10" providerId="ADAL" clId="{6DFC7A41-A42C-461E-B6E1-17BFC6B00A35}" dt="2020-06-02T16:28:54.560" v="690"/>
          <ac:spMkLst>
            <pc:docMk/>
            <pc:sldMk cId="3971815453" sldId="261"/>
            <ac:spMk id="68" creationId="{34C882BB-1ACC-4190-8D72-10DFD414AFFD}"/>
          </ac:spMkLst>
        </pc:spChg>
        <pc:spChg chg="mod">
          <ac:chgData name="ZAMPOL Victor" userId="54e42bf0-1dfe-48be-acc9-22d23c2c7c10" providerId="ADAL" clId="{6DFC7A41-A42C-461E-B6E1-17BFC6B00A35}" dt="2020-06-02T16:28:54.560" v="690"/>
          <ac:spMkLst>
            <pc:docMk/>
            <pc:sldMk cId="3971815453" sldId="261"/>
            <ac:spMk id="69" creationId="{0EF4CCEA-3F29-408D-8490-F0483771C33F}"/>
          </ac:spMkLst>
        </pc:spChg>
        <pc:spChg chg="mod">
          <ac:chgData name="ZAMPOL Victor" userId="54e42bf0-1dfe-48be-acc9-22d23c2c7c10" providerId="ADAL" clId="{6DFC7A41-A42C-461E-B6E1-17BFC6B00A35}" dt="2020-06-02T16:28:54.560" v="690"/>
          <ac:spMkLst>
            <pc:docMk/>
            <pc:sldMk cId="3971815453" sldId="261"/>
            <ac:spMk id="70" creationId="{D7037E24-3A9E-4B63-B570-A86D8CAFCAFE}"/>
          </ac:spMkLst>
        </pc:spChg>
        <pc:spChg chg="mod">
          <ac:chgData name="ZAMPOL Victor" userId="54e42bf0-1dfe-48be-acc9-22d23c2c7c10" providerId="ADAL" clId="{6DFC7A41-A42C-461E-B6E1-17BFC6B00A35}" dt="2020-06-02T16:28:54.560" v="690"/>
          <ac:spMkLst>
            <pc:docMk/>
            <pc:sldMk cId="3971815453" sldId="261"/>
            <ac:spMk id="71" creationId="{50881B33-9AB7-4C02-8F94-194AFD0ACFDD}"/>
          </ac:spMkLst>
        </pc:spChg>
        <pc:spChg chg="add del mod">
          <ac:chgData name="ZAMPOL Victor" userId="54e42bf0-1dfe-48be-acc9-22d23c2c7c10" providerId="ADAL" clId="{6DFC7A41-A42C-461E-B6E1-17BFC6B00A35}" dt="2020-06-02T16:32:36.097" v="816" actId="478"/>
          <ac:spMkLst>
            <pc:docMk/>
            <pc:sldMk cId="3971815453" sldId="261"/>
            <ac:spMk id="72" creationId="{727BF970-46DE-4FA1-8097-4C6B7B25C0C4}"/>
          </ac:spMkLst>
        </pc:spChg>
        <pc:spChg chg="add del mod">
          <ac:chgData name="ZAMPOL Victor" userId="54e42bf0-1dfe-48be-acc9-22d23c2c7c10" providerId="ADAL" clId="{6DFC7A41-A42C-461E-B6E1-17BFC6B00A35}" dt="2020-06-02T16:32:35.629" v="815" actId="478"/>
          <ac:spMkLst>
            <pc:docMk/>
            <pc:sldMk cId="3971815453" sldId="261"/>
            <ac:spMk id="73" creationId="{64E3C7EA-3E50-49B7-B00C-07C542117F2B}"/>
          </ac:spMkLst>
        </pc:spChg>
        <pc:spChg chg="add del mod">
          <ac:chgData name="ZAMPOL Victor" userId="54e42bf0-1dfe-48be-acc9-22d23c2c7c10" providerId="ADAL" clId="{6DFC7A41-A42C-461E-B6E1-17BFC6B00A35}" dt="2020-06-02T16:32:33.739" v="812" actId="478"/>
          <ac:spMkLst>
            <pc:docMk/>
            <pc:sldMk cId="3971815453" sldId="261"/>
            <ac:spMk id="74" creationId="{F5FC3DC5-1E59-49DD-9C1D-AE0FEBEAC98C}"/>
          </ac:spMkLst>
        </pc:spChg>
        <pc:spChg chg="add del mod">
          <ac:chgData name="ZAMPOL Victor" userId="54e42bf0-1dfe-48be-acc9-22d23c2c7c10" providerId="ADAL" clId="{6DFC7A41-A42C-461E-B6E1-17BFC6B00A35}" dt="2020-06-02T16:32:34.504" v="813" actId="478"/>
          <ac:spMkLst>
            <pc:docMk/>
            <pc:sldMk cId="3971815453" sldId="261"/>
            <ac:spMk id="75" creationId="{474BD81D-4775-43D5-8711-372A377FAD1D}"/>
          </ac:spMkLst>
        </pc:spChg>
        <pc:spChg chg="add del mod">
          <ac:chgData name="ZAMPOL Victor" userId="54e42bf0-1dfe-48be-acc9-22d23c2c7c10" providerId="ADAL" clId="{6DFC7A41-A42C-461E-B6E1-17BFC6B00A35}" dt="2020-06-02T16:32:35.176" v="814" actId="478"/>
          <ac:spMkLst>
            <pc:docMk/>
            <pc:sldMk cId="3971815453" sldId="261"/>
            <ac:spMk id="76" creationId="{BC7D0093-3FFA-4448-AA59-C26E53D6AE05}"/>
          </ac:spMkLst>
        </pc:spChg>
        <pc:spChg chg="add mod">
          <ac:chgData name="ZAMPOL Victor" userId="54e42bf0-1dfe-48be-acc9-22d23c2c7c10" providerId="ADAL" clId="{6DFC7A41-A42C-461E-B6E1-17BFC6B00A35}" dt="2020-06-02T17:10:14.732" v="2318" actId="1076"/>
          <ac:spMkLst>
            <pc:docMk/>
            <pc:sldMk cId="3971815453" sldId="261"/>
            <ac:spMk id="91" creationId="{9E0640AA-8670-4DE1-AF89-1C58CE7AFF78}"/>
          </ac:spMkLst>
        </pc:spChg>
        <pc:spChg chg="add mod">
          <ac:chgData name="ZAMPOL Victor" userId="54e42bf0-1dfe-48be-acc9-22d23c2c7c10" providerId="ADAL" clId="{6DFC7A41-A42C-461E-B6E1-17BFC6B00A35}" dt="2020-06-02T17:10:34.471" v="2323" actId="1076"/>
          <ac:spMkLst>
            <pc:docMk/>
            <pc:sldMk cId="3971815453" sldId="261"/>
            <ac:spMk id="92" creationId="{89AE8AC7-D275-430A-9767-6192D5F0403B}"/>
          </ac:spMkLst>
        </pc:spChg>
        <pc:spChg chg="add mod">
          <ac:chgData name="ZAMPOL Victor" userId="54e42bf0-1dfe-48be-acc9-22d23c2c7c10" providerId="ADAL" clId="{6DFC7A41-A42C-461E-B6E1-17BFC6B00A35}" dt="2020-06-02T17:11:47.511" v="2378" actId="20577"/>
          <ac:spMkLst>
            <pc:docMk/>
            <pc:sldMk cId="3971815453" sldId="261"/>
            <ac:spMk id="93" creationId="{3C12B402-8A63-41E7-B428-22E2566313FA}"/>
          </ac:spMkLst>
        </pc:spChg>
        <pc:spChg chg="add del mod">
          <ac:chgData name="ZAMPOL Victor" userId="54e42bf0-1dfe-48be-acc9-22d23c2c7c10" providerId="ADAL" clId="{6DFC7A41-A42C-461E-B6E1-17BFC6B00A35}" dt="2020-06-02T16:39:16.878" v="969"/>
          <ac:spMkLst>
            <pc:docMk/>
            <pc:sldMk cId="3971815453" sldId="261"/>
            <ac:spMk id="94" creationId="{EBD192D4-9F53-4FBB-98B3-EBB60234F183}"/>
          </ac:spMkLst>
        </pc:spChg>
        <pc:spChg chg="add mod">
          <ac:chgData name="ZAMPOL Victor" userId="54e42bf0-1dfe-48be-acc9-22d23c2c7c10" providerId="ADAL" clId="{6DFC7A41-A42C-461E-B6E1-17BFC6B00A35}" dt="2020-06-02T17:29:37.952" v="2742" actId="20577"/>
          <ac:spMkLst>
            <pc:docMk/>
            <pc:sldMk cId="3971815453" sldId="261"/>
            <ac:spMk id="95" creationId="{B186FF1C-443E-4286-99CB-45C15BD283A3}"/>
          </ac:spMkLst>
        </pc:spChg>
        <pc:spChg chg="add mod">
          <ac:chgData name="ZAMPOL Victor" userId="54e42bf0-1dfe-48be-acc9-22d23c2c7c10" providerId="ADAL" clId="{6DFC7A41-A42C-461E-B6E1-17BFC6B00A35}" dt="2020-06-02T17:23:02.613" v="2626" actId="14100"/>
          <ac:spMkLst>
            <pc:docMk/>
            <pc:sldMk cId="3971815453" sldId="261"/>
            <ac:spMk id="96" creationId="{C974CC10-40D3-4ACC-B94B-6FFE0D6234CB}"/>
          </ac:spMkLst>
        </pc:spChg>
        <pc:spChg chg="add del mod">
          <ac:chgData name="ZAMPOL Victor" userId="54e42bf0-1dfe-48be-acc9-22d23c2c7c10" providerId="ADAL" clId="{6DFC7A41-A42C-461E-B6E1-17BFC6B00A35}" dt="2020-06-02T16:54:53.007" v="1608" actId="478"/>
          <ac:spMkLst>
            <pc:docMk/>
            <pc:sldMk cId="3971815453" sldId="261"/>
            <ac:spMk id="97" creationId="{BF5D9805-8485-4124-8518-EF829CF48FD2}"/>
          </ac:spMkLst>
        </pc:spChg>
        <pc:spChg chg="add mod">
          <ac:chgData name="ZAMPOL Victor" userId="54e42bf0-1dfe-48be-acc9-22d23c2c7c10" providerId="ADAL" clId="{6DFC7A41-A42C-461E-B6E1-17BFC6B00A35}" dt="2020-06-02T17:10:51.623" v="2330" actId="1076"/>
          <ac:spMkLst>
            <pc:docMk/>
            <pc:sldMk cId="3971815453" sldId="261"/>
            <ac:spMk id="98" creationId="{8159FE11-2CCA-48F1-B07F-DC267024938A}"/>
          </ac:spMkLst>
        </pc:spChg>
        <pc:spChg chg="add mod">
          <ac:chgData name="ZAMPOL Victor" userId="54e42bf0-1dfe-48be-acc9-22d23c2c7c10" providerId="ADAL" clId="{6DFC7A41-A42C-461E-B6E1-17BFC6B00A35}" dt="2020-06-02T17:24:13.436" v="2637" actId="20577"/>
          <ac:spMkLst>
            <pc:docMk/>
            <pc:sldMk cId="3971815453" sldId="261"/>
            <ac:spMk id="99" creationId="{A4AC48B7-74FD-4CD3-94D4-7AD007014612}"/>
          </ac:spMkLst>
        </pc:spChg>
        <pc:spChg chg="add mod">
          <ac:chgData name="ZAMPOL Victor" userId="54e42bf0-1dfe-48be-acc9-22d23c2c7c10" providerId="ADAL" clId="{6DFC7A41-A42C-461E-B6E1-17BFC6B00A35}" dt="2020-06-02T17:31:54.824" v="2757" actId="1076"/>
          <ac:spMkLst>
            <pc:docMk/>
            <pc:sldMk cId="3971815453" sldId="261"/>
            <ac:spMk id="100" creationId="{A1D34CEB-D3BB-405B-A7B4-7F70859BFFD0}"/>
          </ac:spMkLst>
        </pc:spChg>
        <pc:spChg chg="add mod">
          <ac:chgData name="ZAMPOL Victor" userId="54e42bf0-1dfe-48be-acc9-22d23c2c7c10" providerId="ADAL" clId="{6DFC7A41-A42C-461E-B6E1-17BFC6B00A35}" dt="2020-06-02T17:25:35.391" v="2699" actId="20577"/>
          <ac:spMkLst>
            <pc:docMk/>
            <pc:sldMk cId="3971815453" sldId="261"/>
            <ac:spMk id="101" creationId="{87A5A6E1-2FD9-4B8A-9506-E5E320DD9193}"/>
          </ac:spMkLst>
        </pc:spChg>
        <pc:spChg chg="add mod">
          <ac:chgData name="ZAMPOL Victor" userId="54e42bf0-1dfe-48be-acc9-22d23c2c7c10" providerId="ADAL" clId="{6DFC7A41-A42C-461E-B6E1-17BFC6B00A35}" dt="2020-06-02T17:31:14.872" v="2756" actId="1076"/>
          <ac:spMkLst>
            <pc:docMk/>
            <pc:sldMk cId="3971815453" sldId="261"/>
            <ac:spMk id="102" creationId="{7F473BD9-BFBA-46D1-A7B4-AC51171E70B5}"/>
          </ac:spMkLst>
        </pc:spChg>
        <pc:grpChg chg="add del mod">
          <ac:chgData name="ZAMPOL Victor" userId="54e42bf0-1dfe-48be-acc9-22d23c2c7c10" providerId="ADAL" clId="{6DFC7A41-A42C-461E-B6E1-17BFC6B00A35}" dt="2020-06-02T16:12:25.133" v="104" actId="165"/>
          <ac:grpSpMkLst>
            <pc:docMk/>
            <pc:sldMk cId="3971815453" sldId="261"/>
            <ac:grpSpMk id="10" creationId="{2A07FE70-FD1F-466A-98E2-72DEA34177FC}"/>
          </ac:grpSpMkLst>
        </pc:grpChg>
        <pc:grpChg chg="add del mod">
          <ac:chgData name="ZAMPOL Victor" userId="54e42bf0-1dfe-48be-acc9-22d23c2c7c10" providerId="ADAL" clId="{6DFC7A41-A42C-461E-B6E1-17BFC6B00A35}" dt="2020-06-02T16:29:56.373" v="701" actId="478"/>
          <ac:grpSpMkLst>
            <pc:docMk/>
            <pc:sldMk cId="3971815453" sldId="261"/>
            <ac:grpSpMk id="59" creationId="{194B524F-40CA-4BB0-AF4A-455B7480FD67}"/>
          </ac:grpSpMkLst>
        </pc:grpChg>
        <pc:grpChg chg="add del mod">
          <ac:chgData name="ZAMPOL Victor" userId="54e42bf0-1dfe-48be-acc9-22d23c2c7c10" providerId="ADAL" clId="{6DFC7A41-A42C-461E-B6E1-17BFC6B00A35}" dt="2020-06-02T16:30:00.498" v="704" actId="478"/>
          <ac:grpSpMkLst>
            <pc:docMk/>
            <pc:sldMk cId="3971815453" sldId="261"/>
            <ac:grpSpMk id="60" creationId="{A32FCD91-D900-47B7-B787-28D4CABCE09E}"/>
          </ac:grpSpMkLst>
        </pc:grpChg>
        <pc:grpChg chg="add del mod">
          <ac:chgData name="ZAMPOL Victor" userId="54e42bf0-1dfe-48be-acc9-22d23c2c7c10" providerId="ADAL" clId="{6DFC7A41-A42C-461E-B6E1-17BFC6B00A35}" dt="2020-06-02T16:30:02.122" v="705" actId="478"/>
          <ac:grpSpMkLst>
            <pc:docMk/>
            <pc:sldMk cId="3971815453" sldId="261"/>
            <ac:grpSpMk id="66" creationId="{3A58B6A5-0537-4E6E-9F28-76F8EDDF8BA2}"/>
          </ac:grpSpMkLst>
        </pc:grpChg>
        <pc:picChg chg="add del mod topLvl modCrop">
          <ac:chgData name="ZAMPOL Victor" userId="54e42bf0-1dfe-48be-acc9-22d23c2c7c10" providerId="ADAL" clId="{6DFC7A41-A42C-461E-B6E1-17BFC6B00A35}" dt="2020-06-02T17:28:19.470" v="2713" actId="478"/>
          <ac:picMkLst>
            <pc:docMk/>
            <pc:sldMk cId="3971815453" sldId="261"/>
            <ac:picMk id="4" creationId="{C1D9BB3B-2FE7-42FC-9113-8F4F0845774B}"/>
          </ac:picMkLst>
        </pc:picChg>
        <pc:picChg chg="add del mod">
          <ac:chgData name="ZAMPOL Victor" userId="54e42bf0-1dfe-48be-acc9-22d23c2c7c10" providerId="ADAL" clId="{6DFC7A41-A42C-461E-B6E1-17BFC6B00A35}" dt="2020-06-02T16:12:01.337" v="100" actId="478"/>
          <ac:picMkLst>
            <pc:docMk/>
            <pc:sldMk cId="3971815453" sldId="261"/>
            <ac:picMk id="11" creationId="{9B15B6B6-70C5-46D8-A4BD-208866A22110}"/>
          </ac:picMkLst>
        </pc:picChg>
        <pc:picChg chg="add mod">
          <ac:chgData name="ZAMPOL Victor" userId="54e42bf0-1dfe-48be-acc9-22d23c2c7c10" providerId="ADAL" clId="{6DFC7A41-A42C-461E-B6E1-17BFC6B00A35}" dt="2020-06-02T17:29:44.916" v="2743" actId="1076"/>
          <ac:picMkLst>
            <pc:docMk/>
            <pc:sldMk cId="3971815453" sldId="261"/>
            <ac:picMk id="14" creationId="{C25FA1E7-0CE7-4615-9588-843E14B7D5D1}"/>
          </ac:picMkLst>
        </pc:picChg>
        <pc:picChg chg="add mod">
          <ac:chgData name="ZAMPOL Victor" userId="54e42bf0-1dfe-48be-acc9-22d23c2c7c10" providerId="ADAL" clId="{6DFC7A41-A42C-461E-B6E1-17BFC6B00A35}" dt="2020-06-02T17:29:49.004" v="2744" actId="1076"/>
          <ac:picMkLst>
            <pc:docMk/>
            <pc:sldMk cId="3971815453" sldId="261"/>
            <ac:picMk id="16" creationId="{BEB72B6E-285F-4279-B4F2-5C2C3F851A0C}"/>
          </ac:picMkLst>
        </pc:picChg>
        <pc:picChg chg="add mod">
          <ac:chgData name="ZAMPOL Victor" userId="54e42bf0-1dfe-48be-acc9-22d23c2c7c10" providerId="ADAL" clId="{6DFC7A41-A42C-461E-B6E1-17BFC6B00A35}" dt="2020-06-02T17:29:12.540" v="2725" actId="1035"/>
          <ac:picMkLst>
            <pc:docMk/>
            <pc:sldMk cId="3971815453" sldId="261"/>
            <ac:picMk id="18" creationId="{EAAA66EA-84FE-463A-A79E-DAFD2017D9FD}"/>
          </ac:picMkLst>
        </pc:picChg>
        <pc:picChg chg="add mod">
          <ac:chgData name="ZAMPOL Victor" userId="54e42bf0-1dfe-48be-acc9-22d23c2c7c10" providerId="ADAL" clId="{6DFC7A41-A42C-461E-B6E1-17BFC6B00A35}" dt="2020-06-02T17:31:12.354" v="2755" actId="1076"/>
          <ac:picMkLst>
            <pc:docMk/>
            <pc:sldMk cId="3971815453" sldId="261"/>
            <ac:picMk id="104" creationId="{D4EAD4B5-0744-4979-9EAB-2E33185DDB96}"/>
          </ac:picMkLst>
        </pc:picChg>
        <pc:cxnChg chg="add del mod">
          <ac:chgData name="ZAMPOL Victor" userId="54e42bf0-1dfe-48be-acc9-22d23c2c7c10" providerId="ADAL" clId="{6DFC7A41-A42C-461E-B6E1-17BFC6B00A35}" dt="2020-06-02T16:27:00.794" v="674" actId="478"/>
          <ac:cxnSpMkLst>
            <pc:docMk/>
            <pc:sldMk cId="3971815453" sldId="261"/>
            <ac:cxnSpMk id="38" creationId="{3AAD26C7-D4CD-47CC-8370-649FD87F1DE8}"/>
          </ac:cxnSpMkLst>
        </pc:cxnChg>
        <pc:cxnChg chg="add del mod">
          <ac:chgData name="ZAMPOL Victor" userId="54e42bf0-1dfe-48be-acc9-22d23c2c7c10" providerId="ADAL" clId="{6DFC7A41-A42C-461E-B6E1-17BFC6B00A35}" dt="2020-06-02T16:33:50.603" v="834" actId="478"/>
          <ac:cxnSpMkLst>
            <pc:docMk/>
            <pc:sldMk cId="3971815453" sldId="261"/>
            <ac:cxnSpMk id="78" creationId="{857D165A-0A8D-4154-BB27-BD2E51EE7F67}"/>
          </ac:cxnSpMkLst>
        </pc:cxnChg>
        <pc:cxnChg chg="add del mod">
          <ac:chgData name="ZAMPOL Victor" userId="54e42bf0-1dfe-48be-acc9-22d23c2c7c10" providerId="ADAL" clId="{6DFC7A41-A42C-461E-B6E1-17BFC6B00A35}" dt="2020-06-02T16:35:16.888" v="850" actId="478"/>
          <ac:cxnSpMkLst>
            <pc:docMk/>
            <pc:sldMk cId="3971815453" sldId="261"/>
            <ac:cxnSpMk id="79" creationId="{B520409D-BB73-4B10-AED6-E82872ACC7DE}"/>
          </ac:cxnSpMkLst>
        </pc:cxnChg>
        <pc:cxnChg chg="add del mod">
          <ac:chgData name="ZAMPOL Victor" userId="54e42bf0-1dfe-48be-acc9-22d23c2c7c10" providerId="ADAL" clId="{6DFC7A41-A42C-461E-B6E1-17BFC6B00A35}" dt="2020-06-02T16:35:21.140" v="853" actId="478"/>
          <ac:cxnSpMkLst>
            <pc:docMk/>
            <pc:sldMk cId="3971815453" sldId="261"/>
            <ac:cxnSpMk id="85" creationId="{ED54CAB6-AD3A-4567-AADA-88301BFFDE1B}"/>
          </ac:cxnSpMkLst>
        </pc:cxnChg>
        <pc:cxnChg chg="add del mod">
          <ac:chgData name="ZAMPOL Victor" userId="54e42bf0-1dfe-48be-acc9-22d23c2c7c10" providerId="ADAL" clId="{6DFC7A41-A42C-461E-B6E1-17BFC6B00A35}" dt="2020-06-02T16:35:14.742" v="848" actId="478"/>
          <ac:cxnSpMkLst>
            <pc:docMk/>
            <pc:sldMk cId="3971815453" sldId="261"/>
            <ac:cxnSpMk id="86" creationId="{2AAA4E04-2689-4FE0-9AE4-7BC7EC1571CE}"/>
          </ac:cxnSpMkLst>
        </pc:cxnChg>
        <pc:cxnChg chg="add del mod">
          <ac:chgData name="ZAMPOL Victor" userId="54e42bf0-1dfe-48be-acc9-22d23c2c7c10" providerId="ADAL" clId="{6DFC7A41-A42C-461E-B6E1-17BFC6B00A35}" dt="2020-06-02T16:35:16.047" v="849" actId="478"/>
          <ac:cxnSpMkLst>
            <pc:docMk/>
            <pc:sldMk cId="3971815453" sldId="261"/>
            <ac:cxnSpMk id="88" creationId="{E58B92A1-D1D5-4DAC-9572-928EE9473E3A}"/>
          </ac:cxnSpMkLst>
        </pc:cxnChg>
      </pc:sldChg>
      <pc:sldChg chg="addSp delSp modSp new mod">
        <pc:chgData name="ZAMPOL Victor" userId="54e42bf0-1dfe-48be-acc9-22d23c2c7c10" providerId="ADAL" clId="{6DFC7A41-A42C-461E-B6E1-17BFC6B00A35}" dt="2020-06-02T16:11:22.673" v="93" actId="1076"/>
        <pc:sldMkLst>
          <pc:docMk/>
          <pc:sldMk cId="1273604005" sldId="262"/>
        </pc:sldMkLst>
        <pc:spChg chg="del">
          <ac:chgData name="ZAMPOL Victor" userId="54e42bf0-1dfe-48be-acc9-22d23c2c7c10" providerId="ADAL" clId="{6DFC7A41-A42C-461E-B6E1-17BFC6B00A35}" dt="2020-06-02T16:10:36.574" v="84" actId="478"/>
          <ac:spMkLst>
            <pc:docMk/>
            <pc:sldMk cId="1273604005" sldId="262"/>
            <ac:spMk id="2" creationId="{508B97A9-8598-4576-9CF9-DCE62D71B8F5}"/>
          </ac:spMkLst>
        </pc:spChg>
        <pc:spChg chg="del">
          <ac:chgData name="ZAMPOL Victor" userId="54e42bf0-1dfe-48be-acc9-22d23c2c7c10" providerId="ADAL" clId="{6DFC7A41-A42C-461E-B6E1-17BFC6B00A35}" dt="2020-06-02T16:10:37.277" v="85" actId="478"/>
          <ac:spMkLst>
            <pc:docMk/>
            <pc:sldMk cId="1273604005" sldId="262"/>
            <ac:spMk id="3" creationId="{9C60EE65-1BCA-4A77-B18F-7355AE40F7BA}"/>
          </ac:spMkLst>
        </pc:spChg>
        <pc:picChg chg="add mod">
          <ac:chgData name="ZAMPOL Victor" userId="54e42bf0-1dfe-48be-acc9-22d23c2c7c10" providerId="ADAL" clId="{6DFC7A41-A42C-461E-B6E1-17BFC6B00A35}" dt="2020-06-02T16:11:22.673" v="93" actId="1076"/>
          <ac:picMkLst>
            <pc:docMk/>
            <pc:sldMk cId="1273604005" sldId="262"/>
            <ac:picMk id="5" creationId="{B974D5C5-9C08-466B-B1DC-30B7538211BD}"/>
          </ac:picMkLst>
        </pc:picChg>
      </pc:sldChg>
    </pc:docChg>
  </pc:docChgLst>
  <pc:docChgLst>
    <pc:chgData name="ZAMPOL Victor" userId="S::victor.zampol@grenoble-em.com::54e42bf0-1dfe-48be-acc9-22d23c2c7c10" providerId="AD" clId="Web-{0CD65E85-94A9-4744-9176-0EAAA3AF5C01}"/>
    <pc:docChg chg="addSld modSld">
      <pc:chgData name="ZAMPOL Victor" userId="S::victor.zampol@grenoble-em.com::54e42bf0-1dfe-48be-acc9-22d23c2c7c10" providerId="AD" clId="Web-{0CD65E85-94A9-4744-9176-0EAAA3AF5C01}" dt="2020-06-02T16:00:40.482" v="57" actId="1076"/>
      <pc:docMkLst>
        <pc:docMk/>
      </pc:docMkLst>
      <pc:sldChg chg="modSp">
        <pc:chgData name="ZAMPOL Victor" userId="S::victor.zampol@grenoble-em.com::54e42bf0-1dfe-48be-acc9-22d23c2c7c10" providerId="AD" clId="Web-{0CD65E85-94A9-4744-9176-0EAAA3AF5C01}" dt="2020-06-02T15:25:30.909" v="48" actId="20577"/>
        <pc:sldMkLst>
          <pc:docMk/>
          <pc:sldMk cId="4480915" sldId="260"/>
        </pc:sldMkLst>
        <pc:spChg chg="mod">
          <ac:chgData name="ZAMPOL Victor" userId="S::victor.zampol@grenoble-em.com::54e42bf0-1dfe-48be-acc9-22d23c2c7c10" providerId="AD" clId="Web-{0CD65E85-94A9-4744-9176-0EAAA3AF5C01}" dt="2020-06-02T15:25:30.909" v="48" actId="20577"/>
          <ac:spMkLst>
            <pc:docMk/>
            <pc:sldMk cId="4480915" sldId="260"/>
            <ac:spMk id="3" creationId="{0430B1DB-472F-42D0-910D-8C1233056197}"/>
          </ac:spMkLst>
        </pc:spChg>
      </pc:sldChg>
      <pc:sldChg chg="addSp delSp modSp new">
        <pc:chgData name="ZAMPOL Victor" userId="S::victor.zampol@grenoble-em.com::54e42bf0-1dfe-48be-acc9-22d23c2c7c10" providerId="AD" clId="Web-{0CD65E85-94A9-4744-9176-0EAAA3AF5C01}" dt="2020-06-02T16:00:40.482" v="57" actId="1076"/>
        <pc:sldMkLst>
          <pc:docMk/>
          <pc:sldMk cId="3971815453" sldId="261"/>
        </pc:sldMkLst>
        <pc:spChg chg="del">
          <ac:chgData name="ZAMPOL Victor" userId="S::victor.zampol@grenoble-em.com::54e42bf0-1dfe-48be-acc9-22d23c2c7c10" providerId="AD" clId="Web-{0CD65E85-94A9-4744-9176-0EAAA3AF5C01}" dt="2020-06-02T15:59:59.451" v="52"/>
          <ac:spMkLst>
            <pc:docMk/>
            <pc:sldMk cId="3971815453" sldId="261"/>
            <ac:spMk id="2" creationId="{542D030C-2E08-46C0-8308-C12F7EE1C27F}"/>
          </ac:spMkLst>
        </pc:spChg>
        <pc:spChg chg="del">
          <ac:chgData name="ZAMPOL Victor" userId="S::victor.zampol@grenoble-em.com::54e42bf0-1dfe-48be-acc9-22d23c2c7c10" providerId="AD" clId="Web-{0CD65E85-94A9-4744-9176-0EAAA3AF5C01}" dt="2020-06-02T16:00:00.732" v="53"/>
          <ac:spMkLst>
            <pc:docMk/>
            <pc:sldMk cId="3971815453" sldId="261"/>
            <ac:spMk id="3" creationId="{318F5FD8-7D41-4F14-A5F2-B850A6449FAC}"/>
          </ac:spMkLst>
        </pc:spChg>
        <pc:picChg chg="add mod">
          <ac:chgData name="ZAMPOL Victor" userId="S::victor.zampol@grenoble-em.com::54e42bf0-1dfe-48be-acc9-22d23c2c7c10" providerId="AD" clId="Web-{0CD65E85-94A9-4744-9176-0EAAA3AF5C01}" dt="2020-06-02T16:00:40.482" v="57" actId="1076"/>
          <ac:picMkLst>
            <pc:docMk/>
            <pc:sldMk cId="3971815453" sldId="261"/>
            <ac:picMk id="4" creationId="{C1D9BB3B-2FE7-42FC-9113-8F4F084577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7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11400" y="1143000"/>
            <a:ext cx="22352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C08AFA9F-9411-4E7C-AB1F-2FE3CCA79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40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4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5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5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94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3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3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9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4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5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2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A7FE-0E18-458B-BDBA-1A13A16729C8}" type="datetimeFigureOut">
              <a:rPr lang="fr-FR" smtClean="0"/>
              <a:t>27/10/2022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97B7-D3B2-421D-9A50-F58BD7E5B0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63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ranco.fr/formation/parcours/112-developpeur-se-we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victor-zampol-4109741a2/" TargetMode="External"/><Relationship Id="rId4" Type="http://schemas.openxmlformats.org/officeDocument/2006/relationships/hyperlink" Target="https://jeparticipe.seinesaintdenis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4A683-B1A2-4C23-9161-658DFD161B8D}"/>
              </a:ext>
            </a:extLst>
          </p:cNvPr>
          <p:cNvSpPr/>
          <p:nvPr/>
        </p:nvSpPr>
        <p:spPr>
          <a:xfrm>
            <a:off x="0" y="1"/>
            <a:ext cx="2514600" cy="10439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435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F604D-5425-3DC9-6A1E-46765C29EDDA}"/>
              </a:ext>
            </a:extLst>
          </p:cNvPr>
          <p:cNvSpPr/>
          <p:nvPr/>
        </p:nvSpPr>
        <p:spPr>
          <a:xfrm>
            <a:off x="-6580" y="7030675"/>
            <a:ext cx="2527200" cy="388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F9E943-817C-4D23-ADC0-FBD10635FD6E}"/>
              </a:ext>
            </a:extLst>
          </p:cNvPr>
          <p:cNvSpPr txBox="1"/>
          <p:nvPr/>
        </p:nvSpPr>
        <p:spPr>
          <a:xfrm>
            <a:off x="6703" y="9319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Victor ZAMPOL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186FF1C-443E-4286-99CB-45C15BD283A3}"/>
              </a:ext>
            </a:extLst>
          </p:cNvPr>
          <p:cNvSpPr txBox="1"/>
          <p:nvPr/>
        </p:nvSpPr>
        <p:spPr>
          <a:xfrm>
            <a:off x="2525765" y="0"/>
            <a:ext cx="5026908" cy="10556736"/>
          </a:xfrm>
          <a:prstGeom prst="rect">
            <a:avLst/>
          </a:prstGeom>
          <a:noFill/>
        </p:spPr>
        <p:txBody>
          <a:bodyPr wrap="square" lIns="252000" rtlCol="0">
            <a:spAutoFit/>
          </a:bodyPr>
          <a:lstStyle/>
          <a:p>
            <a:endParaRPr lang="fr-FR" sz="11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Développeur Web Junior</a:t>
            </a:r>
          </a:p>
          <a:p>
            <a:endParaRPr lang="fr-FR" sz="11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Je cherche un stage comme développeur web junior du 14 au 27 décembre 2022 en région parisienne.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1600" b="1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Formation</a:t>
            </a:r>
            <a:endParaRPr lang="fr-FR" sz="1400" b="1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43527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09/2022	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Formation Développeur Web (415h en centre)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(3 mois)	Doranco - Bagnolet (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vers la formation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solidFill>
                  <a:srgbClr val="43527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2019-2021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Programme Grande Ecole - Niveau Licence*</a:t>
            </a: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Grenoble Ecole de Management (GEM)</a:t>
            </a:r>
          </a:p>
          <a:p>
            <a:endParaRPr lang="fr-FR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solidFill>
                  <a:srgbClr val="43527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2017-2019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Classe préparatoire économique</a:t>
            </a: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Internat d’Excellence de Sourdun</a:t>
            </a:r>
          </a:p>
          <a:p>
            <a:endParaRPr lang="fr-FR" sz="11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600" b="1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Compétences</a:t>
            </a:r>
            <a:endParaRPr lang="fr-FR" sz="1400" b="1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fr-FR" sz="11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Langages et logiciels</a:t>
            </a:r>
          </a:p>
          <a:p>
            <a:endParaRPr lang="fr-FR" sz="10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Frontend : 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HTML, CSS, Javascript</a:t>
            </a:r>
          </a:p>
          <a:p>
            <a:r>
              <a:rPr lang="fr-FR" sz="1200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Backend : 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PHP, MySQL, Python</a:t>
            </a:r>
            <a:endParaRPr lang="fr-FR" sz="12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fr-FR" sz="10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rgbClr val="1F4E79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Psycho-sociales</a:t>
            </a:r>
          </a:p>
          <a:p>
            <a:endParaRPr lang="fr-FR" sz="10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Sens de l’organisation</a:t>
            </a: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Résolution de problèmes</a:t>
            </a: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Écoute active</a:t>
            </a:r>
          </a:p>
          <a:p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Créativité</a:t>
            </a:r>
          </a:p>
          <a:p>
            <a:endParaRPr lang="fr-FR" sz="1100" dirty="0">
              <a:solidFill>
                <a:srgbClr val="1F4E79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Expériences professionnelles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100" dirty="0">
              <a:solidFill>
                <a:srgbClr val="43527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43527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09/2022	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Responsable Communication - freelance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Cadre familial (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vers le budget participatif</a:t>
            </a:r>
            <a:r>
              <a:rPr lang="fr-FR" sz="1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Création d’une brochure pour appel au vote dans le cadre du 1</a:t>
            </a:r>
            <a:r>
              <a:rPr lang="fr-FR" sz="1200" i="1" baseline="30000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er</a:t>
            </a:r>
            <a:r>
              <a:rPr lang="fr-FR" sz="1200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budget participatif créé par le Département Seine-Saint-Denis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Distribution des supports auprès des habitants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Suivi des votes et de l’utilisation du QR Code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dirty="0">
              <a:solidFill>
                <a:srgbClr val="43527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3527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01/2022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Hôte événementiel - mission d’intérim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3527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(5 jours)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Sauvage 111 &amp; Ami Paris, Paris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Gestion du SAV sur l’opération « Galette Ami de Cœur »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Contact clients mail et téléphone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3527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2020-2021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Developer - alternance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3527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(9 mois)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kheoos, Moirans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Etude du marché industriel allemand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Création et suivi d’un fichier de prospects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Prospection de clients potentiels allemands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435270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35270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2016-2019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Garçon au Pair - Budapest, Hongrie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 Justificatifs disponibles sur demande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7F9C-FBA6-4AC4-B708-40F14740D9CA}"/>
              </a:ext>
            </a:extLst>
          </p:cNvPr>
          <p:cNvSpPr/>
          <p:nvPr/>
        </p:nvSpPr>
        <p:spPr>
          <a:xfrm>
            <a:off x="-6141" y="3325362"/>
            <a:ext cx="2527200" cy="388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A1BA4-6595-4E85-9952-110BE404A14F}"/>
              </a:ext>
            </a:extLst>
          </p:cNvPr>
          <p:cNvSpPr/>
          <p:nvPr/>
        </p:nvSpPr>
        <p:spPr>
          <a:xfrm>
            <a:off x="-6141" y="4765788"/>
            <a:ext cx="2527200" cy="388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1179DF-407F-4C16-9F6B-4E83ACDB0100}"/>
              </a:ext>
            </a:extLst>
          </p:cNvPr>
          <p:cNvSpPr/>
          <p:nvPr/>
        </p:nvSpPr>
        <p:spPr>
          <a:xfrm>
            <a:off x="-6141" y="5784121"/>
            <a:ext cx="2527200" cy="388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DA71ED-6722-484C-932D-D862EDA36D62}"/>
              </a:ext>
            </a:extLst>
          </p:cNvPr>
          <p:cNvSpPr/>
          <p:nvPr/>
        </p:nvSpPr>
        <p:spPr>
          <a:xfrm>
            <a:off x="-5482" y="9063131"/>
            <a:ext cx="2527200" cy="388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1D34CEB-D3BB-405B-A7B4-7F70859BFFD0}"/>
              </a:ext>
            </a:extLst>
          </p:cNvPr>
          <p:cNvSpPr txBox="1"/>
          <p:nvPr/>
        </p:nvSpPr>
        <p:spPr>
          <a:xfrm>
            <a:off x="8238" y="3357477"/>
            <a:ext cx="251306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 personnelles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93100 Montreuil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ans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+33 6 66 19 13 09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zampol.victor@gmail.com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Langues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Anglais	professionnel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Allemand	avancé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  <a:endParaRPr lang="fr-F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Excel - TOSA 787/1000*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Certificat Voltaire 638/1000*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Goethe-Zertifikat B2*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Expériences associatives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et gestion sur Instagram du concours « peintures occidentales »</a:t>
            </a:r>
          </a:p>
          <a:p>
            <a:endParaRPr lang="fr-FR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Représentation de l’Iran au festival de géopolitique de GEM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Centres d’intérêt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Volley (RSCM, AVVF)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Dessin</a:t>
            </a:r>
          </a:p>
          <a:p>
            <a:r>
              <a:rPr lang="fr-FR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Musique (hautbois)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1A810-1C08-33B5-E8B8-E01E57E56AF2}"/>
              </a:ext>
            </a:extLst>
          </p:cNvPr>
          <p:cNvSpPr txBox="1"/>
          <p:nvPr/>
        </p:nvSpPr>
        <p:spPr>
          <a:xfrm>
            <a:off x="13162" y="2859383"/>
            <a:ext cx="2507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 3" descr="Une image contenant homme, personne, debout, complet&#10;&#10;Description générée automatiquement">
            <a:extLst>
              <a:ext uri="{FF2B5EF4-FFF2-40B4-BE49-F238E27FC236}">
                <a16:creationId xmlns:a16="http://schemas.microsoft.com/office/drawing/2014/main" id="{D71027E9-1F08-099D-0B45-41EBA803B9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5"/>
          <a:stretch/>
        </p:blipFill>
        <p:spPr>
          <a:xfrm>
            <a:off x="445839" y="813896"/>
            <a:ext cx="1636327" cy="18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9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3E49637AF614C8DCB6A3531C44914" ma:contentTypeVersion="2" ma:contentTypeDescription="Create a new document." ma:contentTypeScope="" ma:versionID="9e226984423b76295849965312768297">
  <xsd:schema xmlns:xsd="http://www.w3.org/2001/XMLSchema" xmlns:xs="http://www.w3.org/2001/XMLSchema" xmlns:p="http://schemas.microsoft.com/office/2006/metadata/properties" xmlns:ns3="a7f14a3e-52df-403e-b9ff-9797ad7695ca" targetNamespace="http://schemas.microsoft.com/office/2006/metadata/properties" ma:root="true" ma:fieldsID="28896d1073b4c21ae394a06644c8dc94" ns3:_="">
    <xsd:import namespace="a7f14a3e-52df-403e-b9ff-9797ad7695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14a3e-52df-403e-b9ff-9797ad769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BDA7E3-4141-44B6-93A5-3FC3E4B8D2A6}">
  <ds:schemaRefs>
    <ds:schemaRef ds:uri="a7f14a3e-52df-403e-b9ff-9797ad7695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3EE9D4-3CA3-4772-B1A4-CA3AAF5F0B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4DF2F4-E276-4BBB-A40A-BF283C7ECE79}">
  <ds:schemaRefs>
    <ds:schemaRef ds:uri="a7f14a3e-52df-403e-b9ff-9797ad7695ca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</Words>
  <Application>Microsoft Office PowerPoint</Application>
  <PresentationFormat>Personnalisé</PresentationFormat>
  <Paragraphs>87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zampol</dc:creator>
  <cp:lastModifiedBy>stagiaire</cp:lastModifiedBy>
  <cp:revision>259</cp:revision>
  <dcterms:created xsi:type="dcterms:W3CDTF">2020-02-19T20:50:01Z</dcterms:created>
  <dcterms:modified xsi:type="dcterms:W3CDTF">2022-10-27T11:57:51Z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0x0101000643E49637AF614C8DCB6A3531C44914</vt:lpwstr>
  </property>
</Properties>
</file>