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60" r:id="rId3"/>
    <p:sldId id="259" r:id="rId4"/>
    <p:sldId id="262" r:id="rId5"/>
    <p:sldId id="261" r:id="rId6"/>
    <p:sldId id="266" r:id="rId7"/>
    <p:sldId id="267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67F"/>
    <a:srgbClr val="00FFCC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>
        <p:scale>
          <a:sx n="67" d="100"/>
          <a:sy n="67" d="100"/>
        </p:scale>
        <p:origin x="-73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79F3C-5BC8-4332-BDC0-0651AA1B2E58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EBDF8-46D7-4FCD-9452-4C7673CCB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303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EBDF8-46D7-4FCD-9452-4C7673CCB66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425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3D84-C5C9-4B6E-B6A5-E0A1255715C4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D343-A96B-42CF-AE14-122B1B860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34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3D84-C5C9-4B6E-B6A5-E0A1255715C4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D343-A96B-42CF-AE14-122B1B860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41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3D84-C5C9-4B6E-B6A5-E0A1255715C4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D343-A96B-42CF-AE14-122B1B860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12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3D84-C5C9-4B6E-B6A5-E0A1255715C4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D343-A96B-42CF-AE14-122B1B860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3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3D84-C5C9-4B6E-B6A5-E0A1255715C4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D343-A96B-42CF-AE14-122B1B860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59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3D84-C5C9-4B6E-B6A5-E0A1255715C4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D343-A96B-42CF-AE14-122B1B860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24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3D84-C5C9-4B6E-B6A5-E0A1255715C4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D343-A96B-42CF-AE14-122B1B860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6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3D84-C5C9-4B6E-B6A5-E0A1255715C4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D343-A96B-42CF-AE14-122B1B860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25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3D84-C5C9-4B6E-B6A5-E0A1255715C4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D343-A96B-42CF-AE14-122B1B860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07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3D84-C5C9-4B6E-B6A5-E0A1255715C4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D343-A96B-42CF-AE14-122B1B860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86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3D84-C5C9-4B6E-B6A5-E0A1255715C4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D343-A96B-42CF-AE14-122B1B860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62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BE63D84-C5C9-4B6E-B6A5-E0A1255715C4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B39D343-A96B-42CF-AE14-122B1B860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913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54B4B3-90D4-51EA-782C-8BC50C639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2149" y="2745850"/>
            <a:ext cx="8283388" cy="1366299"/>
          </a:xfrm>
        </p:spPr>
        <p:txBody>
          <a:bodyPr>
            <a:normAutofit/>
          </a:bodyPr>
          <a:lstStyle/>
          <a:p>
            <a:pPr algn="just"/>
            <a:r>
              <a:rPr lang="en-IN" sz="7200" b="1" dirty="0">
                <a:solidFill>
                  <a:srgbClr val="0070C0"/>
                </a:solidFill>
                <a:latin typeface="Arial" panose="020B0604020202020204" pitchFamily="34" charset="0"/>
                <a:cs typeface="Arial" pitchFamily="34" charset="0"/>
              </a:rPr>
              <a:t>Title of the Project</a:t>
            </a:r>
            <a:endParaRPr lang="en-IN" sz="7200" dirty="0">
              <a:solidFill>
                <a:srgbClr val="0070C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87B226E-BA5C-5208-CC33-7FE85E69E8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94" b="31764"/>
          <a:stretch>
            <a:fillRect/>
          </a:stretch>
        </p:blipFill>
        <p:spPr>
          <a:xfrm>
            <a:off x="3750365" y="1452428"/>
            <a:ext cx="4228223" cy="136035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="" xmlns:a16="http://schemas.microsoft.com/office/drawing/2014/main" id="{290650A3-D382-6B89-752D-2BFFCD6B4C3C}"/>
              </a:ext>
            </a:extLst>
          </p:cNvPr>
          <p:cNvSpPr txBox="1">
            <a:spLocks/>
          </p:cNvSpPr>
          <p:nvPr/>
        </p:nvSpPr>
        <p:spPr>
          <a:xfrm>
            <a:off x="4269122" y="6137485"/>
            <a:ext cx="3269442" cy="5164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rgbClr val="0070C0"/>
                </a:solidFill>
                <a:latin typeface="Arial" pitchFamily="34" charset="0"/>
                <a:ea typeface="Yu Gothic UI Semibold" pitchFamily="34" charset="-128"/>
                <a:cs typeface="Arial" pitchFamily="34" charset="0"/>
              </a:rPr>
              <a:t>#</a:t>
            </a:r>
            <a:r>
              <a:rPr lang="en-US" sz="2400" b="1" i="1" dirty="0" err="1">
                <a:solidFill>
                  <a:srgbClr val="0070C0"/>
                </a:solidFill>
                <a:latin typeface="Arial" pitchFamily="34" charset="0"/>
                <a:ea typeface="Yu Gothic UI Semibold" pitchFamily="34" charset="-128"/>
                <a:cs typeface="Arial" pitchFamily="34" charset="0"/>
              </a:rPr>
              <a:t>CreateAndElevate</a:t>
            </a:r>
            <a:endParaRPr lang="en-US" sz="2400" b="1" i="1" dirty="0">
              <a:solidFill>
                <a:srgbClr val="0070C0"/>
              </a:solidFill>
              <a:latin typeface="Arial" pitchFamily="34" charset="0"/>
              <a:ea typeface="Yu Gothic UI Semibold" pitchFamily="34" charset="-128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074" y="0"/>
            <a:ext cx="982475" cy="9824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33070" y="5218070"/>
            <a:ext cx="3062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TEAM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NAME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33" b="12410"/>
          <a:stretch>
            <a:fillRect/>
          </a:stretch>
        </p:blipFill>
        <p:spPr>
          <a:xfrm>
            <a:off x="326944" y="104923"/>
            <a:ext cx="1430573" cy="13603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89451" y="4527029"/>
            <a:ext cx="13500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atin typeface="Arial" pitchFamily="34" charset="0"/>
                <a:cs typeface="Arial" pitchFamily="34" charset="0"/>
              </a:rPr>
              <a:t>TRACK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22604" y="338945"/>
            <a:ext cx="3968725" cy="612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MAR  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ATHANASIUS COLLEGE OF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ENGINEERING KOTHAMANGALAM  (AUTONOMOUS)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468" y="280686"/>
            <a:ext cx="2453660" cy="5316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976" y="-204601"/>
            <a:ext cx="1383024" cy="13830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6" t="3653" r="24965" b="7534"/>
          <a:stretch/>
        </p:blipFill>
        <p:spPr>
          <a:xfrm>
            <a:off x="6125163" y="18797"/>
            <a:ext cx="828675" cy="94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34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AA74582-3E0C-9CEE-F1C8-F4462AA19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51C515-A0F9-62B7-2A13-A9134A53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DETAILS</a:t>
            </a:r>
            <a:endParaRPr lang="en-I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096B4B8F-096A-EB9B-CC8A-F0FFAB127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8" y="1751166"/>
            <a:ext cx="10515600" cy="4438501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LEADER NAME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Name/Dept/Year: </a:t>
            </a:r>
          </a:p>
          <a:p>
            <a:pPr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MEMBER 1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Name/Dept/Year: </a:t>
            </a:r>
          </a:p>
          <a:p>
            <a:pPr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MEMBER 2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Name/Dept/Year: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MEMBER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Name/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Dept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/Year: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INSTITUTION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FF00"/>
              </a:buClr>
              <a:buFont typeface="Courier New" pitchFamily="49" charset="0"/>
              <a:buChar char="o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or LinkedIn profiles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E90AE4E-4513-8D1C-791F-CCCA62179951}"/>
              </a:ext>
            </a:extLst>
          </p:cNvPr>
          <p:cNvSpPr/>
          <p:nvPr/>
        </p:nvSpPr>
        <p:spPr>
          <a:xfrm>
            <a:off x="0" y="6393879"/>
            <a:ext cx="1296144" cy="548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1200" dirty="0"/>
              <a:t> 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MANDATORY</a:t>
            </a:r>
          </a:p>
          <a:p>
            <a:pPr marL="171450" indent="-171450" algn="just">
              <a:buClr>
                <a:srgbClr val="FF0000"/>
              </a:buClr>
              <a:buFont typeface="Courier New" panose="02070309020205020404" pitchFamily="49" charset="0"/>
              <a:buChar char="o"/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6009805-1739-84D3-2041-9507B94EB7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94" b="31764"/>
          <a:stretch>
            <a:fillRect/>
          </a:stretch>
        </p:blipFill>
        <p:spPr>
          <a:xfrm>
            <a:off x="10267644" y="6219520"/>
            <a:ext cx="2040898" cy="63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834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2E50D7E-8E04-9DC6-41AE-226EF2110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0A21BA-1C1E-1D4C-1880-56BA00CE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PROBLEM STATEMENT</a:t>
            </a:r>
            <a:endParaRPr lang="en-IN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9652B28-3F7F-565C-54CA-B9E5FB35D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1690692"/>
            <a:ext cx="5157787" cy="4498975"/>
          </a:xfrm>
        </p:spPr>
        <p:txBody>
          <a:bodyPr/>
          <a:lstStyle/>
          <a:p>
            <a:pPr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issue is the project addressing?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27FAB8C-166F-F657-89CA-0BB84DBBC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1690692"/>
            <a:ext cx="5183188" cy="4498975"/>
          </a:xfrm>
        </p:spPr>
        <p:txBody>
          <a:bodyPr/>
          <a:lstStyle/>
          <a:p>
            <a:pPr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Describe the existing gaps or problems in the market/industry that the project solves.</a:t>
            </a:r>
          </a:p>
          <a:p>
            <a:pPr marL="0" indent="0">
              <a:buClr>
                <a:srgbClr val="FF0000"/>
              </a:buClr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E423379-009A-E590-8871-3C9F0E665045}"/>
              </a:ext>
            </a:extLst>
          </p:cNvPr>
          <p:cNvSpPr/>
          <p:nvPr/>
        </p:nvSpPr>
        <p:spPr>
          <a:xfrm>
            <a:off x="0" y="6393879"/>
            <a:ext cx="1296144" cy="548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MANDATORY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35D876B-8632-9C9D-DE7B-AFABF8610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94" b="31764"/>
          <a:stretch>
            <a:fillRect/>
          </a:stretch>
        </p:blipFill>
        <p:spPr>
          <a:xfrm>
            <a:off x="10267644" y="6219520"/>
            <a:ext cx="2040898" cy="63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95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FA6A02-FBA4-F232-0A84-37678954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/ INNOVATION</a:t>
            </a:r>
            <a:endParaRPr lang="en-I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C83846C-9777-2FD0-1769-D4DBD572E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016" y="1278732"/>
            <a:ext cx="5157787" cy="823912"/>
          </a:xfrm>
        </p:spPr>
        <p:txBody>
          <a:bodyPr/>
          <a:lstStyle/>
          <a:p>
            <a:pPr algn="ctr"/>
            <a:r>
              <a:rPr lang="en-IN" dirty="0"/>
              <a:t>Proposed Solution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2AEB48B-1FEF-64E3-E31F-E8E1E4A9F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128434"/>
            <a:ext cx="5157787" cy="40612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BDEFA28-2DFA-D2F3-0243-113B9F971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304522"/>
            <a:ext cx="5183188" cy="823912"/>
          </a:xfrm>
        </p:spPr>
        <p:txBody>
          <a:bodyPr/>
          <a:lstStyle/>
          <a:p>
            <a:pPr algn="ctr"/>
            <a:r>
              <a:rPr lang="en-IN" dirty="0"/>
              <a:t>Key Features</a:t>
            </a:r>
            <a:r>
              <a:rPr lang="en-IN" dirty="0">
                <a:solidFill>
                  <a:srgbClr val="F1E67F"/>
                </a:solidFill>
              </a:rPr>
              <a:t>/</a:t>
            </a:r>
            <a:r>
              <a:rPr lang="en-IN" dirty="0"/>
              <a:t>Innovations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F05C397-9C63-79E4-7205-6ADB1CA54F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102648"/>
            <a:ext cx="5183188" cy="40870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861E49D-203B-2522-2E28-1009E799D6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94" b="31764"/>
          <a:stretch>
            <a:fillRect/>
          </a:stretch>
        </p:blipFill>
        <p:spPr>
          <a:xfrm>
            <a:off x="10267644" y="6219520"/>
            <a:ext cx="2040898" cy="63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34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9C73FC8-ACF1-9C08-97DE-7AD1273A0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DEAD32-56D6-53F5-0805-7E21853B8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 &amp; BENEFITS</a:t>
            </a:r>
            <a:endParaRPr lang="en-I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857FACC7-B1D6-B776-ACB1-CF1F0E38A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8" y="1751166"/>
            <a:ext cx="10515600" cy="44385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56EA7B2-76D3-3DBE-481C-91914C8923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94" b="31764"/>
          <a:stretch>
            <a:fillRect/>
          </a:stretch>
        </p:blipFill>
        <p:spPr>
          <a:xfrm>
            <a:off x="10267644" y="6219520"/>
            <a:ext cx="2040898" cy="63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1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9773D0F-D747-E5D5-AEFA-F3677F11D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F96C64-180D-18D8-86A6-80864FF5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/ METHODOLOGY</a:t>
            </a:r>
            <a:endParaRPr lang="en-I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1441966-0188-7773-2E3D-334539571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016" y="1278732"/>
            <a:ext cx="5157787" cy="823912"/>
          </a:xfrm>
        </p:spPr>
        <p:txBody>
          <a:bodyPr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Technology Stack/Tools Used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B48A488-B255-8900-AF26-AF791A2E3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128434"/>
            <a:ext cx="5157787" cy="40612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315D801-1CB9-97DC-AAC8-4AF0321E9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304522"/>
            <a:ext cx="5183188" cy="823912"/>
          </a:xfrm>
        </p:spPr>
        <p:txBody>
          <a:bodyPr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Approach/Methodology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2BB9523-780A-E52B-24CF-6873A824C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102648"/>
            <a:ext cx="5183188" cy="40870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5796496-E593-D8FD-7FA1-C0D027C399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94" b="31764"/>
          <a:stretch>
            <a:fillRect/>
          </a:stretch>
        </p:blipFill>
        <p:spPr>
          <a:xfrm>
            <a:off x="10267644" y="6219520"/>
            <a:ext cx="2040898" cy="63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18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7EF3189-2C8D-9A1B-EDF9-0C5412D90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5F00DB-DFCA-A982-B094-90A476D8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635036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PROTOTYPE</a:t>
            </a:r>
            <a:r>
              <a:rPr lang="en-US" sz="3600" b="1" dirty="0">
                <a:solidFill>
                  <a:srgbClr val="00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OPTIONAL: images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videos, demo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4668BE89-9ADB-B557-69F1-C2A35ABE4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8" y="1751166"/>
            <a:ext cx="10515600" cy="44385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B73825E-0465-53A4-4AD0-ACC42944A1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94" b="31764"/>
          <a:stretch>
            <a:fillRect/>
          </a:stretch>
        </p:blipFill>
        <p:spPr>
          <a:xfrm>
            <a:off x="10267644" y="6219520"/>
            <a:ext cx="2040898" cy="63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847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54F966A-A1C9-2330-B907-475445D30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F84340-7C24-A421-9C84-8955FCBE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FEASIBILITY</a:t>
            </a:r>
            <a:endParaRPr lang="en-I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502A4F4-E15C-72D0-C042-062D430E6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8" y="1751166"/>
            <a:ext cx="10515600" cy="44385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6EA933B-D048-3545-0080-0578396E84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94" b="31764"/>
          <a:stretch>
            <a:fillRect/>
          </a:stretch>
        </p:blipFill>
        <p:spPr>
          <a:xfrm>
            <a:off x="10267644" y="6219520"/>
            <a:ext cx="2040898" cy="63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95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5471615-1B2F-84F8-891D-2AE066DAF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44F16C-68B5-FBFD-9406-68FBD7C44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FACED</a:t>
            </a:r>
            <a:endParaRPr lang="en-I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68F9E4B-E666-04C5-F601-60E679647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016" y="1278732"/>
            <a:ext cx="5157787" cy="823912"/>
          </a:xfrm>
        </p:spPr>
        <p:txBody>
          <a:bodyPr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Key Challenges or Obstacles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523CC17-A56F-ACF3-E6EB-1DFF2AADD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128434"/>
            <a:ext cx="5157787" cy="40612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935C9B6-C7A3-BE3D-C42D-71C7BA356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304522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  <a:r>
              <a:rPr lang="en-IN" dirty="0">
                <a:solidFill>
                  <a:srgbClr val="F1E6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Workarounds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B77D6B7-F97C-0199-50CC-0BD1C5F346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102648"/>
            <a:ext cx="5183188" cy="40870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7A0B331-C91E-FCAF-38D4-4127ABFF79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94" b="31764"/>
          <a:stretch>
            <a:fillRect/>
          </a:stretch>
        </p:blipFill>
        <p:spPr>
          <a:xfrm>
            <a:off x="10267644" y="6219520"/>
            <a:ext cx="2040898" cy="63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77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9491137-2E07-BBA5-4713-F7524047D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167960-3691-1182-7698-C41C90C0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  <a:endParaRPr lang="en-I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9EEDE133-1671-0269-3019-C49CA04C5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8" y="1751166"/>
            <a:ext cx="10515600" cy="4438501"/>
          </a:xfrm>
        </p:spPr>
        <p:txBody>
          <a:bodyPr/>
          <a:lstStyle/>
          <a:p>
            <a:pPr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Where the project currently stands?</a:t>
            </a:r>
          </a:p>
          <a:p>
            <a:pPr marL="0" indent="0">
              <a:buClr>
                <a:srgbClr val="FF0000"/>
              </a:buClr>
              <a:buNone/>
            </a:pPr>
            <a:endParaRPr lang="en-US" sz="2000" dirty="0">
              <a:solidFill>
                <a:srgbClr val="F1E6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Next Steps / Future Plans:</a:t>
            </a:r>
          </a:p>
          <a:p>
            <a:pPr marL="0" indent="0">
              <a:buClr>
                <a:srgbClr val="FF0000"/>
              </a:buClr>
              <a:buNone/>
            </a:pPr>
            <a:endParaRPr lang="en-US" sz="2000" dirty="0">
              <a:solidFill>
                <a:srgbClr val="F1E67F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74DD3D15-9C12-2495-D272-8B995B0D3C27}"/>
              </a:ext>
            </a:extLst>
          </p:cNvPr>
          <p:cNvSpPr/>
          <p:nvPr/>
        </p:nvSpPr>
        <p:spPr>
          <a:xfrm>
            <a:off x="0" y="6393879"/>
            <a:ext cx="1296144" cy="548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MANDATORY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904687A-4361-D892-E9A3-F2EBAD41E5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94" b="31764"/>
          <a:stretch>
            <a:fillRect/>
          </a:stretch>
        </p:blipFill>
        <p:spPr>
          <a:xfrm>
            <a:off x="10267644" y="6219520"/>
            <a:ext cx="2040898" cy="63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62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132</Words>
  <Application>Microsoft Office PowerPoint</Application>
  <PresentationFormat>Custom</PresentationFormat>
  <Paragraphs>36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Title of the Project</vt:lpstr>
      <vt:lpstr>PROBLEM STATEMENT</vt:lpstr>
      <vt:lpstr>SOLUTION / INNOVATION</vt:lpstr>
      <vt:lpstr>IMPACT &amp; BENEFITS</vt:lpstr>
      <vt:lpstr>TECHNOLOGY / METHODOLOGY</vt:lpstr>
      <vt:lpstr>PROTOTYPE (OPTIONAL: images, videos, demo)</vt:lpstr>
      <vt:lpstr>FEASIBILITY</vt:lpstr>
      <vt:lpstr>CHALLENGES FACED</vt:lpstr>
      <vt:lpstr>FUTURE SCOPE</vt:lpstr>
      <vt:lpstr>TEAM DETAILS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</dc:title>
  <dc:creator>John Bosco</dc:creator>
  <cp:lastModifiedBy>anusree</cp:lastModifiedBy>
  <cp:revision>18</cp:revision>
  <dcterms:created xsi:type="dcterms:W3CDTF">2025-06-14T11:27:10Z</dcterms:created>
  <dcterms:modified xsi:type="dcterms:W3CDTF">2025-06-26T09:20:19Z</dcterms:modified>
</cp:coreProperties>
</file>