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60" r:id="rId5"/>
    <p:sldId id="267" r:id="rId6"/>
    <p:sldId id="264" r:id="rId7"/>
    <p:sldId id="268" r:id="rId8"/>
    <p:sldId id="26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B0E"/>
    <a:srgbClr val="FF7D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ADC49-CF24-420C-BE71-03848DDD4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858947-E59D-45FF-AD13-9B8514B8F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2C899A-DD0F-4798-AD31-F2ACE1F1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0125F4-0E7B-4B0B-B24E-3E9CEADB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127BAB-9D2B-491D-AD57-8369DB8A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7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EA5B2-E164-4384-A7CE-9E8BF955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F5933-AA07-42F4-A4EC-1CA32E4B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66683-A051-4ACF-8246-C8A96A9D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333B0-3DD9-42E7-A368-827000C2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84ABC6-1477-40FC-8453-67126EE2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90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A73863-EF57-49D0-81FB-877EBF13D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6E1C71-7CEB-4F3B-9FE9-2E941C3B4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5BCE6-1CB4-4DCF-AD14-558E143A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771E0-0857-4B89-B878-6627522A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AA58BE-027E-42D0-B351-8CA8C4A7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5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7AF2A-8027-42CB-8427-70D1AFD6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B0915-5C34-4FA6-823F-E28D7EC8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73CB5E-FEB9-4F32-9EF5-BA8E4E1E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0DF98-9DD3-4159-96FE-3F265D79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56468D-A115-41FC-B1F3-078051C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37F67-DCA4-4C94-8DC6-914370A2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C65FC-159B-4975-A473-D8790244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B7DDDF-FDBF-4A83-B95B-7C76F33C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12EBE-DA9B-40C2-8841-AA41D0FD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E6D3AF-247C-4055-84D8-448EE57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69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EF72E-5C97-441A-9598-281F65BA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1823BB-A85A-43A6-AA8D-10A2C7250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E48C7E-D720-4720-BE1D-1DDAA70C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089034-3C2E-41D5-968F-1F66E10AB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34B95D-F806-45C0-B486-D248766B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A0A524-31AC-4489-BBAB-AA1275F2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0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D43C2-BDDC-494D-86C9-BC99B116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68BDAF-E8CC-457F-9620-34BF09943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29FE9-98F7-4498-B049-F0E5A4ED0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B4F36F-CF8F-45F6-9481-5515411E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CFD7F8-2BA0-4318-AFA0-29D265C6C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A8A019-B0A8-4332-82B8-A8AB6A6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94A400-3FDE-47FB-ABAE-1F6CB4F7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FB380A1-C37C-4BD5-AE23-B1F6488B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85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A1EB2-1238-460A-9B6E-F9AB48A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7A16BC-7C34-48B4-A991-BD252A58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DE1BAA-0459-4911-8565-CE1B104E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F14271-7947-4F5F-9EE5-A939B3A4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9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A9C997-0A7C-4305-B611-6DD7CBE7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420D26-3883-4ECF-B886-AE390D97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3CF6C4-4492-4B23-BD2A-5EC9C2B2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21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E694E-D134-4031-AA78-3722B713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1EB601-AA33-45EE-8074-AE61023E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98CC1A-B813-464B-8E0F-51C2F40C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6F98BB-F02C-4523-B472-857045F44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208014-7A8C-4901-85B0-9A08ED2B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FC7C45-8B5F-4BF5-B3CE-03E4D597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8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9FA145-8777-48C7-BA00-7F0A9BBA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D588A6-941E-4B5E-B747-4180F37E0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B58D994-D9D3-4C7D-8397-71CBD4BAB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CB294-0EFE-4E9A-B1AF-09A5142A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6DDCF6-5EE3-4D22-9EDC-DF243A52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C977C9-9BBD-4969-B1C8-30773CD4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20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D6F456-90F7-41BF-8291-EE0215EA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DAF4B2-67D8-4423-810D-2BB74B40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6279DD-2A96-4B33-AEA7-12D1E651F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172-FCA6-4397-921A-A406ADC6A354}" type="datetimeFigureOut">
              <a:rPr lang="zh-TW" altLang="en-US" smtClean="0"/>
              <a:t>2023/9/21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E75888-B084-4C52-9108-86F312E04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F6D75-177A-4A24-BFE5-2ECA964C3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274F-F32B-4285-923B-72D8AA8CF5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4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A0E24-6CDF-40D9-98C2-1CD4CCA8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697"/>
            <a:ext cx="10515600" cy="1424992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dirty="0"/>
              <a:t>開始前部屬</a:t>
            </a:r>
          </a:p>
        </p:txBody>
      </p:sp>
    </p:spTree>
    <p:extLst>
      <p:ext uri="{BB962C8B-B14F-4D97-AF65-F5344CB8AC3E}">
        <p14:creationId xmlns:p14="http://schemas.microsoft.com/office/powerpoint/2010/main" val="100495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65B6CE-946A-487A-BF5E-6973FB76AE9C}"/>
              </a:ext>
            </a:extLst>
          </p:cNvPr>
          <p:cNvSpPr/>
          <p:nvPr/>
        </p:nvSpPr>
        <p:spPr>
          <a:xfrm>
            <a:off x="399875" y="224930"/>
            <a:ext cx="11392249" cy="640814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1DCD-D2F1-4D63-A6D5-0D377584B895}"/>
              </a:ext>
            </a:extLst>
          </p:cNvPr>
          <p:cNvCxnSpPr/>
          <p:nvPr/>
        </p:nvCxnSpPr>
        <p:spPr>
          <a:xfrm flipH="1">
            <a:off x="385894" y="5494789"/>
            <a:ext cx="11400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4C457E15-9F71-4FD3-BF89-B9EE4B68E624}"/>
              </a:ext>
            </a:extLst>
          </p:cNvPr>
          <p:cNvSpPr/>
          <p:nvPr/>
        </p:nvSpPr>
        <p:spPr>
          <a:xfrm rot="5400000">
            <a:off x="-1367404" y="2385882"/>
            <a:ext cx="4857219" cy="947954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AC10C-AF2F-4241-83C5-AC552F882DC8}"/>
              </a:ext>
            </a:extLst>
          </p:cNvPr>
          <p:cNvSpPr/>
          <p:nvPr/>
        </p:nvSpPr>
        <p:spPr>
          <a:xfrm>
            <a:off x="7860483" y="5602536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怪物剩餘數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31CDA1-0493-4790-8284-7078BC7F3F68}"/>
              </a:ext>
            </a:extLst>
          </p:cNvPr>
          <p:cNvSpPr/>
          <p:nvPr/>
        </p:nvSpPr>
        <p:spPr>
          <a:xfrm>
            <a:off x="1721129" y="5684452"/>
            <a:ext cx="788565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635ED70-FE4C-4C28-AA9B-96F19193A605}"/>
              </a:ext>
            </a:extLst>
          </p:cNvPr>
          <p:cNvSpPr/>
          <p:nvPr/>
        </p:nvSpPr>
        <p:spPr>
          <a:xfrm>
            <a:off x="672505" y="5684451"/>
            <a:ext cx="788565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79294E-D444-4C04-9FE1-DF0C2AA78D8F}"/>
              </a:ext>
            </a:extLst>
          </p:cNvPr>
          <p:cNvSpPr/>
          <p:nvPr/>
        </p:nvSpPr>
        <p:spPr>
          <a:xfrm>
            <a:off x="3830948" y="5807867"/>
            <a:ext cx="522894" cy="5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AAE5DF2-58BC-44C5-8249-38CA728710DB}"/>
              </a:ext>
            </a:extLst>
          </p:cNvPr>
          <p:cNvSpPr/>
          <p:nvPr/>
        </p:nvSpPr>
        <p:spPr>
          <a:xfrm>
            <a:off x="5696126" y="224931"/>
            <a:ext cx="6090406" cy="5269856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97D51A-D720-4330-8FEB-5C21F6C4BB4B}"/>
              </a:ext>
            </a:extLst>
          </p:cNvPr>
          <p:cNvSpPr/>
          <p:nvPr/>
        </p:nvSpPr>
        <p:spPr>
          <a:xfrm>
            <a:off x="3951215" y="224930"/>
            <a:ext cx="3489821" cy="92436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tx1"/>
                </a:solidFill>
              </a:rPr>
              <a:t>部屬時間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00:00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EE3B997-52F9-4E6D-AEB6-0E5D188F1C3D}"/>
              </a:ext>
            </a:extLst>
          </p:cNvPr>
          <p:cNvSpPr/>
          <p:nvPr/>
        </p:nvSpPr>
        <p:spPr>
          <a:xfrm>
            <a:off x="4598541" y="5802480"/>
            <a:ext cx="522894" cy="5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B755203-C127-47B6-BB5C-FBFCE9F2BF02}"/>
              </a:ext>
            </a:extLst>
          </p:cNvPr>
          <p:cNvSpPr/>
          <p:nvPr/>
        </p:nvSpPr>
        <p:spPr>
          <a:xfrm>
            <a:off x="5389849" y="5802480"/>
            <a:ext cx="522894" cy="5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D5DF98-2F54-4069-9430-57037006DFCF}"/>
              </a:ext>
            </a:extLst>
          </p:cNvPr>
          <p:cNvSpPr/>
          <p:nvPr/>
        </p:nvSpPr>
        <p:spPr>
          <a:xfrm>
            <a:off x="6157442" y="5797093"/>
            <a:ext cx="522894" cy="522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EF12837-9DDA-485F-A7FE-DD17C9308015}"/>
              </a:ext>
            </a:extLst>
          </p:cNvPr>
          <p:cNvSpPr/>
          <p:nvPr/>
        </p:nvSpPr>
        <p:spPr>
          <a:xfrm>
            <a:off x="2750206" y="5684450"/>
            <a:ext cx="788565" cy="78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</p:spTree>
    <p:extLst>
      <p:ext uri="{BB962C8B-B14F-4D97-AF65-F5344CB8AC3E}">
        <p14:creationId xmlns:p14="http://schemas.microsoft.com/office/powerpoint/2010/main" val="369934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A0E24-6CDF-40D9-98C2-1CD4CCA8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697"/>
            <a:ext cx="10515600" cy="1424992"/>
          </a:xfrm>
        </p:spPr>
        <p:txBody>
          <a:bodyPr>
            <a:normAutofit/>
          </a:bodyPr>
          <a:lstStyle/>
          <a:p>
            <a:pPr algn="ctr"/>
            <a:r>
              <a:rPr lang="zh-TW" altLang="en-US" sz="8800" b="1" dirty="0"/>
              <a:t>怪物攻城</a:t>
            </a:r>
          </a:p>
        </p:txBody>
      </p:sp>
    </p:spTree>
    <p:extLst>
      <p:ext uri="{BB962C8B-B14F-4D97-AF65-F5344CB8AC3E}">
        <p14:creationId xmlns:p14="http://schemas.microsoft.com/office/powerpoint/2010/main" val="39930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65B6CE-946A-487A-BF5E-6973FB76AE9C}"/>
              </a:ext>
            </a:extLst>
          </p:cNvPr>
          <p:cNvSpPr/>
          <p:nvPr/>
        </p:nvSpPr>
        <p:spPr>
          <a:xfrm>
            <a:off x="399875" y="224930"/>
            <a:ext cx="11392249" cy="640814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1DCD-D2F1-4D63-A6D5-0D377584B895}"/>
              </a:ext>
            </a:extLst>
          </p:cNvPr>
          <p:cNvCxnSpPr/>
          <p:nvPr/>
        </p:nvCxnSpPr>
        <p:spPr>
          <a:xfrm flipH="1">
            <a:off x="385894" y="5494789"/>
            <a:ext cx="11400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4C457E15-9F71-4FD3-BF89-B9EE4B68E624}"/>
              </a:ext>
            </a:extLst>
          </p:cNvPr>
          <p:cNvSpPr/>
          <p:nvPr/>
        </p:nvSpPr>
        <p:spPr>
          <a:xfrm rot="5400000">
            <a:off x="-1367404" y="2385882"/>
            <a:ext cx="4857219" cy="947954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AC10C-AF2F-4241-83C5-AC552F882DC8}"/>
              </a:ext>
            </a:extLst>
          </p:cNvPr>
          <p:cNvSpPr/>
          <p:nvPr/>
        </p:nvSpPr>
        <p:spPr>
          <a:xfrm>
            <a:off x="8081072" y="5594563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怪物剩餘數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53095-FB07-44E3-A869-4719D1FF8C63}"/>
              </a:ext>
            </a:extLst>
          </p:cNvPr>
          <p:cNvSpPr/>
          <p:nvPr/>
        </p:nvSpPr>
        <p:spPr>
          <a:xfrm>
            <a:off x="3066901" y="5769500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D5F32-D839-4C88-8F95-92F1FA6F6014}"/>
              </a:ext>
            </a:extLst>
          </p:cNvPr>
          <p:cNvSpPr/>
          <p:nvPr/>
        </p:nvSpPr>
        <p:spPr>
          <a:xfrm>
            <a:off x="4288907" y="5764884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9A558E-93F8-4FEE-B768-5216EC24538D}"/>
              </a:ext>
            </a:extLst>
          </p:cNvPr>
          <p:cNvSpPr/>
          <p:nvPr/>
        </p:nvSpPr>
        <p:spPr>
          <a:xfrm>
            <a:off x="716736" y="1738177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E6EC3-E688-479E-94D6-7938EE1A3006}"/>
              </a:ext>
            </a:extLst>
          </p:cNvPr>
          <p:cNvSpPr/>
          <p:nvPr/>
        </p:nvSpPr>
        <p:spPr>
          <a:xfrm>
            <a:off x="767539" y="3636560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B592C2-9E77-46D1-BDEB-9807A35561C2}"/>
              </a:ext>
            </a:extLst>
          </p:cNvPr>
          <p:cNvSpPr/>
          <p:nvPr/>
        </p:nvSpPr>
        <p:spPr>
          <a:xfrm>
            <a:off x="2188723" y="1673530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F8DCD4-B650-4515-B230-D777157DEE3A}"/>
              </a:ext>
            </a:extLst>
          </p:cNvPr>
          <p:cNvSpPr/>
          <p:nvPr/>
        </p:nvSpPr>
        <p:spPr>
          <a:xfrm>
            <a:off x="2898965" y="2997246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80B74F-742C-4873-BED5-D9A9F9ED6CC0}"/>
              </a:ext>
            </a:extLst>
          </p:cNvPr>
          <p:cNvSpPr/>
          <p:nvPr/>
        </p:nvSpPr>
        <p:spPr>
          <a:xfrm>
            <a:off x="2188723" y="4061506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37D48C-76F4-4E7C-9CBB-C11A1944F12D}"/>
              </a:ext>
            </a:extLst>
          </p:cNvPr>
          <p:cNvSpPr/>
          <p:nvPr/>
        </p:nvSpPr>
        <p:spPr>
          <a:xfrm>
            <a:off x="5385342" y="2225590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754696-E0C9-4A50-8ADA-C0D2D90DA713}"/>
              </a:ext>
            </a:extLst>
          </p:cNvPr>
          <p:cNvSpPr/>
          <p:nvPr/>
        </p:nvSpPr>
        <p:spPr>
          <a:xfrm>
            <a:off x="5213885" y="769719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D7000E-CAA0-4A9D-B13C-A39A64854A67}"/>
              </a:ext>
            </a:extLst>
          </p:cNvPr>
          <p:cNvSpPr/>
          <p:nvPr/>
        </p:nvSpPr>
        <p:spPr>
          <a:xfrm>
            <a:off x="5632107" y="3397721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F795D5-ABE3-41CA-A38F-B707FCE6BB10}"/>
              </a:ext>
            </a:extLst>
          </p:cNvPr>
          <p:cNvSpPr/>
          <p:nvPr/>
        </p:nvSpPr>
        <p:spPr>
          <a:xfrm>
            <a:off x="5144554" y="4528665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9DB85F-4409-42A1-A33B-25E4390B80F6}"/>
              </a:ext>
            </a:extLst>
          </p:cNvPr>
          <p:cNvSpPr/>
          <p:nvPr/>
        </p:nvSpPr>
        <p:spPr>
          <a:xfrm>
            <a:off x="7585599" y="1055221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66EE19-BED5-40DB-950D-A0D46A979BDA}"/>
              </a:ext>
            </a:extLst>
          </p:cNvPr>
          <p:cNvSpPr/>
          <p:nvPr/>
        </p:nvSpPr>
        <p:spPr>
          <a:xfrm>
            <a:off x="7948864" y="225273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992725-FA9A-4B05-9283-36BE54704954}"/>
              </a:ext>
            </a:extLst>
          </p:cNvPr>
          <p:cNvSpPr/>
          <p:nvPr/>
        </p:nvSpPr>
        <p:spPr>
          <a:xfrm>
            <a:off x="7484681" y="382007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B00CAA-F5C5-4877-93B3-19B18893BBFF}"/>
              </a:ext>
            </a:extLst>
          </p:cNvPr>
          <p:cNvSpPr/>
          <p:nvPr/>
        </p:nvSpPr>
        <p:spPr>
          <a:xfrm>
            <a:off x="8264828" y="327766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C4ABE6-BC1C-4E79-A1A7-F29587493E60}"/>
              </a:ext>
            </a:extLst>
          </p:cNvPr>
          <p:cNvSpPr/>
          <p:nvPr/>
        </p:nvSpPr>
        <p:spPr>
          <a:xfrm>
            <a:off x="9511337" y="324266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F6D698-124A-4414-A7AC-2C8D308BF91C}"/>
              </a:ext>
            </a:extLst>
          </p:cNvPr>
          <p:cNvSpPr/>
          <p:nvPr/>
        </p:nvSpPr>
        <p:spPr>
          <a:xfrm>
            <a:off x="9192087" y="42086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7115E5-2E16-4DE9-AD7D-264EBBE6F863}"/>
              </a:ext>
            </a:extLst>
          </p:cNvPr>
          <p:cNvSpPr/>
          <p:nvPr/>
        </p:nvSpPr>
        <p:spPr>
          <a:xfrm>
            <a:off x="10207586" y="446459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881192-9DFD-4899-A2EC-57892D366569}"/>
              </a:ext>
            </a:extLst>
          </p:cNvPr>
          <p:cNvSpPr/>
          <p:nvPr/>
        </p:nvSpPr>
        <p:spPr>
          <a:xfrm>
            <a:off x="8747957" y="142878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90215-9A21-4F09-B52B-B4F4008FE7C5}"/>
              </a:ext>
            </a:extLst>
          </p:cNvPr>
          <p:cNvSpPr/>
          <p:nvPr/>
        </p:nvSpPr>
        <p:spPr>
          <a:xfrm>
            <a:off x="9790938" y="225413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46F1974-51F6-4745-AF0A-EF16A26C784B}"/>
              </a:ext>
            </a:extLst>
          </p:cNvPr>
          <p:cNvSpPr/>
          <p:nvPr/>
        </p:nvSpPr>
        <p:spPr>
          <a:xfrm>
            <a:off x="10192974" y="114946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61D780-EAA9-4479-9370-47C39F484BF5}"/>
              </a:ext>
            </a:extLst>
          </p:cNvPr>
          <p:cNvSpPr/>
          <p:nvPr/>
        </p:nvSpPr>
        <p:spPr>
          <a:xfrm>
            <a:off x="8116632" y="462690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08145E-98F7-491D-B696-0098C862FB32}"/>
              </a:ext>
            </a:extLst>
          </p:cNvPr>
          <p:cNvSpPr/>
          <p:nvPr/>
        </p:nvSpPr>
        <p:spPr>
          <a:xfrm>
            <a:off x="8988443" y="2409843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B1864-6AB8-4515-B20B-434FF68E684E}"/>
              </a:ext>
            </a:extLst>
          </p:cNvPr>
          <p:cNvSpPr/>
          <p:nvPr/>
        </p:nvSpPr>
        <p:spPr>
          <a:xfrm>
            <a:off x="9069581" y="7169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5F2A21B-B4C7-4C33-A842-4B78C6F1424E}"/>
              </a:ext>
            </a:extLst>
          </p:cNvPr>
          <p:cNvSpPr/>
          <p:nvPr/>
        </p:nvSpPr>
        <p:spPr>
          <a:xfrm>
            <a:off x="10630525" y="327766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142C86-2797-4808-95B4-AFC6D9283F93}"/>
              </a:ext>
            </a:extLst>
          </p:cNvPr>
          <p:cNvSpPr/>
          <p:nvPr/>
        </p:nvSpPr>
        <p:spPr>
          <a:xfrm>
            <a:off x="10745839" y="202779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41DD059-7E1A-4E11-A292-E8F11AC26434}"/>
              </a:ext>
            </a:extLst>
          </p:cNvPr>
          <p:cNvSpPr/>
          <p:nvPr/>
        </p:nvSpPr>
        <p:spPr>
          <a:xfrm>
            <a:off x="3772693" y="2643747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C48FA3-2DFF-40DF-BFCC-72FF6A519968}"/>
              </a:ext>
            </a:extLst>
          </p:cNvPr>
          <p:cNvSpPr/>
          <p:nvPr/>
        </p:nvSpPr>
        <p:spPr>
          <a:xfrm>
            <a:off x="618628" y="5789944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FCC36F-AE52-4465-BEA2-0F058DE54186}"/>
              </a:ext>
            </a:extLst>
          </p:cNvPr>
          <p:cNvSpPr/>
          <p:nvPr/>
        </p:nvSpPr>
        <p:spPr>
          <a:xfrm>
            <a:off x="1844895" y="5777062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83D16E-E051-4222-A957-12E16CB9EF1E}"/>
              </a:ext>
            </a:extLst>
          </p:cNvPr>
          <p:cNvSpPr/>
          <p:nvPr/>
        </p:nvSpPr>
        <p:spPr>
          <a:xfrm>
            <a:off x="7989559" y="74856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0B1D85-968F-4ADB-A2CD-E698095D123C}"/>
              </a:ext>
            </a:extLst>
          </p:cNvPr>
          <p:cNvSpPr/>
          <p:nvPr/>
        </p:nvSpPr>
        <p:spPr>
          <a:xfrm>
            <a:off x="8352824" y="1946086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8F27D9-FC39-4FB5-A261-6C7D6F9D2110}"/>
              </a:ext>
            </a:extLst>
          </p:cNvPr>
          <p:cNvSpPr/>
          <p:nvPr/>
        </p:nvSpPr>
        <p:spPr>
          <a:xfrm>
            <a:off x="7888641" y="351342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733BCB2-F540-4C0B-9973-A98235BBF942}"/>
              </a:ext>
            </a:extLst>
          </p:cNvPr>
          <p:cNvSpPr/>
          <p:nvPr/>
        </p:nvSpPr>
        <p:spPr>
          <a:xfrm>
            <a:off x="8668788" y="297101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5E9CAC1-F5D8-4CD9-9E93-8FD7D4B36D10}"/>
              </a:ext>
            </a:extLst>
          </p:cNvPr>
          <p:cNvSpPr/>
          <p:nvPr/>
        </p:nvSpPr>
        <p:spPr>
          <a:xfrm>
            <a:off x="9915297" y="293600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AA54C7-95E7-450F-978A-F6ED256A54C4}"/>
              </a:ext>
            </a:extLst>
          </p:cNvPr>
          <p:cNvSpPr/>
          <p:nvPr/>
        </p:nvSpPr>
        <p:spPr>
          <a:xfrm>
            <a:off x="9596047" y="390199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8E9F966-F962-4071-B0C6-03C99AB003FB}"/>
              </a:ext>
            </a:extLst>
          </p:cNvPr>
          <p:cNvSpPr/>
          <p:nvPr/>
        </p:nvSpPr>
        <p:spPr>
          <a:xfrm>
            <a:off x="10611546" y="415794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819641-53AB-4251-AE92-9AE692C3CB99}"/>
              </a:ext>
            </a:extLst>
          </p:cNvPr>
          <p:cNvSpPr/>
          <p:nvPr/>
        </p:nvSpPr>
        <p:spPr>
          <a:xfrm>
            <a:off x="9151917" y="112213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8D372E-E3A8-4EDF-AFBD-EE7764C81811}"/>
              </a:ext>
            </a:extLst>
          </p:cNvPr>
          <p:cNvSpPr/>
          <p:nvPr/>
        </p:nvSpPr>
        <p:spPr>
          <a:xfrm>
            <a:off x="10194898" y="194748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9B4523-EB27-4167-9853-373B1C2D7F79}"/>
              </a:ext>
            </a:extLst>
          </p:cNvPr>
          <p:cNvSpPr/>
          <p:nvPr/>
        </p:nvSpPr>
        <p:spPr>
          <a:xfrm>
            <a:off x="10596934" y="84281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0B39E9B-3A10-429E-9CD7-9946B9D82464}"/>
              </a:ext>
            </a:extLst>
          </p:cNvPr>
          <p:cNvSpPr/>
          <p:nvPr/>
        </p:nvSpPr>
        <p:spPr>
          <a:xfrm>
            <a:off x="8520592" y="4320256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0DCAB32-3556-4F0F-B7A5-F24C439C49E2}"/>
              </a:ext>
            </a:extLst>
          </p:cNvPr>
          <p:cNvSpPr/>
          <p:nvPr/>
        </p:nvSpPr>
        <p:spPr>
          <a:xfrm>
            <a:off x="9392403" y="2103191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D6397D-F8E3-4B6A-9CD8-796D6A3B65A9}"/>
              </a:ext>
            </a:extLst>
          </p:cNvPr>
          <p:cNvSpPr/>
          <p:nvPr/>
        </p:nvSpPr>
        <p:spPr>
          <a:xfrm>
            <a:off x="9473541" y="41029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2ADD45-FCB0-4CDC-BA89-CB894A3237EB}"/>
              </a:ext>
            </a:extLst>
          </p:cNvPr>
          <p:cNvSpPr/>
          <p:nvPr/>
        </p:nvSpPr>
        <p:spPr>
          <a:xfrm>
            <a:off x="11034485" y="297101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E86B8C-B068-4BE9-8A1E-D1E239FE6F7D}"/>
              </a:ext>
            </a:extLst>
          </p:cNvPr>
          <p:cNvSpPr/>
          <p:nvPr/>
        </p:nvSpPr>
        <p:spPr>
          <a:xfrm>
            <a:off x="11149799" y="17211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AD26AD7-E881-403B-9FAA-E9A4143065F6}"/>
              </a:ext>
            </a:extLst>
          </p:cNvPr>
          <p:cNvSpPr/>
          <p:nvPr/>
        </p:nvSpPr>
        <p:spPr>
          <a:xfrm>
            <a:off x="4416558" y="1913360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C3EAC9-C311-490F-AA41-155B6D94363C}"/>
              </a:ext>
            </a:extLst>
          </p:cNvPr>
          <p:cNvSpPr/>
          <p:nvPr/>
        </p:nvSpPr>
        <p:spPr>
          <a:xfrm>
            <a:off x="4409908" y="3473828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54C7845-8629-4480-B381-635EC05850B9}"/>
              </a:ext>
            </a:extLst>
          </p:cNvPr>
          <p:cNvSpPr/>
          <p:nvPr/>
        </p:nvSpPr>
        <p:spPr>
          <a:xfrm>
            <a:off x="5559583" y="5610493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我方剩餘數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90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A0E24-6CDF-40D9-98C2-1CD4CCA8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697"/>
            <a:ext cx="10515600" cy="1424992"/>
          </a:xfrm>
        </p:spPr>
        <p:txBody>
          <a:bodyPr>
            <a:normAutofit/>
          </a:bodyPr>
          <a:lstStyle/>
          <a:p>
            <a:pPr algn="ctr"/>
            <a:r>
              <a:rPr lang="en-US" altLang="zh-TW" sz="8800" b="1" dirty="0"/>
              <a:t>BOSS</a:t>
            </a:r>
            <a:r>
              <a:rPr lang="zh-TW" altLang="en-US" sz="8800" b="1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15169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65B6CE-946A-487A-BF5E-6973FB76AE9C}"/>
              </a:ext>
            </a:extLst>
          </p:cNvPr>
          <p:cNvSpPr/>
          <p:nvPr/>
        </p:nvSpPr>
        <p:spPr>
          <a:xfrm>
            <a:off x="399875" y="224930"/>
            <a:ext cx="11392249" cy="640814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1DCD-D2F1-4D63-A6D5-0D377584B895}"/>
              </a:ext>
            </a:extLst>
          </p:cNvPr>
          <p:cNvCxnSpPr/>
          <p:nvPr/>
        </p:nvCxnSpPr>
        <p:spPr>
          <a:xfrm flipH="1">
            <a:off x="385894" y="5494789"/>
            <a:ext cx="11400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4C457E15-9F71-4FD3-BF89-B9EE4B68E624}"/>
              </a:ext>
            </a:extLst>
          </p:cNvPr>
          <p:cNvSpPr/>
          <p:nvPr/>
        </p:nvSpPr>
        <p:spPr>
          <a:xfrm rot="5400000">
            <a:off x="-1367404" y="2385882"/>
            <a:ext cx="4857219" cy="947954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AC10C-AF2F-4241-83C5-AC552F882DC8}"/>
              </a:ext>
            </a:extLst>
          </p:cNvPr>
          <p:cNvSpPr/>
          <p:nvPr/>
        </p:nvSpPr>
        <p:spPr>
          <a:xfrm>
            <a:off x="7860483" y="5602536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怪物剩餘數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53095-FB07-44E3-A869-4719D1FF8C63}"/>
              </a:ext>
            </a:extLst>
          </p:cNvPr>
          <p:cNvSpPr/>
          <p:nvPr/>
        </p:nvSpPr>
        <p:spPr>
          <a:xfrm>
            <a:off x="3066901" y="5769500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D5F32-D839-4C88-8F95-92F1FA6F6014}"/>
              </a:ext>
            </a:extLst>
          </p:cNvPr>
          <p:cNvSpPr/>
          <p:nvPr/>
        </p:nvSpPr>
        <p:spPr>
          <a:xfrm>
            <a:off x="4288907" y="5764884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9A558E-93F8-4FEE-B768-5216EC24538D}"/>
              </a:ext>
            </a:extLst>
          </p:cNvPr>
          <p:cNvSpPr/>
          <p:nvPr/>
        </p:nvSpPr>
        <p:spPr>
          <a:xfrm>
            <a:off x="716736" y="1738177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E6EC3-E688-479E-94D6-7938EE1A3006}"/>
              </a:ext>
            </a:extLst>
          </p:cNvPr>
          <p:cNvSpPr/>
          <p:nvPr/>
        </p:nvSpPr>
        <p:spPr>
          <a:xfrm>
            <a:off x="767539" y="3636560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B592C2-9E77-46D1-BDEB-9807A35561C2}"/>
              </a:ext>
            </a:extLst>
          </p:cNvPr>
          <p:cNvSpPr/>
          <p:nvPr/>
        </p:nvSpPr>
        <p:spPr>
          <a:xfrm>
            <a:off x="2188723" y="1673530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F8DCD4-B650-4515-B230-D777157DEE3A}"/>
              </a:ext>
            </a:extLst>
          </p:cNvPr>
          <p:cNvSpPr/>
          <p:nvPr/>
        </p:nvSpPr>
        <p:spPr>
          <a:xfrm>
            <a:off x="2898965" y="2997246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80B74F-742C-4873-BED5-D9A9F9ED6CC0}"/>
              </a:ext>
            </a:extLst>
          </p:cNvPr>
          <p:cNvSpPr/>
          <p:nvPr/>
        </p:nvSpPr>
        <p:spPr>
          <a:xfrm>
            <a:off x="2188723" y="4061506"/>
            <a:ext cx="490827" cy="49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37D48C-76F4-4E7C-9CBB-C11A1944F12D}"/>
              </a:ext>
            </a:extLst>
          </p:cNvPr>
          <p:cNvSpPr/>
          <p:nvPr/>
        </p:nvSpPr>
        <p:spPr>
          <a:xfrm>
            <a:off x="5385342" y="2225590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754696-E0C9-4A50-8ADA-C0D2D90DA713}"/>
              </a:ext>
            </a:extLst>
          </p:cNvPr>
          <p:cNvSpPr/>
          <p:nvPr/>
        </p:nvSpPr>
        <p:spPr>
          <a:xfrm>
            <a:off x="5213885" y="769719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D7000E-CAA0-4A9D-B13C-A39A64854A67}"/>
              </a:ext>
            </a:extLst>
          </p:cNvPr>
          <p:cNvSpPr/>
          <p:nvPr/>
        </p:nvSpPr>
        <p:spPr>
          <a:xfrm>
            <a:off x="5632107" y="3397721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F795D5-ABE3-41CA-A38F-B707FCE6BB10}"/>
              </a:ext>
            </a:extLst>
          </p:cNvPr>
          <p:cNvSpPr/>
          <p:nvPr/>
        </p:nvSpPr>
        <p:spPr>
          <a:xfrm>
            <a:off x="5144554" y="4528665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9DB85F-4409-42A1-A33B-25E4390B80F6}"/>
              </a:ext>
            </a:extLst>
          </p:cNvPr>
          <p:cNvSpPr/>
          <p:nvPr/>
        </p:nvSpPr>
        <p:spPr>
          <a:xfrm>
            <a:off x="7585599" y="1055221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66EE19-BED5-40DB-950D-A0D46A979BDA}"/>
              </a:ext>
            </a:extLst>
          </p:cNvPr>
          <p:cNvSpPr/>
          <p:nvPr/>
        </p:nvSpPr>
        <p:spPr>
          <a:xfrm>
            <a:off x="7948864" y="225273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992725-FA9A-4B05-9283-36BE54704954}"/>
              </a:ext>
            </a:extLst>
          </p:cNvPr>
          <p:cNvSpPr/>
          <p:nvPr/>
        </p:nvSpPr>
        <p:spPr>
          <a:xfrm>
            <a:off x="7484681" y="382007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B00CAA-F5C5-4877-93B3-19B18893BBFF}"/>
              </a:ext>
            </a:extLst>
          </p:cNvPr>
          <p:cNvSpPr/>
          <p:nvPr/>
        </p:nvSpPr>
        <p:spPr>
          <a:xfrm>
            <a:off x="8264828" y="327766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C4ABE6-BC1C-4E79-A1A7-F29587493E60}"/>
              </a:ext>
            </a:extLst>
          </p:cNvPr>
          <p:cNvSpPr/>
          <p:nvPr/>
        </p:nvSpPr>
        <p:spPr>
          <a:xfrm>
            <a:off x="9511337" y="324266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F6D698-124A-4414-A7AC-2C8D308BF91C}"/>
              </a:ext>
            </a:extLst>
          </p:cNvPr>
          <p:cNvSpPr/>
          <p:nvPr/>
        </p:nvSpPr>
        <p:spPr>
          <a:xfrm>
            <a:off x="9192087" y="42086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7115E5-2E16-4DE9-AD7D-264EBBE6F863}"/>
              </a:ext>
            </a:extLst>
          </p:cNvPr>
          <p:cNvSpPr/>
          <p:nvPr/>
        </p:nvSpPr>
        <p:spPr>
          <a:xfrm>
            <a:off x="10207586" y="446459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881192-9DFD-4899-A2EC-57892D366569}"/>
              </a:ext>
            </a:extLst>
          </p:cNvPr>
          <p:cNvSpPr/>
          <p:nvPr/>
        </p:nvSpPr>
        <p:spPr>
          <a:xfrm>
            <a:off x="8747957" y="142878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90215-9A21-4F09-B52B-B4F4008FE7C5}"/>
              </a:ext>
            </a:extLst>
          </p:cNvPr>
          <p:cNvSpPr/>
          <p:nvPr/>
        </p:nvSpPr>
        <p:spPr>
          <a:xfrm>
            <a:off x="9790938" y="225413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46F1974-51F6-4745-AF0A-EF16A26C784B}"/>
              </a:ext>
            </a:extLst>
          </p:cNvPr>
          <p:cNvSpPr/>
          <p:nvPr/>
        </p:nvSpPr>
        <p:spPr>
          <a:xfrm>
            <a:off x="10192974" y="1149464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61D780-EAA9-4479-9370-47C39F484BF5}"/>
              </a:ext>
            </a:extLst>
          </p:cNvPr>
          <p:cNvSpPr/>
          <p:nvPr/>
        </p:nvSpPr>
        <p:spPr>
          <a:xfrm>
            <a:off x="8116632" y="462690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08145E-98F7-491D-B696-0098C862FB32}"/>
              </a:ext>
            </a:extLst>
          </p:cNvPr>
          <p:cNvSpPr/>
          <p:nvPr/>
        </p:nvSpPr>
        <p:spPr>
          <a:xfrm>
            <a:off x="8988443" y="2409843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B1864-6AB8-4515-B20B-434FF68E684E}"/>
              </a:ext>
            </a:extLst>
          </p:cNvPr>
          <p:cNvSpPr/>
          <p:nvPr/>
        </p:nvSpPr>
        <p:spPr>
          <a:xfrm>
            <a:off x="9069581" y="7169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5F2A21B-B4C7-4C33-A842-4B78C6F1424E}"/>
              </a:ext>
            </a:extLst>
          </p:cNvPr>
          <p:cNvSpPr/>
          <p:nvPr/>
        </p:nvSpPr>
        <p:spPr>
          <a:xfrm>
            <a:off x="10630525" y="327766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A142C86-2797-4808-95B4-AFC6D9283F93}"/>
              </a:ext>
            </a:extLst>
          </p:cNvPr>
          <p:cNvSpPr/>
          <p:nvPr/>
        </p:nvSpPr>
        <p:spPr>
          <a:xfrm>
            <a:off x="10745839" y="202779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41DD059-7E1A-4E11-A292-E8F11AC26434}"/>
              </a:ext>
            </a:extLst>
          </p:cNvPr>
          <p:cNvSpPr/>
          <p:nvPr/>
        </p:nvSpPr>
        <p:spPr>
          <a:xfrm>
            <a:off x="3772693" y="2643747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C48FA3-2DFF-40DF-BFCC-72FF6A519968}"/>
              </a:ext>
            </a:extLst>
          </p:cNvPr>
          <p:cNvSpPr/>
          <p:nvPr/>
        </p:nvSpPr>
        <p:spPr>
          <a:xfrm>
            <a:off x="618628" y="5789944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FCC36F-AE52-4465-BEA2-0F058DE54186}"/>
              </a:ext>
            </a:extLst>
          </p:cNvPr>
          <p:cNvSpPr/>
          <p:nvPr/>
        </p:nvSpPr>
        <p:spPr>
          <a:xfrm>
            <a:off x="1844895" y="5777062"/>
            <a:ext cx="1063278" cy="6026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4D83D16E-E051-4222-A957-12E16CB9EF1E}"/>
              </a:ext>
            </a:extLst>
          </p:cNvPr>
          <p:cNvSpPr/>
          <p:nvPr/>
        </p:nvSpPr>
        <p:spPr>
          <a:xfrm>
            <a:off x="7989559" y="748569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10B1D85-968F-4ADB-A2CD-E698095D123C}"/>
              </a:ext>
            </a:extLst>
          </p:cNvPr>
          <p:cNvSpPr/>
          <p:nvPr/>
        </p:nvSpPr>
        <p:spPr>
          <a:xfrm>
            <a:off x="8352824" y="1946086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B8F27D9-FC39-4FB5-A261-6C7D6F9D2110}"/>
              </a:ext>
            </a:extLst>
          </p:cNvPr>
          <p:cNvSpPr/>
          <p:nvPr/>
        </p:nvSpPr>
        <p:spPr>
          <a:xfrm>
            <a:off x="7888641" y="351342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733BCB2-F540-4C0B-9973-A98235BBF942}"/>
              </a:ext>
            </a:extLst>
          </p:cNvPr>
          <p:cNvSpPr/>
          <p:nvPr/>
        </p:nvSpPr>
        <p:spPr>
          <a:xfrm>
            <a:off x="8668788" y="297101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5E9CAC1-F5D8-4CD9-9E93-8FD7D4B36D10}"/>
              </a:ext>
            </a:extLst>
          </p:cNvPr>
          <p:cNvSpPr/>
          <p:nvPr/>
        </p:nvSpPr>
        <p:spPr>
          <a:xfrm>
            <a:off x="9915297" y="2936008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9AA54C7-95E7-450F-978A-F6ED256A54C4}"/>
              </a:ext>
            </a:extLst>
          </p:cNvPr>
          <p:cNvSpPr/>
          <p:nvPr/>
        </p:nvSpPr>
        <p:spPr>
          <a:xfrm>
            <a:off x="9596047" y="390199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8E9F966-F962-4071-B0C6-03C99AB003FB}"/>
              </a:ext>
            </a:extLst>
          </p:cNvPr>
          <p:cNvSpPr/>
          <p:nvPr/>
        </p:nvSpPr>
        <p:spPr>
          <a:xfrm>
            <a:off x="10611546" y="415794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D819641-53AB-4251-AE92-9AE692C3CB99}"/>
              </a:ext>
            </a:extLst>
          </p:cNvPr>
          <p:cNvSpPr/>
          <p:nvPr/>
        </p:nvSpPr>
        <p:spPr>
          <a:xfrm>
            <a:off x="9151917" y="112213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78D372E-E3A8-4EDF-AFBD-EE7764C81811}"/>
              </a:ext>
            </a:extLst>
          </p:cNvPr>
          <p:cNvSpPr/>
          <p:nvPr/>
        </p:nvSpPr>
        <p:spPr>
          <a:xfrm>
            <a:off x="10194898" y="194748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9B4523-EB27-4167-9853-373B1C2D7F79}"/>
              </a:ext>
            </a:extLst>
          </p:cNvPr>
          <p:cNvSpPr/>
          <p:nvPr/>
        </p:nvSpPr>
        <p:spPr>
          <a:xfrm>
            <a:off x="10596934" y="842812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0B39E9B-3A10-429E-9CD7-9946B9D82464}"/>
              </a:ext>
            </a:extLst>
          </p:cNvPr>
          <p:cNvSpPr/>
          <p:nvPr/>
        </p:nvSpPr>
        <p:spPr>
          <a:xfrm>
            <a:off x="8520592" y="4320256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0DCAB32-3556-4F0F-B7A5-F24C439C49E2}"/>
              </a:ext>
            </a:extLst>
          </p:cNvPr>
          <p:cNvSpPr/>
          <p:nvPr/>
        </p:nvSpPr>
        <p:spPr>
          <a:xfrm>
            <a:off x="9392403" y="2103191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D6397D-F8E3-4B6A-9CD8-796D6A3B65A9}"/>
              </a:ext>
            </a:extLst>
          </p:cNvPr>
          <p:cNvSpPr/>
          <p:nvPr/>
        </p:nvSpPr>
        <p:spPr>
          <a:xfrm>
            <a:off x="9473541" y="410295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42ADD45-FCB0-4CDC-BA89-CB894A3237EB}"/>
              </a:ext>
            </a:extLst>
          </p:cNvPr>
          <p:cNvSpPr/>
          <p:nvPr/>
        </p:nvSpPr>
        <p:spPr>
          <a:xfrm>
            <a:off x="11034485" y="2971010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4E86B8C-B068-4BE9-8A1E-D1E239FE6F7D}"/>
              </a:ext>
            </a:extLst>
          </p:cNvPr>
          <p:cNvSpPr/>
          <p:nvPr/>
        </p:nvSpPr>
        <p:spPr>
          <a:xfrm>
            <a:off x="11149799" y="1721147"/>
            <a:ext cx="325465" cy="325465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0AD26AD7-E881-403B-9FAA-E9A4143065F6}"/>
              </a:ext>
            </a:extLst>
          </p:cNvPr>
          <p:cNvSpPr/>
          <p:nvPr/>
        </p:nvSpPr>
        <p:spPr>
          <a:xfrm>
            <a:off x="4416558" y="1913360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6C3EAC9-C311-490F-AA41-155B6D94363C}"/>
              </a:ext>
            </a:extLst>
          </p:cNvPr>
          <p:cNvSpPr/>
          <p:nvPr/>
        </p:nvSpPr>
        <p:spPr>
          <a:xfrm>
            <a:off x="4409908" y="3473828"/>
            <a:ext cx="325465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147687-BA97-4223-AD86-4974990C8560}"/>
              </a:ext>
            </a:extLst>
          </p:cNvPr>
          <p:cNvSpPr/>
          <p:nvPr/>
        </p:nvSpPr>
        <p:spPr>
          <a:xfrm>
            <a:off x="399875" y="224930"/>
            <a:ext cx="11386657" cy="6408135"/>
          </a:xfrm>
          <a:prstGeom prst="rect">
            <a:avLst/>
          </a:prstGeom>
          <a:solidFill>
            <a:srgbClr val="E87B0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9E3854E1-003C-4515-AB70-31C7485DBC1B}"/>
              </a:ext>
            </a:extLst>
          </p:cNvPr>
          <p:cNvGrpSpPr/>
          <p:nvPr/>
        </p:nvGrpSpPr>
        <p:grpSpPr>
          <a:xfrm>
            <a:off x="1997853" y="808159"/>
            <a:ext cx="7878261" cy="4481938"/>
            <a:chOff x="2114077" y="647958"/>
            <a:chExt cx="7878261" cy="448193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7A6126C-CC57-48B2-BD15-BCD4167BD2A9}"/>
                </a:ext>
              </a:extLst>
            </p:cNvPr>
            <p:cNvSpPr/>
            <p:nvPr/>
          </p:nvSpPr>
          <p:spPr>
            <a:xfrm>
              <a:off x="2114077" y="647958"/>
              <a:ext cx="7869613" cy="4481938"/>
            </a:xfrm>
            <a:prstGeom prst="rect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35F92BB4-506C-4980-8137-1EA322403C37}"/>
                </a:ext>
              </a:extLst>
            </p:cNvPr>
            <p:cNvCxnSpPr/>
            <p:nvPr/>
          </p:nvCxnSpPr>
          <p:spPr>
            <a:xfrm flipV="1">
              <a:off x="2121079" y="1397997"/>
              <a:ext cx="7871259" cy="67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89CB0687-9E2A-40BE-8F12-979CC3E7BDAF}"/>
                </a:ext>
              </a:extLst>
            </p:cNvPr>
            <p:cNvSpPr txBox="1"/>
            <p:nvPr/>
          </p:nvSpPr>
          <p:spPr>
            <a:xfrm>
              <a:off x="5080375" y="729147"/>
              <a:ext cx="18790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</a:rPr>
                <a:t>BOSS</a:t>
              </a:r>
              <a:r>
                <a:rPr lang="zh-TW" altLang="en-US" sz="3200" dirty="0">
                  <a:solidFill>
                    <a:schemeClr val="bg1"/>
                  </a:solidFill>
                </a:rPr>
                <a:t>來襲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602A7354-F4A6-4562-9CC1-77BE70E7D838}"/>
              </a:ext>
            </a:extLst>
          </p:cNvPr>
          <p:cNvSpPr/>
          <p:nvPr/>
        </p:nvSpPr>
        <p:spPr>
          <a:xfrm>
            <a:off x="2714618" y="3568125"/>
            <a:ext cx="2086947" cy="10442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/>
              <a:t>派遣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44720B18-4F72-4B3A-A999-09E9BECDA172}"/>
              </a:ext>
            </a:extLst>
          </p:cNvPr>
          <p:cNvSpPr/>
          <p:nvPr/>
        </p:nvSpPr>
        <p:spPr>
          <a:xfrm>
            <a:off x="6785444" y="3561998"/>
            <a:ext cx="2086947" cy="104425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000" b="1" dirty="0"/>
              <a:t>不派遣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A62379B-FBD2-48BF-B768-CB6D88D5480B}"/>
              </a:ext>
            </a:extLst>
          </p:cNvPr>
          <p:cNvSpPr/>
          <p:nvPr/>
        </p:nvSpPr>
        <p:spPr>
          <a:xfrm>
            <a:off x="4455836" y="2163739"/>
            <a:ext cx="618628" cy="61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146460E-FA0B-43E8-BDA0-AD62081CE6E8}"/>
              </a:ext>
            </a:extLst>
          </p:cNvPr>
          <p:cNvSpPr/>
          <p:nvPr/>
        </p:nvSpPr>
        <p:spPr>
          <a:xfrm>
            <a:off x="5201298" y="2171029"/>
            <a:ext cx="618628" cy="61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AE37EA8-F635-4172-9DDE-A20F260BBBC0}"/>
              </a:ext>
            </a:extLst>
          </p:cNvPr>
          <p:cNvSpPr/>
          <p:nvPr/>
        </p:nvSpPr>
        <p:spPr>
          <a:xfrm>
            <a:off x="5908579" y="2155036"/>
            <a:ext cx="618628" cy="61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E20AF2D-E693-46C8-B49E-4A087E1A9142}"/>
              </a:ext>
            </a:extLst>
          </p:cNvPr>
          <p:cNvSpPr/>
          <p:nvPr/>
        </p:nvSpPr>
        <p:spPr>
          <a:xfrm>
            <a:off x="6654041" y="2162326"/>
            <a:ext cx="618628" cy="61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</p:spTree>
    <p:extLst>
      <p:ext uri="{BB962C8B-B14F-4D97-AF65-F5344CB8AC3E}">
        <p14:creationId xmlns:p14="http://schemas.microsoft.com/office/powerpoint/2010/main" val="425109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BA0E24-6CDF-40D9-98C2-1CD4CCA8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6697"/>
            <a:ext cx="10515600" cy="1424992"/>
          </a:xfrm>
        </p:spPr>
        <p:txBody>
          <a:bodyPr>
            <a:noAutofit/>
          </a:bodyPr>
          <a:lstStyle/>
          <a:p>
            <a:pPr algn="ctr"/>
            <a:r>
              <a:rPr lang="en-US" altLang="zh-TW" sz="6600" b="1" dirty="0"/>
              <a:t>BOSS</a:t>
            </a:r>
            <a:r>
              <a:rPr lang="zh-TW" altLang="en-US" sz="6600" b="1" dirty="0"/>
              <a:t>擊殺失敗</a:t>
            </a:r>
            <a:r>
              <a:rPr lang="en-US" altLang="zh-TW" sz="6600" b="1" dirty="0"/>
              <a:t>or</a:t>
            </a:r>
            <a:r>
              <a:rPr lang="zh-TW" altLang="en-US" sz="6600" b="1" dirty="0"/>
              <a:t>不派遣英雄</a:t>
            </a:r>
          </a:p>
        </p:txBody>
      </p:sp>
    </p:spTree>
    <p:extLst>
      <p:ext uri="{BB962C8B-B14F-4D97-AF65-F5344CB8AC3E}">
        <p14:creationId xmlns:p14="http://schemas.microsoft.com/office/powerpoint/2010/main" val="16891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3F5CA8E5-DB2C-4827-BE9E-AA317D3B19D0}"/>
              </a:ext>
            </a:extLst>
          </p:cNvPr>
          <p:cNvSpPr/>
          <p:nvPr/>
        </p:nvSpPr>
        <p:spPr>
          <a:xfrm>
            <a:off x="11322917" y="2144826"/>
            <a:ext cx="1792284" cy="1792284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/>
              <a:t>BOSS</a:t>
            </a:r>
            <a:endParaRPr lang="zh-TW" altLang="en-US" sz="54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65B6CE-946A-487A-BF5E-6973FB76AE9C}"/>
              </a:ext>
            </a:extLst>
          </p:cNvPr>
          <p:cNvSpPr/>
          <p:nvPr/>
        </p:nvSpPr>
        <p:spPr>
          <a:xfrm>
            <a:off x="399875" y="224930"/>
            <a:ext cx="11392249" cy="6408140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1DCD-D2F1-4D63-A6D5-0D377584B895}"/>
              </a:ext>
            </a:extLst>
          </p:cNvPr>
          <p:cNvCxnSpPr/>
          <p:nvPr/>
        </p:nvCxnSpPr>
        <p:spPr>
          <a:xfrm flipH="1">
            <a:off x="385894" y="5494789"/>
            <a:ext cx="114006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4C457E15-9F71-4FD3-BF89-B9EE4B68E624}"/>
              </a:ext>
            </a:extLst>
          </p:cNvPr>
          <p:cNvSpPr/>
          <p:nvPr/>
        </p:nvSpPr>
        <p:spPr>
          <a:xfrm rot="5400000">
            <a:off x="-1367404" y="2385882"/>
            <a:ext cx="4857219" cy="947954"/>
          </a:xfrm>
          <a:prstGeom prst="snip2Same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AC10C-AF2F-4241-83C5-AC552F882DC8}"/>
              </a:ext>
            </a:extLst>
          </p:cNvPr>
          <p:cNvSpPr/>
          <p:nvPr/>
        </p:nvSpPr>
        <p:spPr>
          <a:xfrm>
            <a:off x="7860483" y="5602536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怪物剩餘數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9553095-FB07-44E3-A869-4719D1FF8C63}"/>
              </a:ext>
            </a:extLst>
          </p:cNvPr>
          <p:cNvSpPr/>
          <p:nvPr/>
        </p:nvSpPr>
        <p:spPr>
          <a:xfrm>
            <a:off x="3089568" y="5781398"/>
            <a:ext cx="1020866" cy="578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65D5F32-D839-4C88-8F95-92F1FA6F6014}"/>
              </a:ext>
            </a:extLst>
          </p:cNvPr>
          <p:cNvSpPr/>
          <p:nvPr/>
        </p:nvSpPr>
        <p:spPr>
          <a:xfrm>
            <a:off x="4229551" y="5781398"/>
            <a:ext cx="1020866" cy="578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5ED696-A6D1-46CC-B0EB-FE116AC853F7}"/>
              </a:ext>
            </a:extLst>
          </p:cNvPr>
          <p:cNvSpPr/>
          <p:nvPr/>
        </p:nvSpPr>
        <p:spPr>
          <a:xfrm>
            <a:off x="830235" y="1062253"/>
            <a:ext cx="495386" cy="49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E6EC3-E688-479E-94D6-7938EE1A3006}"/>
              </a:ext>
            </a:extLst>
          </p:cNvPr>
          <p:cNvSpPr/>
          <p:nvPr/>
        </p:nvSpPr>
        <p:spPr>
          <a:xfrm>
            <a:off x="824649" y="4289924"/>
            <a:ext cx="495386" cy="495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4D096F1-4085-4B22-9153-9534E7EAE39F}"/>
              </a:ext>
            </a:extLst>
          </p:cNvPr>
          <p:cNvSpPr/>
          <p:nvPr/>
        </p:nvSpPr>
        <p:spPr>
          <a:xfrm>
            <a:off x="3454902" y="2917160"/>
            <a:ext cx="494192" cy="49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80B74F-742C-4873-BED5-D9A9F9ED6CC0}"/>
              </a:ext>
            </a:extLst>
          </p:cNvPr>
          <p:cNvSpPr/>
          <p:nvPr/>
        </p:nvSpPr>
        <p:spPr>
          <a:xfrm>
            <a:off x="2723355" y="4267839"/>
            <a:ext cx="494192" cy="49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927C09-898C-4464-B298-A3A8C51E20D8}"/>
              </a:ext>
            </a:extLst>
          </p:cNvPr>
          <p:cNvSpPr/>
          <p:nvPr/>
        </p:nvSpPr>
        <p:spPr>
          <a:xfrm>
            <a:off x="3590488" y="988773"/>
            <a:ext cx="494192" cy="494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/>
              <a:t>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837D48C-76F4-4E7C-9CBB-C11A1944F12D}"/>
              </a:ext>
            </a:extLst>
          </p:cNvPr>
          <p:cNvSpPr/>
          <p:nvPr/>
        </p:nvSpPr>
        <p:spPr>
          <a:xfrm>
            <a:off x="5383110" y="2223358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754696-E0C9-4A50-8ADA-C0D2D90DA713}"/>
              </a:ext>
            </a:extLst>
          </p:cNvPr>
          <p:cNvSpPr/>
          <p:nvPr/>
        </p:nvSpPr>
        <p:spPr>
          <a:xfrm>
            <a:off x="5211653" y="767487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D7000E-CAA0-4A9D-B13C-A39A64854A67}"/>
              </a:ext>
            </a:extLst>
          </p:cNvPr>
          <p:cNvSpPr/>
          <p:nvPr/>
        </p:nvSpPr>
        <p:spPr>
          <a:xfrm>
            <a:off x="5629875" y="3395489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FF795D5-ABE3-41CA-A38F-B707FCE6BB10}"/>
              </a:ext>
            </a:extLst>
          </p:cNvPr>
          <p:cNvSpPr/>
          <p:nvPr/>
        </p:nvSpPr>
        <p:spPr>
          <a:xfrm>
            <a:off x="5142322" y="4526433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C9DB85F-4409-42A1-A33B-25E4390B80F6}"/>
              </a:ext>
            </a:extLst>
          </p:cNvPr>
          <p:cNvSpPr/>
          <p:nvPr/>
        </p:nvSpPr>
        <p:spPr>
          <a:xfrm>
            <a:off x="7583367" y="1052989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B66EE19-BED5-40DB-950D-A0D46A979BDA}"/>
              </a:ext>
            </a:extLst>
          </p:cNvPr>
          <p:cNvSpPr/>
          <p:nvPr/>
        </p:nvSpPr>
        <p:spPr>
          <a:xfrm>
            <a:off x="7946632" y="2250506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992725-FA9A-4B05-9283-36BE54704954}"/>
              </a:ext>
            </a:extLst>
          </p:cNvPr>
          <p:cNvSpPr/>
          <p:nvPr/>
        </p:nvSpPr>
        <p:spPr>
          <a:xfrm>
            <a:off x="7482449" y="3817845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B00CAA-F5C5-4877-93B3-19B18893BBFF}"/>
              </a:ext>
            </a:extLst>
          </p:cNvPr>
          <p:cNvSpPr/>
          <p:nvPr/>
        </p:nvSpPr>
        <p:spPr>
          <a:xfrm>
            <a:off x="8262596" y="3275430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C4ABE6-BC1C-4E79-A1A7-F29587493E60}"/>
              </a:ext>
            </a:extLst>
          </p:cNvPr>
          <p:cNvSpPr/>
          <p:nvPr/>
        </p:nvSpPr>
        <p:spPr>
          <a:xfrm>
            <a:off x="9321937" y="3168399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F6D698-124A-4414-A7AC-2C8D308BF91C}"/>
              </a:ext>
            </a:extLst>
          </p:cNvPr>
          <p:cNvSpPr/>
          <p:nvPr/>
        </p:nvSpPr>
        <p:spPr>
          <a:xfrm>
            <a:off x="8946282" y="4109482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D7115E5-2E16-4DE9-AD7D-264EBBE6F863}"/>
              </a:ext>
            </a:extLst>
          </p:cNvPr>
          <p:cNvSpPr/>
          <p:nvPr/>
        </p:nvSpPr>
        <p:spPr>
          <a:xfrm>
            <a:off x="10205354" y="4462362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881192-9DFD-4899-A2EC-57892D366569}"/>
              </a:ext>
            </a:extLst>
          </p:cNvPr>
          <p:cNvSpPr/>
          <p:nvPr/>
        </p:nvSpPr>
        <p:spPr>
          <a:xfrm>
            <a:off x="8353756" y="1383769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B790215-9A21-4F09-B52B-B4F4008FE7C5}"/>
              </a:ext>
            </a:extLst>
          </p:cNvPr>
          <p:cNvSpPr/>
          <p:nvPr/>
        </p:nvSpPr>
        <p:spPr>
          <a:xfrm>
            <a:off x="9712749" y="1458062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46F1974-51F6-4745-AF0A-EF16A26C784B}"/>
              </a:ext>
            </a:extLst>
          </p:cNvPr>
          <p:cNvSpPr/>
          <p:nvPr/>
        </p:nvSpPr>
        <p:spPr>
          <a:xfrm>
            <a:off x="10446542" y="885957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A61D780-EAA9-4479-9370-47C39F484BF5}"/>
              </a:ext>
            </a:extLst>
          </p:cNvPr>
          <p:cNvSpPr/>
          <p:nvPr/>
        </p:nvSpPr>
        <p:spPr>
          <a:xfrm>
            <a:off x="8114400" y="4624676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008145E-98F7-491D-B696-0098C862FB32}"/>
              </a:ext>
            </a:extLst>
          </p:cNvPr>
          <p:cNvSpPr/>
          <p:nvPr/>
        </p:nvSpPr>
        <p:spPr>
          <a:xfrm>
            <a:off x="8775118" y="2246852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E9B1864-6AB8-4515-B20B-434FF68E684E}"/>
              </a:ext>
            </a:extLst>
          </p:cNvPr>
          <p:cNvSpPr/>
          <p:nvPr/>
        </p:nvSpPr>
        <p:spPr>
          <a:xfrm>
            <a:off x="9067349" y="714715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C48FA3-2DFF-40DF-BFCC-72FF6A519968}"/>
              </a:ext>
            </a:extLst>
          </p:cNvPr>
          <p:cNvSpPr/>
          <p:nvPr/>
        </p:nvSpPr>
        <p:spPr>
          <a:xfrm>
            <a:off x="809602" y="5781398"/>
            <a:ext cx="1020866" cy="578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4FCC36F-AE52-4465-BEA2-0F058DE54186}"/>
              </a:ext>
            </a:extLst>
          </p:cNvPr>
          <p:cNvSpPr/>
          <p:nvPr/>
        </p:nvSpPr>
        <p:spPr>
          <a:xfrm>
            <a:off x="1949585" y="5781398"/>
            <a:ext cx="1020866" cy="5786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</a:rPr>
              <a:t>道具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C737C9-D8E3-46DF-81F2-11BAD4D578A2}"/>
              </a:ext>
            </a:extLst>
          </p:cNvPr>
          <p:cNvSpPr/>
          <p:nvPr/>
        </p:nvSpPr>
        <p:spPr>
          <a:xfrm>
            <a:off x="9414023" y="4934328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09EAFA-D83B-4797-80A7-9B1F7F0EAF78}"/>
              </a:ext>
            </a:extLst>
          </p:cNvPr>
          <p:cNvSpPr/>
          <p:nvPr/>
        </p:nvSpPr>
        <p:spPr>
          <a:xfrm>
            <a:off x="10934531" y="4638287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189370-0D8B-494D-BE78-EA2BFF9E3C31}"/>
              </a:ext>
            </a:extLst>
          </p:cNvPr>
          <p:cNvSpPr/>
          <p:nvPr/>
        </p:nvSpPr>
        <p:spPr>
          <a:xfrm>
            <a:off x="11071742" y="1584365"/>
            <a:ext cx="327697" cy="327697"/>
          </a:xfrm>
          <a:prstGeom prst="rect">
            <a:avLst/>
          </a:prstGeom>
          <a:solidFill>
            <a:srgbClr val="FF7D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怪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059F0AF-D17D-4DA3-83AF-52CB10AB6618}"/>
              </a:ext>
            </a:extLst>
          </p:cNvPr>
          <p:cNvSpPr/>
          <p:nvPr/>
        </p:nvSpPr>
        <p:spPr>
          <a:xfrm>
            <a:off x="4740711" y="1678793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05C873B-C0A3-4F7E-8C3E-892BFCFA319D}"/>
              </a:ext>
            </a:extLst>
          </p:cNvPr>
          <p:cNvSpPr/>
          <p:nvPr/>
        </p:nvSpPr>
        <p:spPr>
          <a:xfrm>
            <a:off x="4987476" y="2850924"/>
            <a:ext cx="327697" cy="32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/>
              <a:t>兵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C62722BB-698D-449C-B88B-476C7D1A5070}"/>
              </a:ext>
            </a:extLst>
          </p:cNvPr>
          <p:cNvSpPr/>
          <p:nvPr/>
        </p:nvSpPr>
        <p:spPr>
          <a:xfrm>
            <a:off x="5361502" y="5602536"/>
            <a:ext cx="2390863" cy="9227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我方剩餘數</a:t>
            </a:r>
            <a:r>
              <a:rPr lang="en-US" altLang="zh-TW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00000</a:t>
            </a:r>
            <a:endParaRPr lang="zh-TW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428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184</Words>
  <Application>Microsoft Office PowerPoint</Application>
  <PresentationFormat>寬螢幕</PresentationFormat>
  <Paragraphs>150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佈景主題</vt:lpstr>
      <vt:lpstr>開始前部屬</vt:lpstr>
      <vt:lpstr>PowerPoint 簡報</vt:lpstr>
      <vt:lpstr>怪物攻城</vt:lpstr>
      <vt:lpstr>PowerPoint 簡報</vt:lpstr>
      <vt:lpstr>BOSS事件</vt:lpstr>
      <vt:lpstr>PowerPoint 簡報</vt:lpstr>
      <vt:lpstr>BOSS擊殺失敗or不派遣英雄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慶桐 李</dc:creator>
  <cp:lastModifiedBy>慶桐 李</cp:lastModifiedBy>
  <cp:revision>8</cp:revision>
  <dcterms:created xsi:type="dcterms:W3CDTF">2023-09-21T08:02:16Z</dcterms:created>
  <dcterms:modified xsi:type="dcterms:W3CDTF">2023-09-21T09:54:03Z</dcterms:modified>
</cp:coreProperties>
</file>