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4" r:id="rId5"/>
    <p:sldId id="259" r:id="rId6"/>
    <p:sldId id="263" r:id="rId7"/>
    <p:sldId id="262" r:id="rId8"/>
    <p:sldId id="257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F998-4A56-4887-BA6C-5CF8AEA388E2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13CA-8144-4878-86FD-EFCF991DE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344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F998-4A56-4887-BA6C-5CF8AEA388E2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13CA-8144-4878-86FD-EFCF991DE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1616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F998-4A56-4887-BA6C-5CF8AEA388E2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13CA-8144-4878-86FD-EFCF991DE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866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F998-4A56-4887-BA6C-5CF8AEA388E2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13CA-8144-4878-86FD-EFCF991DE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57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F998-4A56-4887-BA6C-5CF8AEA388E2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13CA-8144-4878-86FD-EFCF991DE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9379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F998-4A56-4887-BA6C-5CF8AEA388E2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13CA-8144-4878-86FD-EFCF991DE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825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F998-4A56-4887-BA6C-5CF8AEA388E2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13CA-8144-4878-86FD-EFCF991DE9A6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040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F998-4A56-4887-BA6C-5CF8AEA388E2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13CA-8144-4878-86FD-EFCF991DE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83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F998-4A56-4887-BA6C-5CF8AEA388E2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13CA-8144-4878-86FD-EFCF991DE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03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F998-4A56-4887-BA6C-5CF8AEA388E2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13CA-8144-4878-86FD-EFCF991DE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22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C48F998-4A56-4887-BA6C-5CF8AEA388E2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13CA-8144-4878-86FD-EFCF991DE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177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C48F998-4A56-4887-BA6C-5CF8AEA388E2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95913CA-8144-4878-86FD-EFCF991DE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6866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9E9308-124D-F1A3-1ACA-84EC1BB41A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Linguagem convertida para português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AA25E1-465B-F607-E1CF-CFBAAC65BE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Abel Cavalcante de Andrade</a:t>
            </a:r>
          </a:p>
        </p:txBody>
      </p:sp>
    </p:spTree>
    <p:extLst>
      <p:ext uri="{BB962C8B-B14F-4D97-AF65-F5344CB8AC3E}">
        <p14:creationId xmlns:p14="http://schemas.microsoft.com/office/powerpoint/2010/main" val="164087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BA579-DD38-A131-C746-5CE4E8359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DD6F71-50CB-B2F0-41AE-BE8E54CE5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i="1" dirty="0"/>
              <a:t>Nessa linguagem, os comandos estão escritos em Português(Brasil).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i="1" dirty="0"/>
              <a:t>Isso foi feito para facilitar a escrita e potencialmente servir como uma base de entrada simples para o público brasileiro.</a:t>
            </a:r>
          </a:p>
        </p:txBody>
      </p:sp>
    </p:spTree>
    <p:extLst>
      <p:ext uri="{BB962C8B-B14F-4D97-AF65-F5344CB8AC3E}">
        <p14:creationId xmlns:p14="http://schemas.microsoft.com/office/powerpoint/2010/main" val="1401526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BA579-DD38-A131-C746-5CE4E8359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Modificações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DD6F71-50CB-B2F0-41AE-BE8E54CE5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i="1" dirty="0"/>
              <a:t>Para facilitar a escrita, todos os elementos são escritos usando apenas letras minúsculas, e sem acentuação.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i="1" dirty="0"/>
              <a:t>Comandos que indicam ordens, como ‘</a:t>
            </a:r>
            <a:r>
              <a:rPr lang="pt-BR" i="1" dirty="0" err="1"/>
              <a:t>Read</a:t>
            </a:r>
            <a:r>
              <a:rPr lang="pt-BR" i="1" dirty="0"/>
              <a:t>’ ou ‘Print’, são escritos de forma imperativa.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i="1" dirty="0"/>
              <a:t>Tipagens também foram convertidas para português, bem como mensagens de erro mostradas no terminal.</a:t>
            </a:r>
          </a:p>
        </p:txBody>
      </p:sp>
    </p:spTree>
    <p:extLst>
      <p:ext uri="{BB962C8B-B14F-4D97-AF65-F5344CB8AC3E}">
        <p14:creationId xmlns:p14="http://schemas.microsoft.com/office/powerpoint/2010/main" val="1125005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65539-25C8-37B4-228A-51A617A8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Modificações - sistema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3F734FF5-AEA3-7964-FD06-048157326B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7509997"/>
              </p:ext>
            </p:extLst>
          </p:nvPr>
        </p:nvGraphicFramePr>
        <p:xfrm>
          <a:off x="2231136" y="2797288"/>
          <a:ext cx="77311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5562">
                  <a:extLst>
                    <a:ext uri="{9D8B030D-6E8A-4147-A177-3AD203B41FA5}">
                      <a16:colId xmlns:a16="http://schemas.microsoft.com/office/drawing/2014/main" val="3786501735"/>
                    </a:ext>
                  </a:extLst>
                </a:gridCol>
                <a:gridCol w="3865562">
                  <a:extLst>
                    <a:ext uri="{9D8B030D-6E8A-4147-A177-3AD203B41FA5}">
                      <a16:colId xmlns:a16="http://schemas.microsoft.com/office/drawing/2014/main" val="3469359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Original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Nova Linguagem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5568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variavel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097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fn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funcao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028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441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65539-25C8-37B4-228A-51A617A8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Modificações - Comandos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3F734FF5-AEA3-7964-FD06-048157326B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9111380"/>
              </p:ext>
            </p:extLst>
          </p:nvPr>
        </p:nvGraphicFramePr>
        <p:xfrm>
          <a:off x="2231136" y="2797288"/>
          <a:ext cx="77311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5562">
                  <a:extLst>
                    <a:ext uri="{9D8B030D-6E8A-4147-A177-3AD203B41FA5}">
                      <a16:colId xmlns:a16="http://schemas.microsoft.com/office/drawing/2014/main" val="3786501735"/>
                    </a:ext>
                  </a:extLst>
                </a:gridCol>
                <a:gridCol w="3865562">
                  <a:extLst>
                    <a:ext uri="{9D8B030D-6E8A-4147-A177-3AD203B41FA5}">
                      <a16:colId xmlns:a16="http://schemas.microsoft.com/office/drawing/2014/main" val="3469359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Original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Nova Linguagem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5568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Read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leia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097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escreva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028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Return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retorne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1625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817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65539-25C8-37B4-228A-51A617A8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Modificações - Condições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3F734FF5-AEA3-7964-FD06-048157326B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3499538"/>
              </p:ext>
            </p:extLst>
          </p:nvPr>
        </p:nvGraphicFramePr>
        <p:xfrm>
          <a:off x="2231136" y="2797288"/>
          <a:ext cx="77311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5562">
                  <a:extLst>
                    <a:ext uri="{9D8B030D-6E8A-4147-A177-3AD203B41FA5}">
                      <a16:colId xmlns:a16="http://schemas.microsoft.com/office/drawing/2014/main" val="3786501735"/>
                    </a:ext>
                  </a:extLst>
                </a:gridCol>
                <a:gridCol w="3865562">
                  <a:extLst>
                    <a:ext uri="{9D8B030D-6E8A-4147-A177-3AD203B41FA5}">
                      <a16:colId xmlns:a16="http://schemas.microsoft.com/office/drawing/2014/main" val="3469359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Original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Nova Linguagem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5568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If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097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senao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028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While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enquanto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1625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884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65539-25C8-37B4-228A-51A617A8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Modificações - tipagens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3F734FF5-AEA3-7964-FD06-048157326B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417458"/>
              </p:ext>
            </p:extLst>
          </p:nvPr>
        </p:nvGraphicFramePr>
        <p:xfrm>
          <a:off x="2231136" y="2797297"/>
          <a:ext cx="77311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5562">
                  <a:extLst>
                    <a:ext uri="{9D8B030D-6E8A-4147-A177-3AD203B41FA5}">
                      <a16:colId xmlns:a16="http://schemas.microsoft.com/office/drawing/2014/main" val="3786501735"/>
                    </a:ext>
                  </a:extLst>
                </a:gridCol>
                <a:gridCol w="3865562">
                  <a:extLst>
                    <a:ext uri="{9D8B030D-6E8A-4147-A177-3AD203B41FA5}">
                      <a16:colId xmlns:a16="http://schemas.microsoft.com/office/drawing/2014/main" val="3469359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Original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Nova Linguagem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5568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inteiro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097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palavra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028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void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vazia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1625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333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F4464-04C6-6B51-0B9C-6BC83DC1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- Simples</a:t>
            </a:r>
          </a:p>
        </p:txBody>
      </p:sp>
      <p:pic>
        <p:nvPicPr>
          <p:cNvPr id="7" name="Espaço Reservado para Conteúdo 6" descr="Texto&#10;&#10;Descrição gerada automaticamente">
            <a:extLst>
              <a:ext uri="{FF2B5EF4-FFF2-40B4-BE49-F238E27FC236}">
                <a16:creationId xmlns:a16="http://schemas.microsoft.com/office/drawing/2014/main" id="{F6E31288-2912-2369-404A-6B26A0461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038" y="2825613"/>
            <a:ext cx="3439305" cy="2925976"/>
          </a:xfr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908CF69A-60D1-491A-69F3-874155B0FBC0}"/>
              </a:ext>
            </a:extLst>
          </p:cNvPr>
          <p:cNvSpPr/>
          <p:nvPr/>
        </p:nvSpPr>
        <p:spPr>
          <a:xfrm>
            <a:off x="5834343" y="4019672"/>
            <a:ext cx="905773" cy="474452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1" name="Imagem 10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E0B50042-EC95-6FBC-7C2D-830256068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116" y="3079840"/>
            <a:ext cx="3013266" cy="235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921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F4464-04C6-6B51-0B9C-6BC83DC1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3590"/>
            <a:ext cx="7729728" cy="1188720"/>
          </a:xfrm>
        </p:spPr>
        <p:txBody>
          <a:bodyPr/>
          <a:lstStyle/>
          <a:p>
            <a:r>
              <a:rPr lang="pt-BR" dirty="0"/>
              <a:t>Exemplo - COMPLEXO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F6E31288-2912-2369-404A-6B26A0461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4460" y="1682611"/>
            <a:ext cx="3979883" cy="4895419"/>
          </a:xfr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908CF69A-60D1-491A-69F3-874155B0FBC0}"/>
              </a:ext>
            </a:extLst>
          </p:cNvPr>
          <p:cNvSpPr/>
          <p:nvPr/>
        </p:nvSpPr>
        <p:spPr>
          <a:xfrm>
            <a:off x="5834343" y="3893094"/>
            <a:ext cx="905773" cy="474452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0B50042-EC95-6FBC-7C2D-830256068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40116" y="2375229"/>
            <a:ext cx="3373422" cy="351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56584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co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o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o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TM10001115[[fn=Pacote]]</Template>
  <TotalTime>59</TotalTime>
  <Words>149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Wingdings</vt:lpstr>
      <vt:lpstr>Pacote</vt:lpstr>
      <vt:lpstr>Linguagem convertida para português</vt:lpstr>
      <vt:lpstr>Ideia</vt:lpstr>
      <vt:lpstr>Modificações</vt:lpstr>
      <vt:lpstr>Modificações - sistema</vt:lpstr>
      <vt:lpstr>Modificações - Comandos</vt:lpstr>
      <vt:lpstr>Modificações - Condições</vt:lpstr>
      <vt:lpstr>Modificações - tipagens</vt:lpstr>
      <vt:lpstr>Exemplo - Simples</vt:lpstr>
      <vt:lpstr>Exemplo - COMPLEXO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convertida para português</dc:title>
  <dc:creator>Abel Cavalcante de Andrade Neto</dc:creator>
  <cp:lastModifiedBy>Abel Cavalcante de Andrade Neto</cp:lastModifiedBy>
  <cp:revision>4</cp:revision>
  <dcterms:created xsi:type="dcterms:W3CDTF">2022-12-13T14:15:25Z</dcterms:created>
  <dcterms:modified xsi:type="dcterms:W3CDTF">2022-12-13T15:15:45Z</dcterms:modified>
</cp:coreProperties>
</file>