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5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4D97A9-D0F4-459F-952E-7C165B1627AB}">
          <p14:sldIdLst>
            <p14:sldId id="256"/>
            <p14:sldId id="257"/>
            <p14:sldId id="258"/>
            <p14:sldId id="259"/>
            <p14:sldId id="260"/>
            <p14:sldId id="261"/>
            <p14:sldId id="266"/>
            <p14:sldId id="265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FA06CB-2B03-4674-9621-93B381F640C2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A3C56A-4928-43AC-B85A-9EF1AD84599B}">
      <dgm:prSet phldrT="[Text]"/>
      <dgm:spPr/>
      <dgm:t>
        <a:bodyPr/>
        <a:lstStyle/>
        <a:p>
          <a:r>
            <a:rPr lang="en-US" dirty="0" smtClean="0"/>
            <a:t>Interactive Memory (Stores Noise) </a:t>
          </a:r>
          <a:endParaRPr lang="en-US" dirty="0"/>
        </a:p>
      </dgm:t>
    </dgm:pt>
    <dgm:pt modelId="{33EB79F6-33D0-4292-8EC3-D1AB3E4B87F1}" type="parTrans" cxnId="{FB3B5F57-4170-4E5D-8933-E536C4727FB4}">
      <dgm:prSet/>
      <dgm:spPr/>
      <dgm:t>
        <a:bodyPr/>
        <a:lstStyle/>
        <a:p>
          <a:endParaRPr lang="en-US"/>
        </a:p>
      </dgm:t>
    </dgm:pt>
    <dgm:pt modelId="{233CE474-8E0C-43C1-A9D1-076D2B20AC12}" type="sibTrans" cxnId="{FB3B5F57-4170-4E5D-8933-E536C4727FB4}">
      <dgm:prSet/>
      <dgm:spPr/>
      <dgm:t>
        <a:bodyPr/>
        <a:lstStyle/>
        <a:p>
          <a:endParaRPr lang="en-US" dirty="0"/>
        </a:p>
      </dgm:t>
    </dgm:pt>
    <dgm:pt modelId="{3F6F9A9E-E133-46D2-B3DD-ED7013B1A970}">
      <dgm:prSet phldrT="[Text]"/>
      <dgm:spPr/>
      <dgm:t>
        <a:bodyPr/>
        <a:lstStyle/>
        <a:p>
          <a:r>
            <a:rPr lang="en-US" dirty="0" smtClean="0"/>
            <a:t>Constant Memory (Stores Matrix/Thresholds)</a:t>
          </a:r>
          <a:endParaRPr lang="en-US" dirty="0"/>
        </a:p>
      </dgm:t>
    </dgm:pt>
    <dgm:pt modelId="{A26EB721-970C-4420-93CB-64D8D55F7D60}" type="parTrans" cxnId="{78D74529-49C9-41A3-B6AE-30D4740CD601}">
      <dgm:prSet/>
      <dgm:spPr/>
      <dgm:t>
        <a:bodyPr/>
        <a:lstStyle/>
        <a:p>
          <a:endParaRPr lang="en-US"/>
        </a:p>
      </dgm:t>
    </dgm:pt>
    <dgm:pt modelId="{6A615807-9B0F-4B6F-B5D4-21561B6E5642}" type="sibTrans" cxnId="{78D74529-49C9-41A3-B6AE-30D4740CD601}">
      <dgm:prSet/>
      <dgm:spPr/>
      <dgm:t>
        <a:bodyPr/>
        <a:lstStyle/>
        <a:p>
          <a:endParaRPr lang="en-US" dirty="0"/>
        </a:p>
      </dgm:t>
    </dgm:pt>
    <dgm:pt modelId="{DE560CCE-DE16-4627-BF07-45C527D510BE}">
      <dgm:prSet phldrT="[Text]"/>
      <dgm:spPr/>
      <dgm:t>
        <a:bodyPr/>
        <a:lstStyle/>
        <a:p>
          <a:r>
            <a:rPr lang="en-US" dirty="0" smtClean="0"/>
            <a:t>Engine</a:t>
          </a:r>
          <a:endParaRPr lang="en-US" dirty="0"/>
        </a:p>
      </dgm:t>
    </dgm:pt>
    <dgm:pt modelId="{34081DB5-D0BA-4DF2-BC28-ADCF3D9E02D1}" type="parTrans" cxnId="{36DE6DE6-DD6C-492C-9A59-FD75116FE190}">
      <dgm:prSet/>
      <dgm:spPr/>
      <dgm:t>
        <a:bodyPr/>
        <a:lstStyle/>
        <a:p>
          <a:endParaRPr lang="en-US"/>
        </a:p>
      </dgm:t>
    </dgm:pt>
    <dgm:pt modelId="{C66B1029-651B-4917-8E9C-75E57839683F}" type="sibTrans" cxnId="{36DE6DE6-DD6C-492C-9A59-FD75116FE190}">
      <dgm:prSet/>
      <dgm:spPr/>
      <dgm:t>
        <a:bodyPr/>
        <a:lstStyle/>
        <a:p>
          <a:endParaRPr lang="en-US"/>
        </a:p>
      </dgm:t>
    </dgm:pt>
    <dgm:pt modelId="{9FAA10CC-94A4-4609-9999-5ECA3C859A04}" type="pres">
      <dgm:prSet presAssocID="{B8FA06CB-2B03-4674-9621-93B381F640C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C11E2C-655D-414E-87CF-07C3B9C3084A}" type="pres">
      <dgm:prSet presAssocID="{B8FA06CB-2B03-4674-9621-93B381F640C2}" presName="vNodes" presStyleCnt="0"/>
      <dgm:spPr/>
    </dgm:pt>
    <dgm:pt modelId="{E8F2997B-CDD8-409F-9FD7-6E079C68F4E9}" type="pres">
      <dgm:prSet presAssocID="{9EA3C56A-4928-43AC-B85A-9EF1AD84599B}" presName="node" presStyleLbl="node1" presStyleIdx="0" presStyleCnt="3" custScaleX="172414" custScaleY="1749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8961A2-5A97-40AF-8E5F-4B98038D3F10}" type="pres">
      <dgm:prSet presAssocID="{233CE474-8E0C-43C1-A9D1-076D2B20AC12}" presName="spacerT" presStyleCnt="0"/>
      <dgm:spPr/>
    </dgm:pt>
    <dgm:pt modelId="{3BF7D09F-0629-470E-8BFC-1EE17D95BFD0}" type="pres">
      <dgm:prSet presAssocID="{233CE474-8E0C-43C1-A9D1-076D2B20AC12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DE69D93-7BBE-478C-A88A-BD52371A3207}" type="pres">
      <dgm:prSet presAssocID="{233CE474-8E0C-43C1-A9D1-076D2B20AC12}" presName="spacerB" presStyleCnt="0"/>
      <dgm:spPr/>
    </dgm:pt>
    <dgm:pt modelId="{9E5573CC-06C6-4254-9280-B5A7FBE9FED2}" type="pres">
      <dgm:prSet presAssocID="{3F6F9A9E-E133-46D2-B3DD-ED7013B1A970}" presName="node" presStyleLbl="node1" presStyleIdx="1" presStyleCnt="3" custScaleX="169563" custScaleY="1785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8C0E66-F5FB-404E-86BD-0D2D388643AA}" type="pres">
      <dgm:prSet presAssocID="{B8FA06CB-2B03-4674-9621-93B381F640C2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BC31BFFC-B011-412E-8F77-B98C03DBD35C}" type="pres">
      <dgm:prSet presAssocID="{B8FA06CB-2B03-4674-9621-93B381F640C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EF9178E-C319-45DB-83BF-3D18270FEFB5}" type="pres">
      <dgm:prSet presAssocID="{B8FA06CB-2B03-4674-9621-93B381F640C2}" presName="lastNode" presStyleLbl="node1" presStyleIdx="2" presStyleCnt="3" custScaleX="135622" custScaleY="1378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192957-15D1-4C6F-898E-474E204C9290}" type="presOf" srcId="{3F6F9A9E-E133-46D2-B3DD-ED7013B1A970}" destId="{9E5573CC-06C6-4254-9280-B5A7FBE9FED2}" srcOrd="0" destOrd="0" presId="urn:microsoft.com/office/officeart/2005/8/layout/equation2"/>
    <dgm:cxn modelId="{5170E23B-23AA-42BA-8CA9-64F9D7E3D9A2}" type="presOf" srcId="{6A615807-9B0F-4B6F-B5D4-21561B6E5642}" destId="{BC31BFFC-B011-412E-8F77-B98C03DBD35C}" srcOrd="1" destOrd="0" presId="urn:microsoft.com/office/officeart/2005/8/layout/equation2"/>
    <dgm:cxn modelId="{FB3B5F57-4170-4E5D-8933-E536C4727FB4}" srcId="{B8FA06CB-2B03-4674-9621-93B381F640C2}" destId="{9EA3C56A-4928-43AC-B85A-9EF1AD84599B}" srcOrd="0" destOrd="0" parTransId="{33EB79F6-33D0-4292-8EC3-D1AB3E4B87F1}" sibTransId="{233CE474-8E0C-43C1-A9D1-076D2B20AC12}"/>
    <dgm:cxn modelId="{78D74529-49C9-41A3-B6AE-30D4740CD601}" srcId="{B8FA06CB-2B03-4674-9621-93B381F640C2}" destId="{3F6F9A9E-E133-46D2-B3DD-ED7013B1A970}" srcOrd="1" destOrd="0" parTransId="{A26EB721-970C-4420-93CB-64D8D55F7D60}" sibTransId="{6A615807-9B0F-4B6F-B5D4-21561B6E5642}"/>
    <dgm:cxn modelId="{321DA1D1-9DC4-4BEE-8342-24BB83625B3D}" type="presOf" srcId="{6A615807-9B0F-4B6F-B5D4-21561B6E5642}" destId="{5E8C0E66-F5FB-404E-86BD-0D2D388643AA}" srcOrd="0" destOrd="0" presId="urn:microsoft.com/office/officeart/2005/8/layout/equation2"/>
    <dgm:cxn modelId="{E6814523-88CA-4149-A49E-51E78BC34240}" type="presOf" srcId="{B8FA06CB-2B03-4674-9621-93B381F640C2}" destId="{9FAA10CC-94A4-4609-9999-5ECA3C859A04}" srcOrd="0" destOrd="0" presId="urn:microsoft.com/office/officeart/2005/8/layout/equation2"/>
    <dgm:cxn modelId="{570E5EB0-077B-49FF-BB87-973719A5CBED}" type="presOf" srcId="{233CE474-8E0C-43C1-A9D1-076D2B20AC12}" destId="{3BF7D09F-0629-470E-8BFC-1EE17D95BFD0}" srcOrd="0" destOrd="0" presId="urn:microsoft.com/office/officeart/2005/8/layout/equation2"/>
    <dgm:cxn modelId="{792DA047-8EE4-40A0-A523-46C4AE5B853D}" type="presOf" srcId="{9EA3C56A-4928-43AC-B85A-9EF1AD84599B}" destId="{E8F2997B-CDD8-409F-9FD7-6E079C68F4E9}" srcOrd="0" destOrd="0" presId="urn:microsoft.com/office/officeart/2005/8/layout/equation2"/>
    <dgm:cxn modelId="{36DE6DE6-DD6C-492C-9A59-FD75116FE190}" srcId="{B8FA06CB-2B03-4674-9621-93B381F640C2}" destId="{DE560CCE-DE16-4627-BF07-45C527D510BE}" srcOrd="2" destOrd="0" parTransId="{34081DB5-D0BA-4DF2-BC28-ADCF3D9E02D1}" sibTransId="{C66B1029-651B-4917-8E9C-75E57839683F}"/>
    <dgm:cxn modelId="{191C1ADD-CB94-4DBA-B03A-9D664FBCF4C2}" type="presOf" srcId="{DE560CCE-DE16-4627-BF07-45C527D510BE}" destId="{6EF9178E-C319-45DB-83BF-3D18270FEFB5}" srcOrd="0" destOrd="0" presId="urn:microsoft.com/office/officeart/2005/8/layout/equation2"/>
    <dgm:cxn modelId="{9CA8D62C-A850-41CA-B26B-CB1ADF3E9AF5}" type="presParOf" srcId="{9FAA10CC-94A4-4609-9999-5ECA3C859A04}" destId="{97C11E2C-655D-414E-87CF-07C3B9C3084A}" srcOrd="0" destOrd="0" presId="urn:microsoft.com/office/officeart/2005/8/layout/equation2"/>
    <dgm:cxn modelId="{BE21B341-5950-4798-8EF0-978644FFD358}" type="presParOf" srcId="{97C11E2C-655D-414E-87CF-07C3B9C3084A}" destId="{E8F2997B-CDD8-409F-9FD7-6E079C68F4E9}" srcOrd="0" destOrd="0" presId="urn:microsoft.com/office/officeart/2005/8/layout/equation2"/>
    <dgm:cxn modelId="{01478765-ED02-411C-8344-72336BAAAC56}" type="presParOf" srcId="{97C11E2C-655D-414E-87CF-07C3B9C3084A}" destId="{618961A2-5A97-40AF-8E5F-4B98038D3F10}" srcOrd="1" destOrd="0" presId="urn:microsoft.com/office/officeart/2005/8/layout/equation2"/>
    <dgm:cxn modelId="{7EFB36C5-C157-427B-A49F-3CC19024A638}" type="presParOf" srcId="{97C11E2C-655D-414E-87CF-07C3B9C3084A}" destId="{3BF7D09F-0629-470E-8BFC-1EE17D95BFD0}" srcOrd="2" destOrd="0" presId="urn:microsoft.com/office/officeart/2005/8/layout/equation2"/>
    <dgm:cxn modelId="{4D25A0FD-A4C6-4E22-8491-E7AB9A3666DE}" type="presParOf" srcId="{97C11E2C-655D-414E-87CF-07C3B9C3084A}" destId="{0DE69D93-7BBE-478C-A88A-BD52371A3207}" srcOrd="3" destOrd="0" presId="urn:microsoft.com/office/officeart/2005/8/layout/equation2"/>
    <dgm:cxn modelId="{A8E6E14B-D3A2-4680-9EB0-F28F62297DC0}" type="presParOf" srcId="{97C11E2C-655D-414E-87CF-07C3B9C3084A}" destId="{9E5573CC-06C6-4254-9280-B5A7FBE9FED2}" srcOrd="4" destOrd="0" presId="urn:microsoft.com/office/officeart/2005/8/layout/equation2"/>
    <dgm:cxn modelId="{766F7092-954A-4A3F-8ADF-70D49603A324}" type="presParOf" srcId="{9FAA10CC-94A4-4609-9999-5ECA3C859A04}" destId="{5E8C0E66-F5FB-404E-86BD-0D2D388643AA}" srcOrd="1" destOrd="0" presId="urn:microsoft.com/office/officeart/2005/8/layout/equation2"/>
    <dgm:cxn modelId="{CEA65AC4-B1FC-43C0-8B96-31B4870E4980}" type="presParOf" srcId="{5E8C0E66-F5FB-404E-86BD-0D2D388643AA}" destId="{BC31BFFC-B011-412E-8F77-B98C03DBD35C}" srcOrd="0" destOrd="0" presId="urn:microsoft.com/office/officeart/2005/8/layout/equation2"/>
    <dgm:cxn modelId="{4D147719-A03B-4A66-B394-4D5D416AC06A}" type="presParOf" srcId="{9FAA10CC-94A4-4609-9999-5ECA3C859A04}" destId="{6EF9178E-C319-45DB-83BF-3D18270FEFB5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500E07-21EB-476F-915E-1D46AAB79914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44FF49-73E0-489B-BCC0-5CD327281C1A}">
      <dgm:prSet phldrT="[Text]"/>
      <dgm:spPr/>
      <dgm:t>
        <a:bodyPr/>
        <a:lstStyle/>
        <a:p>
          <a:r>
            <a:rPr lang="en-US" dirty="0" smtClean="0"/>
            <a:t>Matrix Multiplication</a:t>
          </a:r>
          <a:endParaRPr lang="en-US" dirty="0"/>
        </a:p>
      </dgm:t>
    </dgm:pt>
    <dgm:pt modelId="{6125C2F4-93D6-4449-BD25-F47E983DAB94}" type="parTrans" cxnId="{67C250E6-12CE-4193-9720-738963BD8C4A}">
      <dgm:prSet/>
      <dgm:spPr/>
      <dgm:t>
        <a:bodyPr/>
        <a:lstStyle/>
        <a:p>
          <a:endParaRPr lang="en-US"/>
        </a:p>
      </dgm:t>
    </dgm:pt>
    <dgm:pt modelId="{850FBE4F-0B8D-4B86-9F5B-EE6F74872F29}" type="sibTrans" cxnId="{67C250E6-12CE-4193-9720-738963BD8C4A}">
      <dgm:prSet/>
      <dgm:spPr/>
      <dgm:t>
        <a:bodyPr/>
        <a:lstStyle/>
        <a:p>
          <a:endParaRPr lang="en-US"/>
        </a:p>
      </dgm:t>
    </dgm:pt>
    <dgm:pt modelId="{26DF3B13-E8B9-4682-8980-AA54629837E6}">
      <dgm:prSet phldrT="[Text]"/>
      <dgm:spPr/>
      <dgm:t>
        <a:bodyPr/>
        <a:lstStyle/>
        <a:p>
          <a:r>
            <a:rPr lang="en-US" dirty="0" smtClean="0"/>
            <a:t>Noise Adder</a:t>
          </a:r>
          <a:endParaRPr lang="en-US" dirty="0"/>
        </a:p>
      </dgm:t>
    </dgm:pt>
    <dgm:pt modelId="{4D6B837C-D1C9-4D21-8E87-6B1A77D35DD5}" type="parTrans" cxnId="{0C6CE93A-1083-4B10-9F81-0DEE41574E5B}">
      <dgm:prSet/>
      <dgm:spPr/>
      <dgm:t>
        <a:bodyPr/>
        <a:lstStyle/>
        <a:p>
          <a:endParaRPr lang="en-US"/>
        </a:p>
      </dgm:t>
    </dgm:pt>
    <dgm:pt modelId="{9FB8077C-71EA-48A1-820A-F428C5F1F596}" type="sibTrans" cxnId="{0C6CE93A-1083-4B10-9F81-0DEE41574E5B}">
      <dgm:prSet/>
      <dgm:spPr/>
      <dgm:t>
        <a:bodyPr/>
        <a:lstStyle/>
        <a:p>
          <a:endParaRPr lang="en-US"/>
        </a:p>
      </dgm:t>
    </dgm:pt>
    <dgm:pt modelId="{3ECE3C86-564C-4C3B-85B5-E7BA4A1A5A5A}">
      <dgm:prSet phldrT="[Text]"/>
      <dgm:spPr/>
      <dgm:t>
        <a:bodyPr/>
        <a:lstStyle/>
        <a:p>
          <a:r>
            <a:rPr lang="en-US" dirty="0" smtClean="0"/>
            <a:t>Threshold Checker</a:t>
          </a:r>
          <a:endParaRPr lang="en-US" dirty="0"/>
        </a:p>
      </dgm:t>
    </dgm:pt>
    <dgm:pt modelId="{8F7D553C-814F-4477-A7A7-893CE3727165}" type="parTrans" cxnId="{60920DC8-8F5C-4C67-AF37-502DC945E122}">
      <dgm:prSet/>
      <dgm:spPr/>
      <dgm:t>
        <a:bodyPr/>
        <a:lstStyle/>
        <a:p>
          <a:endParaRPr lang="en-US"/>
        </a:p>
      </dgm:t>
    </dgm:pt>
    <dgm:pt modelId="{F53B87EB-99DF-4866-BA3C-65437C4B6187}" type="sibTrans" cxnId="{60920DC8-8F5C-4C67-AF37-502DC945E122}">
      <dgm:prSet/>
      <dgm:spPr/>
      <dgm:t>
        <a:bodyPr/>
        <a:lstStyle/>
        <a:p>
          <a:endParaRPr lang="en-US"/>
        </a:p>
      </dgm:t>
    </dgm:pt>
    <dgm:pt modelId="{6410193E-A835-4093-8337-BD62ECAB10EE}" type="pres">
      <dgm:prSet presAssocID="{9E500E07-21EB-476F-915E-1D46AAB7991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5E1532C-05B5-4122-8228-4DB823B1F64C}" type="pres">
      <dgm:prSet presAssocID="{CE44FF49-73E0-489B-BCC0-5CD327281C1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68A826-3E08-4166-BE6D-1AE9A19D7E2B}" type="pres">
      <dgm:prSet presAssocID="{CE44FF49-73E0-489B-BCC0-5CD327281C1A}" presName="spNode" presStyleCnt="0"/>
      <dgm:spPr/>
    </dgm:pt>
    <dgm:pt modelId="{9323DC6A-125B-42D8-B689-C603956B5A88}" type="pres">
      <dgm:prSet presAssocID="{850FBE4F-0B8D-4B86-9F5B-EE6F74872F29}" presName="sibTrans" presStyleLbl="sibTrans1D1" presStyleIdx="0" presStyleCnt="3"/>
      <dgm:spPr/>
      <dgm:t>
        <a:bodyPr/>
        <a:lstStyle/>
        <a:p>
          <a:endParaRPr lang="en-US"/>
        </a:p>
      </dgm:t>
    </dgm:pt>
    <dgm:pt modelId="{006764AB-C9D2-4336-A930-990BDAB25160}" type="pres">
      <dgm:prSet presAssocID="{26DF3B13-E8B9-4682-8980-AA54629837E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8BB857-A7C6-4076-9146-D31B8E3F9646}" type="pres">
      <dgm:prSet presAssocID="{26DF3B13-E8B9-4682-8980-AA54629837E6}" presName="spNode" presStyleCnt="0"/>
      <dgm:spPr/>
    </dgm:pt>
    <dgm:pt modelId="{96004EB5-08B0-4896-8B8B-D7FAB719B9D2}" type="pres">
      <dgm:prSet presAssocID="{9FB8077C-71EA-48A1-820A-F428C5F1F596}" presName="sibTrans" presStyleLbl="sibTrans1D1" presStyleIdx="1" presStyleCnt="3"/>
      <dgm:spPr/>
      <dgm:t>
        <a:bodyPr/>
        <a:lstStyle/>
        <a:p>
          <a:endParaRPr lang="en-US"/>
        </a:p>
      </dgm:t>
    </dgm:pt>
    <dgm:pt modelId="{2BBC4992-C3A2-43EB-A600-1E81330C12CB}" type="pres">
      <dgm:prSet presAssocID="{3ECE3C86-564C-4C3B-85B5-E7BA4A1A5A5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2D5767-C7A1-4EE6-8FBE-076B8286D2FD}" type="pres">
      <dgm:prSet presAssocID="{3ECE3C86-564C-4C3B-85B5-E7BA4A1A5A5A}" presName="spNode" presStyleCnt="0"/>
      <dgm:spPr/>
    </dgm:pt>
    <dgm:pt modelId="{832FFC2F-B54A-4A2C-8E84-16B7C40C9CAD}" type="pres">
      <dgm:prSet presAssocID="{F53B87EB-99DF-4866-BA3C-65437C4B6187}" presName="sibTrans" presStyleLbl="sibTrans1D1" presStyleIdx="2" presStyleCnt="3"/>
      <dgm:spPr/>
      <dgm:t>
        <a:bodyPr/>
        <a:lstStyle/>
        <a:p>
          <a:endParaRPr lang="en-US"/>
        </a:p>
      </dgm:t>
    </dgm:pt>
  </dgm:ptLst>
  <dgm:cxnLst>
    <dgm:cxn modelId="{8A421C53-4FCE-4E9B-8BEE-BD2AF102C2E7}" type="presOf" srcId="{9E500E07-21EB-476F-915E-1D46AAB79914}" destId="{6410193E-A835-4093-8337-BD62ECAB10EE}" srcOrd="0" destOrd="0" presId="urn:microsoft.com/office/officeart/2005/8/layout/cycle5"/>
    <dgm:cxn modelId="{0C6CE93A-1083-4B10-9F81-0DEE41574E5B}" srcId="{9E500E07-21EB-476F-915E-1D46AAB79914}" destId="{26DF3B13-E8B9-4682-8980-AA54629837E6}" srcOrd="1" destOrd="0" parTransId="{4D6B837C-D1C9-4D21-8E87-6B1A77D35DD5}" sibTransId="{9FB8077C-71EA-48A1-820A-F428C5F1F596}"/>
    <dgm:cxn modelId="{67C250E6-12CE-4193-9720-738963BD8C4A}" srcId="{9E500E07-21EB-476F-915E-1D46AAB79914}" destId="{CE44FF49-73E0-489B-BCC0-5CD327281C1A}" srcOrd="0" destOrd="0" parTransId="{6125C2F4-93D6-4449-BD25-F47E983DAB94}" sibTransId="{850FBE4F-0B8D-4B86-9F5B-EE6F74872F29}"/>
    <dgm:cxn modelId="{09605209-824C-4598-A1E0-836258E92D80}" type="presOf" srcId="{3ECE3C86-564C-4C3B-85B5-E7BA4A1A5A5A}" destId="{2BBC4992-C3A2-43EB-A600-1E81330C12CB}" srcOrd="0" destOrd="0" presId="urn:microsoft.com/office/officeart/2005/8/layout/cycle5"/>
    <dgm:cxn modelId="{60920DC8-8F5C-4C67-AF37-502DC945E122}" srcId="{9E500E07-21EB-476F-915E-1D46AAB79914}" destId="{3ECE3C86-564C-4C3B-85B5-E7BA4A1A5A5A}" srcOrd="2" destOrd="0" parTransId="{8F7D553C-814F-4477-A7A7-893CE3727165}" sibTransId="{F53B87EB-99DF-4866-BA3C-65437C4B6187}"/>
    <dgm:cxn modelId="{50BFF895-C120-4331-8001-18EC2B7C2769}" type="presOf" srcId="{F53B87EB-99DF-4866-BA3C-65437C4B6187}" destId="{832FFC2F-B54A-4A2C-8E84-16B7C40C9CAD}" srcOrd="0" destOrd="0" presId="urn:microsoft.com/office/officeart/2005/8/layout/cycle5"/>
    <dgm:cxn modelId="{00074B47-7749-4B2F-AACC-6112C976BA09}" type="presOf" srcId="{850FBE4F-0B8D-4B86-9F5B-EE6F74872F29}" destId="{9323DC6A-125B-42D8-B689-C603956B5A88}" srcOrd="0" destOrd="0" presId="urn:microsoft.com/office/officeart/2005/8/layout/cycle5"/>
    <dgm:cxn modelId="{A17815F1-D5AF-4460-BB42-28A51050E428}" type="presOf" srcId="{CE44FF49-73E0-489B-BCC0-5CD327281C1A}" destId="{95E1532C-05B5-4122-8228-4DB823B1F64C}" srcOrd="0" destOrd="0" presId="urn:microsoft.com/office/officeart/2005/8/layout/cycle5"/>
    <dgm:cxn modelId="{B0F3B63F-21E9-4D8E-8555-5F83A99D515E}" type="presOf" srcId="{9FB8077C-71EA-48A1-820A-F428C5F1F596}" destId="{96004EB5-08B0-4896-8B8B-D7FAB719B9D2}" srcOrd="0" destOrd="0" presId="urn:microsoft.com/office/officeart/2005/8/layout/cycle5"/>
    <dgm:cxn modelId="{DA305E90-D779-4299-9782-968A9053F8A6}" type="presOf" srcId="{26DF3B13-E8B9-4682-8980-AA54629837E6}" destId="{006764AB-C9D2-4336-A930-990BDAB25160}" srcOrd="0" destOrd="0" presId="urn:microsoft.com/office/officeart/2005/8/layout/cycle5"/>
    <dgm:cxn modelId="{9FD66869-19C6-40F9-89A4-624F05E6936E}" type="presParOf" srcId="{6410193E-A835-4093-8337-BD62ECAB10EE}" destId="{95E1532C-05B5-4122-8228-4DB823B1F64C}" srcOrd="0" destOrd="0" presId="urn:microsoft.com/office/officeart/2005/8/layout/cycle5"/>
    <dgm:cxn modelId="{464F2A72-C19A-4A8F-BD7E-99F22A27EE59}" type="presParOf" srcId="{6410193E-A835-4093-8337-BD62ECAB10EE}" destId="{E168A826-3E08-4166-BE6D-1AE9A19D7E2B}" srcOrd="1" destOrd="0" presId="urn:microsoft.com/office/officeart/2005/8/layout/cycle5"/>
    <dgm:cxn modelId="{46DE4C57-1ED4-4240-AB30-A27193D15863}" type="presParOf" srcId="{6410193E-A835-4093-8337-BD62ECAB10EE}" destId="{9323DC6A-125B-42D8-B689-C603956B5A88}" srcOrd="2" destOrd="0" presId="urn:microsoft.com/office/officeart/2005/8/layout/cycle5"/>
    <dgm:cxn modelId="{95AA3D55-DE1C-4CC5-8E86-D46EF455A82B}" type="presParOf" srcId="{6410193E-A835-4093-8337-BD62ECAB10EE}" destId="{006764AB-C9D2-4336-A930-990BDAB25160}" srcOrd="3" destOrd="0" presId="urn:microsoft.com/office/officeart/2005/8/layout/cycle5"/>
    <dgm:cxn modelId="{CEA493CD-DFF2-4A91-841F-48A8DBA7480F}" type="presParOf" srcId="{6410193E-A835-4093-8337-BD62ECAB10EE}" destId="{958BB857-A7C6-4076-9146-D31B8E3F9646}" srcOrd="4" destOrd="0" presId="urn:microsoft.com/office/officeart/2005/8/layout/cycle5"/>
    <dgm:cxn modelId="{DA7BDCFC-DFCA-4858-803A-5D344875A82F}" type="presParOf" srcId="{6410193E-A835-4093-8337-BD62ECAB10EE}" destId="{96004EB5-08B0-4896-8B8B-D7FAB719B9D2}" srcOrd="5" destOrd="0" presId="urn:microsoft.com/office/officeart/2005/8/layout/cycle5"/>
    <dgm:cxn modelId="{D1008018-A8A1-4F67-B158-BA58E964B983}" type="presParOf" srcId="{6410193E-A835-4093-8337-BD62ECAB10EE}" destId="{2BBC4992-C3A2-43EB-A600-1E81330C12CB}" srcOrd="6" destOrd="0" presId="urn:microsoft.com/office/officeart/2005/8/layout/cycle5"/>
    <dgm:cxn modelId="{842FB32C-8FA9-4E9B-84BE-82A9F59F2D94}" type="presParOf" srcId="{6410193E-A835-4093-8337-BD62ECAB10EE}" destId="{332D5767-C7A1-4EE6-8FBE-076B8286D2FD}" srcOrd="7" destOrd="0" presId="urn:microsoft.com/office/officeart/2005/8/layout/cycle5"/>
    <dgm:cxn modelId="{8F051A3C-30BC-4A53-AB99-75EAD07D82C6}" type="presParOf" srcId="{6410193E-A835-4093-8337-BD62ECAB10EE}" destId="{832FFC2F-B54A-4A2C-8E84-16B7C40C9CAD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2997B-CDD8-409F-9FD7-6E079C68F4E9}">
      <dsp:nvSpPr>
        <dsp:cNvPr id="0" name=""/>
        <dsp:cNvSpPr/>
      </dsp:nvSpPr>
      <dsp:spPr>
        <a:xfrm>
          <a:off x="2159721" y="1116"/>
          <a:ext cx="1456092" cy="14778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Interactive Memory (Stores Noise) </a:t>
          </a:r>
          <a:endParaRPr lang="en-US" sz="900" kern="1200" dirty="0"/>
        </a:p>
      </dsp:txBody>
      <dsp:txXfrm>
        <a:off x="2372961" y="217549"/>
        <a:ext cx="1029612" cy="1045031"/>
      </dsp:txXfrm>
    </dsp:sp>
    <dsp:sp modelId="{3BF7D09F-0629-470E-8BFC-1EE17D95BFD0}">
      <dsp:nvSpPr>
        <dsp:cNvPr id="0" name=""/>
        <dsp:cNvSpPr/>
      </dsp:nvSpPr>
      <dsp:spPr>
        <a:xfrm>
          <a:off x="2642853" y="1547590"/>
          <a:ext cx="489828" cy="489828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2707780" y="1734900"/>
        <a:ext cx="359974" cy="115208"/>
      </dsp:txXfrm>
    </dsp:sp>
    <dsp:sp modelId="{9E5573CC-06C6-4254-9280-B5A7FBE9FED2}">
      <dsp:nvSpPr>
        <dsp:cNvPr id="0" name=""/>
        <dsp:cNvSpPr/>
      </dsp:nvSpPr>
      <dsp:spPr>
        <a:xfrm>
          <a:off x="2171760" y="2105995"/>
          <a:ext cx="1432014" cy="15076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Constant Memory (Stores Matrix/Thresholds)</a:t>
          </a:r>
          <a:endParaRPr lang="en-US" sz="900" kern="1200" dirty="0"/>
        </a:p>
      </dsp:txBody>
      <dsp:txXfrm>
        <a:off x="2381474" y="2326782"/>
        <a:ext cx="1012586" cy="1066051"/>
      </dsp:txXfrm>
    </dsp:sp>
    <dsp:sp modelId="{5E8C0E66-F5FB-404E-86BD-0D2D388643AA}">
      <dsp:nvSpPr>
        <dsp:cNvPr id="0" name=""/>
        <dsp:cNvSpPr/>
      </dsp:nvSpPr>
      <dsp:spPr>
        <a:xfrm>
          <a:off x="3742493" y="1650285"/>
          <a:ext cx="268561" cy="3141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3742493" y="1713118"/>
        <a:ext cx="187993" cy="188500"/>
      </dsp:txXfrm>
    </dsp:sp>
    <dsp:sp modelId="{6EF9178E-C319-45DB-83BF-3D18270FEFB5}">
      <dsp:nvSpPr>
        <dsp:cNvPr id="0" name=""/>
        <dsp:cNvSpPr/>
      </dsp:nvSpPr>
      <dsp:spPr>
        <a:xfrm>
          <a:off x="4122533" y="642936"/>
          <a:ext cx="2290743" cy="23288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Engine</a:t>
          </a:r>
          <a:endParaRPr lang="en-US" sz="3600" kern="1200" dirty="0"/>
        </a:p>
      </dsp:txBody>
      <dsp:txXfrm>
        <a:off x="4458005" y="983990"/>
        <a:ext cx="1619799" cy="16467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E1532C-05B5-4122-8228-4DB823B1F64C}">
      <dsp:nvSpPr>
        <dsp:cNvPr id="0" name=""/>
        <dsp:cNvSpPr/>
      </dsp:nvSpPr>
      <dsp:spPr>
        <a:xfrm>
          <a:off x="3437929" y="1371"/>
          <a:ext cx="1658540" cy="10780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Matrix Multiplication</a:t>
          </a:r>
          <a:endParaRPr lang="en-US" sz="1700" kern="1200" dirty="0"/>
        </a:p>
      </dsp:txBody>
      <dsp:txXfrm>
        <a:off x="3490555" y="53997"/>
        <a:ext cx="1553288" cy="972799"/>
      </dsp:txXfrm>
    </dsp:sp>
    <dsp:sp modelId="{9323DC6A-125B-42D8-B689-C603956B5A88}">
      <dsp:nvSpPr>
        <dsp:cNvPr id="0" name=""/>
        <dsp:cNvSpPr/>
      </dsp:nvSpPr>
      <dsp:spPr>
        <a:xfrm>
          <a:off x="2830227" y="540397"/>
          <a:ext cx="2873944" cy="2873944"/>
        </a:xfrm>
        <a:custGeom>
          <a:avLst/>
          <a:gdLst/>
          <a:ahLst/>
          <a:cxnLst/>
          <a:rect l="0" t="0" r="0" b="0"/>
          <a:pathLst>
            <a:path>
              <a:moveTo>
                <a:pt x="2488555" y="457655"/>
              </a:moveTo>
              <a:arcTo wR="1436972" hR="1436972" stAng="19022276" swAng="2300696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6764AB-C9D2-4336-A930-990BDAB25160}">
      <dsp:nvSpPr>
        <dsp:cNvPr id="0" name=""/>
        <dsp:cNvSpPr/>
      </dsp:nvSpPr>
      <dsp:spPr>
        <a:xfrm>
          <a:off x="4682384" y="2156829"/>
          <a:ext cx="1658540" cy="10780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Noise Adder</a:t>
          </a:r>
          <a:endParaRPr lang="en-US" sz="1700" kern="1200" dirty="0"/>
        </a:p>
      </dsp:txBody>
      <dsp:txXfrm>
        <a:off x="4735010" y="2209455"/>
        <a:ext cx="1553288" cy="972799"/>
      </dsp:txXfrm>
    </dsp:sp>
    <dsp:sp modelId="{96004EB5-08B0-4896-8B8B-D7FAB719B9D2}">
      <dsp:nvSpPr>
        <dsp:cNvPr id="0" name=""/>
        <dsp:cNvSpPr/>
      </dsp:nvSpPr>
      <dsp:spPr>
        <a:xfrm>
          <a:off x="2830227" y="540397"/>
          <a:ext cx="2873944" cy="2873944"/>
        </a:xfrm>
        <a:custGeom>
          <a:avLst/>
          <a:gdLst/>
          <a:ahLst/>
          <a:cxnLst/>
          <a:rect l="0" t="0" r="0" b="0"/>
          <a:pathLst>
            <a:path>
              <a:moveTo>
                <a:pt x="1877468" y="2804763"/>
              </a:moveTo>
              <a:arcTo wR="1436972" hR="1436972" stAng="4328933" swAng="2142134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BC4992-C3A2-43EB-A600-1E81330C12CB}">
      <dsp:nvSpPr>
        <dsp:cNvPr id="0" name=""/>
        <dsp:cNvSpPr/>
      </dsp:nvSpPr>
      <dsp:spPr>
        <a:xfrm>
          <a:off x="2193475" y="2156829"/>
          <a:ext cx="1658540" cy="10780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Threshold Checker</a:t>
          </a:r>
          <a:endParaRPr lang="en-US" sz="1700" kern="1200" dirty="0"/>
        </a:p>
      </dsp:txBody>
      <dsp:txXfrm>
        <a:off x="2246101" y="2209455"/>
        <a:ext cx="1553288" cy="972799"/>
      </dsp:txXfrm>
    </dsp:sp>
    <dsp:sp modelId="{832FFC2F-B54A-4A2C-8E84-16B7C40C9CAD}">
      <dsp:nvSpPr>
        <dsp:cNvPr id="0" name=""/>
        <dsp:cNvSpPr/>
      </dsp:nvSpPr>
      <dsp:spPr>
        <a:xfrm>
          <a:off x="2830227" y="540397"/>
          <a:ext cx="2873944" cy="2873944"/>
        </a:xfrm>
        <a:custGeom>
          <a:avLst/>
          <a:gdLst/>
          <a:ahLst/>
          <a:cxnLst/>
          <a:rect l="0" t="0" r="0" b="0"/>
          <a:pathLst>
            <a:path>
              <a:moveTo>
                <a:pt x="4663" y="1321300"/>
              </a:moveTo>
              <a:arcTo wR="1436972" hR="1436972" stAng="11077028" swAng="2300696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FPGA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Charles Roques Carmes, Fadi Atieh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96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still need to be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an accurate functioning simulation for one iteration and estimate the time it takes.</a:t>
            </a:r>
          </a:p>
          <a:p>
            <a:r>
              <a:rPr lang="en-US" dirty="0" smtClean="0"/>
              <a:t>Do further optimizations on the design</a:t>
            </a:r>
          </a:p>
          <a:p>
            <a:r>
              <a:rPr lang="en-US" dirty="0" smtClean="0"/>
              <a:t>Fitting everything together</a:t>
            </a:r>
          </a:p>
          <a:p>
            <a:r>
              <a:rPr lang="en-US" dirty="0" smtClean="0"/>
              <a:t>Actual implementation on the physical FPGA chip and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7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1" y="1687286"/>
            <a:ext cx="8534400" cy="1697400"/>
          </a:xfrm>
        </p:spPr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55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start?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Learned first half of 6.004 (Computation Structures)</a:t>
            </a:r>
          </a:p>
          <a:p>
            <a:r>
              <a:rPr lang="en-US" dirty="0" smtClean="0"/>
              <a:t>Learned VHDL</a:t>
            </a:r>
          </a:p>
          <a:p>
            <a:r>
              <a:rPr lang="en-US" dirty="0" smtClean="0"/>
              <a:t>Downloaded Quartus Prime (Not Vivado) as the FPGA software</a:t>
            </a:r>
          </a:p>
          <a:p>
            <a:r>
              <a:rPr lang="en-US" dirty="0" smtClean="0"/>
              <a:t>Started designing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0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Layout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8489944"/>
              </p:ext>
            </p:extLst>
          </p:nvPr>
        </p:nvGraphicFramePr>
        <p:xfrm>
          <a:off x="684213" y="685800"/>
          <a:ext cx="8572998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179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 layout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971269"/>
              </p:ext>
            </p:extLst>
          </p:nvPr>
        </p:nvGraphicFramePr>
        <p:xfrm>
          <a:off x="684213" y="685800"/>
          <a:ext cx="853440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544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Optimizations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871890"/>
            <a:ext cx="5943600" cy="49364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85012" y="2209798"/>
            <a:ext cx="3657600" cy="4286795"/>
          </a:xfrm>
        </p:spPr>
        <p:txBody>
          <a:bodyPr>
            <a:normAutofit/>
          </a:bodyPr>
          <a:lstStyle/>
          <a:p>
            <a:r>
              <a:rPr lang="en-US" dirty="0" smtClean="0"/>
              <a:t>Row </a:t>
            </a:r>
            <a:r>
              <a:rPr lang="en-US" dirty="0" smtClean="0"/>
              <a:t>Parallelization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Every horizontal band represents a row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vector (x) gets distributed on the bands in parallel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Every green box represents a dot product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output of each green box(dot product) is a scalar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scalars from all of the green boxes are combined to form the output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33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156753"/>
            <a:ext cx="3657600" cy="1003663"/>
          </a:xfrm>
        </p:spPr>
        <p:txBody>
          <a:bodyPr/>
          <a:lstStyle/>
          <a:p>
            <a:r>
              <a:rPr lang="en-US" dirty="0" smtClean="0"/>
              <a:t>Important Optimizations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72538" y="929638"/>
            <a:ext cx="3657600" cy="592836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Here, we consider two vectors</a:t>
            </a:r>
          </a:p>
          <a:p>
            <a:r>
              <a:rPr lang="en-US" dirty="0" smtClean="0"/>
              <a:t>a = (a1, a2, …, </a:t>
            </a:r>
            <a:r>
              <a:rPr lang="en-US" dirty="0" err="1" smtClean="0"/>
              <a:t>a_n</a:t>
            </a:r>
            <a:r>
              <a:rPr lang="en-US" dirty="0" smtClean="0"/>
              <a:t>)</a:t>
            </a:r>
          </a:p>
          <a:p>
            <a:r>
              <a:rPr lang="en-US" dirty="0" smtClean="0"/>
              <a:t>b = (b1, b2, …, </a:t>
            </a:r>
            <a:r>
              <a:rPr lang="en-US" dirty="0" err="1" smtClean="0"/>
              <a:t>b_n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Dot </a:t>
            </a:r>
            <a:r>
              <a:rPr lang="en-US" dirty="0" smtClean="0"/>
              <a:t>Product </a:t>
            </a:r>
            <a:r>
              <a:rPr lang="en-US" dirty="0" smtClean="0"/>
              <a:t>Parallelization: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first column of green blobs represents multipliers doing element-wise multiplication of the two vectors in parallel (</a:t>
            </a:r>
            <a:r>
              <a:rPr lang="en-US" dirty="0" err="1" smtClean="0"/>
              <a:t>i.e</a:t>
            </a:r>
            <a:r>
              <a:rPr lang="en-US" dirty="0" smtClean="0"/>
              <a:t> (a1*b1 = c1),(a2*b2 = c2)…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second column of blobs clumps the results in pairs and adds them in parallel (d1 = c1+ c2, d2 = c3 + c4…)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process gets repeated, requiring log(n) columns of blobs to do dot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whole process takes log(n) times</a:t>
            </a:r>
            <a:endParaRPr lang="en-US" dirty="0"/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99" y="365760"/>
            <a:ext cx="6812822" cy="4990011"/>
          </a:xfrm>
        </p:spPr>
      </p:pic>
    </p:spTree>
    <p:extLst>
      <p:ext uri="{BB962C8B-B14F-4D97-AF65-F5344CB8AC3E}">
        <p14:creationId xmlns:p14="http://schemas.microsoft.com/office/powerpoint/2010/main" val="329343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Optimizations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4330338"/>
          </a:xfrm>
        </p:spPr>
        <p:txBody>
          <a:bodyPr>
            <a:normAutofit/>
          </a:bodyPr>
          <a:lstStyle/>
          <a:p>
            <a:r>
              <a:rPr lang="en-US" dirty="0" smtClean="0"/>
              <a:t>Let our vector be </a:t>
            </a:r>
          </a:p>
          <a:p>
            <a:r>
              <a:rPr lang="en-US" dirty="0" smtClean="0"/>
              <a:t>a = (a1, a2, …, </a:t>
            </a:r>
            <a:r>
              <a:rPr lang="en-US" dirty="0" err="1" smtClean="0"/>
              <a:t>a_n</a:t>
            </a:r>
            <a:r>
              <a:rPr lang="en-US" dirty="0" smtClean="0"/>
              <a:t>)</a:t>
            </a:r>
          </a:p>
          <a:p>
            <a:r>
              <a:rPr lang="en-US" dirty="0" smtClean="0"/>
              <a:t>Let the noise vector be</a:t>
            </a:r>
          </a:p>
          <a:p>
            <a:r>
              <a:rPr lang="en-US" dirty="0" smtClean="0"/>
              <a:t>m = (m1, m2, …, </a:t>
            </a:r>
            <a:r>
              <a:rPr lang="en-US" dirty="0" err="1" smtClean="0"/>
              <a:t>m_n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Noise Addition Parallelization: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Noise gets added element-wise to the vector in parallel (</a:t>
            </a:r>
            <a:r>
              <a:rPr lang="en-US" dirty="0" err="1" smtClean="0"/>
              <a:t>i.e</a:t>
            </a:r>
            <a:r>
              <a:rPr lang="en-US" dirty="0" smtClean="0"/>
              <a:t> the operations (a1 + m1), (a2 + m2),…) are done in parallel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 the whole process takes constant time O(1)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86" y="685800"/>
            <a:ext cx="5874453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41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Implementation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50" y="685800"/>
            <a:ext cx="5302526" cy="53086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4495801"/>
          </a:xfrm>
        </p:spPr>
        <p:txBody>
          <a:bodyPr>
            <a:normAutofit/>
          </a:bodyPr>
          <a:lstStyle/>
          <a:p>
            <a:r>
              <a:rPr lang="en-US" dirty="0" smtClean="0"/>
              <a:t>Noise storage implementation: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following memory is designed to store noise for 1000 iterations for a 10x10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column of green devices represents a collection of 10 RAMs. Each RAM </a:t>
            </a:r>
            <a:r>
              <a:rPr lang="en-US" dirty="0" smtClean="0"/>
              <a:t>can store 1024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 each iteration, we change the address of all the RAMs simultaneously, accessing the same index in each one of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Combining the RAMs outputs gives us the noise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21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Estimates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According to the current design: Each Iteration takes O(log(n)) steps for an (nxn) Matrix</a:t>
            </a:r>
          </a:p>
          <a:p>
            <a:r>
              <a:rPr lang="en-US" dirty="0" smtClean="0"/>
              <a:t>For a 100x100 Matrix, It will take approximately around 10 steps</a:t>
            </a:r>
          </a:p>
          <a:p>
            <a:r>
              <a:rPr lang="en-US" dirty="0" smtClean="0"/>
              <a:t>If every step is to be synchronized it will take 10 clock periods (30~60 ns)</a:t>
            </a:r>
          </a:p>
          <a:p>
            <a:r>
              <a:rPr lang="en-US" dirty="0" smtClean="0"/>
              <a:t>If every higher level </a:t>
            </a:r>
            <a:r>
              <a:rPr lang="en-US" dirty="0" smtClean="0"/>
              <a:t>operation (look at the diagram) </a:t>
            </a:r>
            <a:r>
              <a:rPr lang="en-US" dirty="0" smtClean="0"/>
              <a:t>is to be synchronized, it will take around 3 clock cycles (9~18 ns)</a:t>
            </a:r>
          </a:p>
          <a:p>
            <a:r>
              <a:rPr lang="en-US" dirty="0" smtClean="0"/>
              <a:t>If no synchronization is implemented and everything is dependent on the gate delays, it will take around (2~3 ns)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579" y="3230880"/>
            <a:ext cx="5643524" cy="290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86</TotalTime>
  <Words>509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Slice</vt:lpstr>
      <vt:lpstr>FPGA Project</vt:lpstr>
      <vt:lpstr>How did we start?</vt:lpstr>
      <vt:lpstr>Design Layout</vt:lpstr>
      <vt:lpstr>ENGINE layout</vt:lpstr>
      <vt:lpstr>Important Optimizations</vt:lpstr>
      <vt:lpstr>Important Optimizations</vt:lpstr>
      <vt:lpstr>Important Optimizations</vt:lpstr>
      <vt:lpstr>Memory Implementation</vt:lpstr>
      <vt:lpstr>Time Estimates</vt:lpstr>
      <vt:lpstr>Things still need to be done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 Project</dc:title>
  <dc:creator>Fadi Atieh</dc:creator>
  <cp:lastModifiedBy>Fadi Atieh</cp:lastModifiedBy>
  <cp:revision>10</cp:revision>
  <dcterms:created xsi:type="dcterms:W3CDTF">2018-09-09T14:29:32Z</dcterms:created>
  <dcterms:modified xsi:type="dcterms:W3CDTF">2018-09-12T00:55:59Z</dcterms:modified>
</cp:coreProperties>
</file>