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90" r:id="rId15"/>
    <p:sldId id="289" r:id="rId16"/>
    <p:sldId id="288" r:id="rId17"/>
    <p:sldId id="256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086323-D683-EDE1-E44D-E7A87958877A}" v="13" dt="2025-04-17T06:37:26.669"/>
    <p1510:client id="{588FA77C-A7B5-1443-CE4A-F0A11451B0C8}" v="1461" dt="2025-04-15T08:22:50.215"/>
    <p1510:client id="{CE3C2EE0-5477-7123-EEF6-F71482C5624E}" v="992" dt="2025-04-15T09:31:46.4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Fiegl" userId="S::fiegl_stefan@teams.hs-ludwigsburg.de::b01dd8ff-774c-439e-b066-faa211ecce1b" providerId="AD" clId="Web-{92A2922D-05A9-3539-BF0F-4688E8D8470E}"/>
    <pc:docChg chg="sldOrd">
      <pc:chgData name="Stefan Fiegl" userId="S::fiegl_stefan@teams.hs-ludwigsburg.de::b01dd8ff-774c-439e-b066-faa211ecce1b" providerId="AD" clId="Web-{92A2922D-05A9-3539-BF0F-4688E8D8470E}" dt="2025-01-07T12:54:40.622" v="0"/>
      <pc:docMkLst>
        <pc:docMk/>
      </pc:docMkLst>
      <pc:sldChg chg="ord">
        <pc:chgData name="Stefan Fiegl" userId="S::fiegl_stefan@teams.hs-ludwigsburg.de::b01dd8ff-774c-439e-b066-faa211ecce1b" providerId="AD" clId="Web-{92A2922D-05A9-3539-BF0F-4688E8D8470E}" dt="2025-01-07T12:54:40.622" v="0"/>
        <pc:sldMkLst>
          <pc:docMk/>
          <pc:sldMk cId="787108618" sldId="256"/>
        </pc:sldMkLst>
      </pc:sldChg>
    </pc:docChg>
  </pc:docChgLst>
  <pc:docChgLst>
    <pc:chgData name="Stefan Fiegl" userId="S::fiegl_stefan@teams.hs-ludwigsburg.de::b01dd8ff-774c-439e-b066-faa211ecce1b" providerId="AD" clId="Web-{9FD7E4C1-C0FA-64AF-A3B6-C4077C7669C3}"/>
    <pc:docChg chg="modSld">
      <pc:chgData name="Stefan Fiegl" userId="S::fiegl_stefan@teams.hs-ludwigsburg.de::b01dd8ff-774c-439e-b066-faa211ecce1b" providerId="AD" clId="Web-{9FD7E4C1-C0FA-64AF-A3B6-C4077C7669C3}" dt="2025-01-31T08:04:53.066" v="14" actId="20577"/>
      <pc:docMkLst>
        <pc:docMk/>
      </pc:docMkLst>
      <pc:sldChg chg="modSp">
        <pc:chgData name="Stefan Fiegl" userId="S::fiegl_stefan@teams.hs-ludwigsburg.de::b01dd8ff-774c-439e-b066-faa211ecce1b" providerId="AD" clId="Web-{9FD7E4C1-C0FA-64AF-A3B6-C4077C7669C3}" dt="2025-01-31T08:04:53.066" v="14" actId="20577"/>
        <pc:sldMkLst>
          <pc:docMk/>
          <pc:sldMk cId="1589552683" sldId="258"/>
        </pc:sldMkLst>
        <pc:spChg chg="mod">
          <ac:chgData name="Stefan Fiegl" userId="S::fiegl_stefan@teams.hs-ludwigsburg.de::b01dd8ff-774c-439e-b066-faa211ecce1b" providerId="AD" clId="Web-{9FD7E4C1-C0FA-64AF-A3B6-C4077C7669C3}" dt="2025-01-31T08:04:53.066" v="14" actId="20577"/>
          <ac:spMkLst>
            <pc:docMk/>
            <pc:sldMk cId="1589552683" sldId="258"/>
            <ac:spMk id="4" creationId="{CF467F6F-1C22-4E76-A9CC-8689039CF68D}"/>
          </ac:spMkLst>
        </pc:spChg>
      </pc:sldChg>
    </pc:docChg>
  </pc:docChgLst>
  <pc:docChgLst>
    <pc:chgData name="Stefan Fiegl" userId="S::fiegl_stefan@teams.hs-ludwigsburg.de::b01dd8ff-774c-439e-b066-faa211ecce1b" providerId="AD" clId="Web-{667A58DE-964F-9124-6A34-7C4247E93159}"/>
    <pc:docChg chg="modSld">
      <pc:chgData name="Stefan Fiegl" userId="S::fiegl_stefan@teams.hs-ludwigsburg.de::b01dd8ff-774c-439e-b066-faa211ecce1b" providerId="AD" clId="Web-{667A58DE-964F-9124-6A34-7C4247E93159}" dt="2025-01-30T16:51:09.091" v="687" actId="20577"/>
      <pc:docMkLst>
        <pc:docMk/>
      </pc:docMkLst>
      <pc:sldChg chg="modSp">
        <pc:chgData name="Stefan Fiegl" userId="S::fiegl_stefan@teams.hs-ludwigsburg.de::b01dd8ff-774c-439e-b066-faa211ecce1b" providerId="AD" clId="Web-{667A58DE-964F-9124-6A34-7C4247E93159}" dt="2025-01-30T15:56:20.050" v="676" actId="20577"/>
        <pc:sldMkLst>
          <pc:docMk/>
          <pc:sldMk cId="2282641364" sldId="261"/>
        </pc:sldMkLst>
        <pc:spChg chg="mod">
          <ac:chgData name="Stefan Fiegl" userId="S::fiegl_stefan@teams.hs-ludwigsburg.de::b01dd8ff-774c-439e-b066-faa211ecce1b" providerId="AD" clId="Web-{667A58DE-964F-9124-6A34-7C4247E93159}" dt="2025-01-30T15:56:20.050" v="676" actId="20577"/>
          <ac:spMkLst>
            <pc:docMk/>
            <pc:sldMk cId="2282641364" sldId="261"/>
            <ac:spMk id="3" creationId="{09991A40-A671-49CB-8A8B-20725A60DDBF}"/>
          </ac:spMkLst>
        </pc:spChg>
      </pc:sldChg>
      <pc:sldChg chg="addSp delSp modSp addAnim delAnim modAnim">
        <pc:chgData name="Stefan Fiegl" userId="S::fiegl_stefan@teams.hs-ludwigsburg.de::b01dd8ff-774c-439e-b066-faa211ecce1b" providerId="AD" clId="Web-{667A58DE-964F-9124-6A34-7C4247E93159}" dt="2025-01-30T15:29:16.873" v="163"/>
        <pc:sldMkLst>
          <pc:docMk/>
          <pc:sldMk cId="2177414712" sldId="264"/>
        </pc:sldMkLst>
        <pc:spChg chg="mod">
          <ac:chgData name="Stefan Fiegl" userId="S::fiegl_stefan@teams.hs-ludwigsburg.de::b01dd8ff-774c-439e-b066-faa211ecce1b" providerId="AD" clId="Web-{667A58DE-964F-9124-6A34-7C4247E93159}" dt="2025-01-30T15:24:57.417" v="117" actId="1076"/>
          <ac:spMkLst>
            <pc:docMk/>
            <pc:sldMk cId="2177414712" sldId="264"/>
            <ac:spMk id="3" creationId="{96A7A6FE-B6A8-45F7-A0D5-5FDD27349A96}"/>
          </ac:spMkLst>
        </pc:spChg>
        <pc:spChg chg="mod">
          <ac:chgData name="Stefan Fiegl" userId="S::fiegl_stefan@teams.hs-ludwigsburg.de::b01dd8ff-774c-439e-b066-faa211ecce1b" providerId="AD" clId="Web-{667A58DE-964F-9124-6A34-7C4247E93159}" dt="2025-01-30T15:25:52.668" v="125"/>
          <ac:spMkLst>
            <pc:docMk/>
            <pc:sldMk cId="2177414712" sldId="264"/>
            <ac:spMk id="4" creationId="{B3B3C90F-104C-4281-843D-A3009EBAECF2}"/>
          </ac:spMkLst>
        </pc:spChg>
        <pc:spChg chg="mod">
          <ac:chgData name="Stefan Fiegl" userId="S::fiegl_stefan@teams.hs-ludwigsburg.de::b01dd8ff-774c-439e-b066-faa211ecce1b" providerId="AD" clId="Web-{667A58DE-964F-9124-6A34-7C4247E93159}" dt="2025-01-30T15:25:48.168" v="124"/>
          <ac:spMkLst>
            <pc:docMk/>
            <pc:sldMk cId="2177414712" sldId="264"/>
            <ac:spMk id="5" creationId="{C8AF1E70-D02F-4B86-AD51-7DC10FAFBFF1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18:44.147" v="21" actId="14100"/>
          <ac:spMkLst>
            <pc:docMk/>
            <pc:sldMk cId="2177414712" sldId="264"/>
            <ac:spMk id="7" creationId="{F978C396-7246-76DA-1D59-66319F216E26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19:41.116" v="43" actId="1076"/>
          <ac:spMkLst>
            <pc:docMk/>
            <pc:sldMk cId="2177414712" sldId="264"/>
            <ac:spMk id="9" creationId="{C85F6334-DC01-2DE7-1D5F-B09D6F0E273E}"/>
          </ac:spMkLst>
        </pc:spChg>
        <pc:spChg chg="add del mod">
          <ac:chgData name="Stefan Fiegl" userId="S::fiegl_stefan@teams.hs-ludwigsburg.de::b01dd8ff-774c-439e-b066-faa211ecce1b" providerId="AD" clId="Web-{667A58DE-964F-9124-6A34-7C4247E93159}" dt="2025-01-30T15:19:58.022" v="47"/>
          <ac:spMkLst>
            <pc:docMk/>
            <pc:sldMk cId="2177414712" sldId="264"/>
            <ac:spMk id="11" creationId="{9215A530-49DC-5247-5B62-BAC0B646EF47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20:44.039" v="52" actId="14100"/>
          <ac:spMkLst>
            <pc:docMk/>
            <pc:sldMk cId="2177414712" sldId="264"/>
            <ac:spMk id="12" creationId="{DEF69877-C620-3DEA-3D47-4061F6A570C5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22:28.087" v="88" actId="1076"/>
          <ac:spMkLst>
            <pc:docMk/>
            <pc:sldMk cId="2177414712" sldId="264"/>
            <ac:spMk id="13" creationId="{CE4D05C6-026B-843C-9F10-DD71C2361AEC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21:25.836" v="70" actId="14100"/>
          <ac:spMkLst>
            <pc:docMk/>
            <pc:sldMk cId="2177414712" sldId="264"/>
            <ac:spMk id="14" creationId="{13887937-F400-1097-4161-80FEF2DA8213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23:02.009" v="95" actId="1076"/>
          <ac:spMkLst>
            <pc:docMk/>
            <pc:sldMk cId="2177414712" sldId="264"/>
            <ac:spMk id="15" creationId="{80B30413-1FCB-BE97-210E-3435B18E87A1}"/>
          </ac:spMkLst>
        </pc:spChg>
        <pc:spChg chg="add del mod">
          <ac:chgData name="Stefan Fiegl" userId="S::fiegl_stefan@teams.hs-ludwigsburg.de::b01dd8ff-774c-439e-b066-faa211ecce1b" providerId="AD" clId="Web-{667A58DE-964F-9124-6A34-7C4247E93159}" dt="2025-01-30T15:24:14.479" v="100"/>
          <ac:spMkLst>
            <pc:docMk/>
            <pc:sldMk cId="2177414712" sldId="264"/>
            <ac:spMk id="17" creationId="{ED678FEE-F650-AE19-3679-2F2191DEB4B2}"/>
          </ac:spMkLst>
        </pc:spChg>
      </pc:sldChg>
      <pc:sldChg chg="modSp">
        <pc:chgData name="Stefan Fiegl" userId="S::fiegl_stefan@teams.hs-ludwigsburg.de::b01dd8ff-774c-439e-b066-faa211ecce1b" providerId="AD" clId="Web-{667A58DE-964F-9124-6A34-7C4247E93159}" dt="2025-01-30T15:26:48.934" v="153" actId="20577"/>
        <pc:sldMkLst>
          <pc:docMk/>
          <pc:sldMk cId="2127033389" sldId="266"/>
        </pc:sldMkLst>
        <pc:spChg chg="mod">
          <ac:chgData name="Stefan Fiegl" userId="S::fiegl_stefan@teams.hs-ludwigsburg.de::b01dd8ff-774c-439e-b066-faa211ecce1b" providerId="AD" clId="Web-{667A58DE-964F-9124-6A34-7C4247E93159}" dt="2025-01-30T15:26:48.934" v="153" actId="20577"/>
          <ac:spMkLst>
            <pc:docMk/>
            <pc:sldMk cId="2127033389" sldId="266"/>
            <ac:spMk id="3" creationId="{03B08344-341F-4AF4-8232-0B13DBCF9521}"/>
          </ac:spMkLst>
        </pc:spChg>
      </pc:sldChg>
      <pc:sldChg chg="addSp delSp modSp">
        <pc:chgData name="Stefan Fiegl" userId="S::fiegl_stefan@teams.hs-ludwigsburg.de::b01dd8ff-774c-439e-b066-faa211ecce1b" providerId="AD" clId="Web-{667A58DE-964F-9124-6A34-7C4247E93159}" dt="2025-01-30T16:51:09.091" v="687" actId="20577"/>
        <pc:sldMkLst>
          <pc:docMk/>
          <pc:sldMk cId="3813820582" sldId="267"/>
        </pc:sldMkLst>
        <pc:spChg chg="mod">
          <ac:chgData name="Stefan Fiegl" userId="S::fiegl_stefan@teams.hs-ludwigsburg.de::b01dd8ff-774c-439e-b066-faa211ecce1b" providerId="AD" clId="Web-{667A58DE-964F-9124-6A34-7C4247E93159}" dt="2025-01-30T16:51:09.091" v="687" actId="20577"/>
          <ac:spMkLst>
            <pc:docMk/>
            <pc:sldMk cId="3813820582" sldId="267"/>
            <ac:spMk id="2" creationId="{CA0C1B0B-85BE-4A63-9B3B-6E53826A39AD}"/>
          </ac:spMkLst>
        </pc:spChg>
        <pc:spChg chg="del">
          <ac:chgData name="Stefan Fiegl" userId="S::fiegl_stefan@teams.hs-ludwigsburg.de::b01dd8ff-774c-439e-b066-faa211ecce1b" providerId="AD" clId="Web-{667A58DE-964F-9124-6A34-7C4247E93159}" dt="2025-01-30T16:50:37.044" v="679"/>
          <ac:spMkLst>
            <pc:docMk/>
            <pc:sldMk cId="3813820582" sldId="267"/>
            <ac:spMk id="3" creationId="{D52C9430-013F-4CB5-9EEA-27B00CC6722B}"/>
          </ac:spMkLst>
        </pc:spChg>
        <pc:spChg chg="add del mod">
          <ac:chgData name="Stefan Fiegl" userId="S::fiegl_stefan@teams.hs-ludwigsburg.de::b01dd8ff-774c-439e-b066-faa211ecce1b" providerId="AD" clId="Web-{667A58DE-964F-9124-6A34-7C4247E93159}" dt="2025-01-30T16:50:40.762" v="680"/>
          <ac:spMkLst>
            <pc:docMk/>
            <pc:sldMk cId="3813820582" sldId="267"/>
            <ac:spMk id="6" creationId="{5880A8B3-521E-B8B1-6A58-B233CC7FACCD}"/>
          </ac:spMkLst>
        </pc:spChg>
        <pc:picChg chg="add mod">
          <ac:chgData name="Stefan Fiegl" userId="S::fiegl_stefan@teams.hs-ludwigsburg.de::b01dd8ff-774c-439e-b066-faa211ecce1b" providerId="AD" clId="Web-{667A58DE-964F-9124-6A34-7C4247E93159}" dt="2025-01-30T16:50:56.497" v="685" actId="1076"/>
          <ac:picMkLst>
            <pc:docMk/>
            <pc:sldMk cId="3813820582" sldId="267"/>
            <ac:picMk id="4" creationId="{D618DCEE-E2B4-924D-1067-4C04A53A0559}"/>
          </ac:picMkLst>
        </pc:picChg>
      </pc:sldChg>
      <pc:sldChg chg="addSp delSp modSp addAnim">
        <pc:chgData name="Stefan Fiegl" userId="S::fiegl_stefan@teams.hs-ludwigsburg.de::b01dd8ff-774c-439e-b066-faa211ecce1b" providerId="AD" clId="Web-{667A58DE-964F-9124-6A34-7C4247E93159}" dt="2025-01-30T15:33:57.642" v="255" actId="20577"/>
        <pc:sldMkLst>
          <pc:docMk/>
          <pc:sldMk cId="993819658" sldId="268"/>
        </pc:sldMkLst>
        <pc:spChg chg="mod">
          <ac:chgData name="Stefan Fiegl" userId="S::fiegl_stefan@teams.hs-ludwigsburg.de::b01dd8ff-774c-439e-b066-faa211ecce1b" providerId="AD" clId="Web-{667A58DE-964F-9124-6A34-7C4247E93159}" dt="2025-01-30T15:31:17.797" v="199" actId="20577"/>
          <ac:spMkLst>
            <pc:docMk/>
            <pc:sldMk cId="993819658" sldId="268"/>
            <ac:spMk id="2" creationId="{17ADD677-0A20-4D49-A6C1-21E362C8D47F}"/>
          </ac:spMkLst>
        </pc:spChg>
        <pc:spChg chg="del mod">
          <ac:chgData name="Stefan Fiegl" userId="S::fiegl_stefan@teams.hs-ludwigsburg.de::b01dd8ff-774c-439e-b066-faa211ecce1b" providerId="AD" clId="Web-{667A58DE-964F-9124-6A34-7C4247E93159}" dt="2025-01-30T15:30:37.234" v="194"/>
          <ac:spMkLst>
            <pc:docMk/>
            <pc:sldMk cId="993819658" sldId="268"/>
            <ac:spMk id="3" creationId="{2D7B4B9C-B9B9-4B92-9CBD-C6C8ABD37801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30:44.453" v="197" actId="20577"/>
          <ac:spMkLst>
            <pc:docMk/>
            <pc:sldMk cId="993819658" sldId="268"/>
            <ac:spMk id="5" creationId="{069A9AC1-B11E-313A-717A-585CD946419E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33:57.642" v="255" actId="20577"/>
          <ac:spMkLst>
            <pc:docMk/>
            <pc:sldMk cId="993819658" sldId="268"/>
            <ac:spMk id="7" creationId="{576E21FE-6FE9-BF8C-3DE0-1C2FD427AFA1}"/>
          </ac:spMkLst>
        </pc:spChg>
      </pc:sldChg>
      <pc:sldChg chg="addSp delSp modSp addAnim modAnim">
        <pc:chgData name="Stefan Fiegl" userId="S::fiegl_stefan@teams.hs-ludwigsburg.de::b01dd8ff-774c-439e-b066-faa211ecce1b" providerId="AD" clId="Web-{667A58DE-964F-9124-6A34-7C4247E93159}" dt="2025-01-30T15:49:52.264" v="610" actId="20577"/>
        <pc:sldMkLst>
          <pc:docMk/>
          <pc:sldMk cId="3882462156" sldId="270"/>
        </pc:sldMkLst>
        <pc:spChg chg="del mod">
          <ac:chgData name="Stefan Fiegl" userId="S::fiegl_stefan@teams.hs-ludwigsburg.de::b01dd8ff-774c-439e-b066-faa211ecce1b" providerId="AD" clId="Web-{667A58DE-964F-9124-6A34-7C4247E93159}" dt="2025-01-30T15:39:16.787" v="323"/>
          <ac:spMkLst>
            <pc:docMk/>
            <pc:sldMk cId="3882462156" sldId="270"/>
            <ac:spMk id="3" creationId="{197D2EC2-9001-430A-A893-141A3D4C02F3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39:48.272" v="345" actId="14100"/>
          <ac:spMkLst>
            <pc:docMk/>
            <pc:sldMk cId="3882462156" sldId="270"/>
            <ac:spMk id="5" creationId="{6A7F4FB6-E82D-A1B2-483F-FDEFA6A9622A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49:13.732" v="599" actId="1076"/>
          <ac:spMkLst>
            <pc:docMk/>
            <pc:sldMk cId="3882462156" sldId="270"/>
            <ac:spMk id="7" creationId="{18BE5AE8-C20E-539F-C64A-5ABA4068A9AB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44:43.197" v="394" actId="20577"/>
          <ac:spMkLst>
            <pc:docMk/>
            <pc:sldMk cId="3882462156" sldId="270"/>
            <ac:spMk id="9" creationId="{F6D635FD-9B7E-3DA5-C36D-D491C57FB259}"/>
          </ac:spMkLst>
        </pc:spChg>
        <pc:spChg chg="add mod">
          <ac:chgData name="Stefan Fiegl" userId="S::fiegl_stefan@teams.hs-ludwigsburg.de::b01dd8ff-774c-439e-b066-faa211ecce1b" providerId="AD" clId="Web-{667A58DE-964F-9124-6A34-7C4247E93159}" dt="2025-01-30T15:49:52.264" v="610" actId="20577"/>
          <ac:spMkLst>
            <pc:docMk/>
            <pc:sldMk cId="3882462156" sldId="270"/>
            <ac:spMk id="10" creationId="{B1111376-F14C-4243-3410-1A5984F9F105}"/>
          </ac:spMkLst>
        </pc:spChg>
        <pc:picChg chg="add mod">
          <ac:chgData name="Stefan Fiegl" userId="S::fiegl_stefan@teams.hs-ludwigsburg.de::b01dd8ff-774c-439e-b066-faa211ecce1b" providerId="AD" clId="Web-{667A58DE-964F-9124-6A34-7C4247E93159}" dt="2025-01-30T15:43:47.837" v="354" actId="1076"/>
          <ac:picMkLst>
            <pc:docMk/>
            <pc:sldMk cId="3882462156" sldId="270"/>
            <ac:picMk id="8" creationId="{FA52AEA5-E12A-57C2-2E8F-C637DFB9B5DC}"/>
          </ac:picMkLst>
        </pc:picChg>
      </pc:sldChg>
      <pc:sldChg chg="addSp delSp modSp">
        <pc:chgData name="Stefan Fiegl" userId="S::fiegl_stefan@teams.hs-ludwigsburg.de::b01dd8ff-774c-439e-b066-faa211ecce1b" providerId="AD" clId="Web-{667A58DE-964F-9124-6A34-7C4247E93159}" dt="2025-01-30T15:37:52.989" v="321" actId="20577"/>
        <pc:sldMkLst>
          <pc:docMk/>
          <pc:sldMk cId="1665058874" sldId="272"/>
        </pc:sldMkLst>
        <pc:spChg chg="del">
          <ac:chgData name="Stefan Fiegl" userId="S::fiegl_stefan@teams.hs-ludwigsburg.de::b01dd8ff-774c-439e-b066-faa211ecce1b" providerId="AD" clId="Web-{667A58DE-964F-9124-6A34-7C4247E93159}" dt="2025-01-30T15:34:46.627" v="256"/>
          <ac:spMkLst>
            <pc:docMk/>
            <pc:sldMk cId="1665058874" sldId="272"/>
            <ac:spMk id="3" creationId="{579247D1-5848-4437-BE8F-02DD43E16754}"/>
          </ac:spMkLst>
        </pc:spChg>
        <pc:spChg chg="add del mod">
          <ac:chgData name="Stefan Fiegl" userId="S::fiegl_stefan@teams.hs-ludwigsburg.de::b01dd8ff-774c-439e-b066-faa211ecce1b" providerId="AD" clId="Web-{667A58DE-964F-9124-6A34-7C4247E93159}" dt="2025-01-30T15:34:49.049" v="257"/>
          <ac:spMkLst>
            <pc:docMk/>
            <pc:sldMk cId="1665058874" sldId="272"/>
            <ac:spMk id="5" creationId="{0BE62CE8-3286-116B-9BF7-A572ED1065BB}"/>
          </ac:spMkLst>
        </pc:spChg>
        <pc:graphicFrameChg chg="add mod modGraphic">
          <ac:chgData name="Stefan Fiegl" userId="S::fiegl_stefan@teams.hs-ludwigsburg.de::b01dd8ff-774c-439e-b066-faa211ecce1b" providerId="AD" clId="Web-{667A58DE-964F-9124-6A34-7C4247E93159}" dt="2025-01-30T15:37:52.989" v="321" actId="20577"/>
          <ac:graphicFrameMkLst>
            <pc:docMk/>
            <pc:sldMk cId="1665058874" sldId="272"/>
            <ac:graphicFrameMk id="6" creationId="{070156EE-6D36-C1B6-B282-5BB51840175B}"/>
          </ac:graphicFrameMkLst>
        </pc:graphicFrameChg>
      </pc:sldChg>
    </pc:docChg>
  </pc:docChgLst>
  <pc:docChgLst>
    <pc:chgData name="Stefan Fiegl" userId="S::fiegl_stefan@teams.hs-ludwigsburg.de::b01dd8ff-774c-439e-b066-faa211ecce1b" providerId="AD" clId="Web-{569D9E6A-E247-C674-6DA7-B9BBC13B3ACE}"/>
    <pc:docChg chg="modSld">
      <pc:chgData name="Stefan Fiegl" userId="S::fiegl_stefan@teams.hs-ludwigsburg.de::b01dd8ff-774c-439e-b066-faa211ecce1b" providerId="AD" clId="Web-{569D9E6A-E247-C674-6DA7-B9BBC13B3ACE}" dt="2025-01-05T21:32:31.179" v="1" actId="1076"/>
      <pc:docMkLst>
        <pc:docMk/>
      </pc:docMkLst>
      <pc:sldChg chg="modSp">
        <pc:chgData name="Stefan Fiegl" userId="S::fiegl_stefan@teams.hs-ludwigsburg.de::b01dd8ff-774c-439e-b066-faa211ecce1b" providerId="AD" clId="Web-{569D9E6A-E247-C674-6DA7-B9BBC13B3ACE}" dt="2025-01-05T21:32:31.179" v="1" actId="1076"/>
        <pc:sldMkLst>
          <pc:docMk/>
          <pc:sldMk cId="1249407766" sldId="275"/>
        </pc:sldMkLst>
        <pc:picChg chg="mod">
          <ac:chgData name="Stefan Fiegl" userId="S::fiegl_stefan@teams.hs-ludwigsburg.de::b01dd8ff-774c-439e-b066-faa211ecce1b" providerId="AD" clId="Web-{569D9E6A-E247-C674-6DA7-B9BBC13B3ACE}" dt="2025-01-05T21:32:31.179" v="1" actId="1076"/>
          <ac:picMkLst>
            <pc:docMk/>
            <pc:sldMk cId="1249407766" sldId="275"/>
            <ac:picMk id="4" creationId="{88768354-FB96-4AD3-8FE8-89AE29BFA0E3}"/>
          </ac:picMkLst>
        </pc:picChg>
      </pc:sldChg>
    </pc:docChg>
  </pc:docChgLst>
  <pc:docChgLst>
    <pc:chgData name="Stefan Fiegl" userId="S::fiegl_stefan@teams.hs-ludwigsburg.de::b01dd8ff-774c-439e-b066-faa211ecce1b" providerId="AD" clId="Web-{E39BF1E3-51A4-FED8-0A99-E2DA46514E45}"/>
    <pc:docChg chg="addSld modSld">
      <pc:chgData name="Stefan Fiegl" userId="S::fiegl_stefan@teams.hs-ludwigsburg.de::b01dd8ff-774c-439e-b066-faa211ecce1b" providerId="AD" clId="Web-{E39BF1E3-51A4-FED8-0A99-E2DA46514E45}" dt="2025-03-09T09:22:53.719" v="2"/>
      <pc:docMkLst>
        <pc:docMk/>
      </pc:docMkLst>
      <pc:sldChg chg="delSp new">
        <pc:chgData name="Stefan Fiegl" userId="S::fiegl_stefan@teams.hs-ludwigsburg.de::b01dd8ff-774c-439e-b066-faa211ecce1b" providerId="AD" clId="Web-{E39BF1E3-51A4-FED8-0A99-E2DA46514E45}" dt="2025-03-09T09:22:53.719" v="2"/>
        <pc:sldMkLst>
          <pc:docMk/>
          <pc:sldMk cId="124210151" sldId="279"/>
        </pc:sldMkLst>
        <pc:spChg chg="del">
          <ac:chgData name="Stefan Fiegl" userId="S::fiegl_stefan@teams.hs-ludwigsburg.de::b01dd8ff-774c-439e-b066-faa211ecce1b" providerId="AD" clId="Web-{E39BF1E3-51A4-FED8-0A99-E2DA46514E45}" dt="2025-03-09T09:22:51.344" v="1"/>
          <ac:spMkLst>
            <pc:docMk/>
            <pc:sldMk cId="124210151" sldId="279"/>
            <ac:spMk id="2" creationId="{2F5D2618-8958-54E6-8C9D-60AA41411C6F}"/>
          </ac:spMkLst>
        </pc:spChg>
        <pc:spChg chg="del">
          <ac:chgData name="Stefan Fiegl" userId="S::fiegl_stefan@teams.hs-ludwigsburg.de::b01dd8ff-774c-439e-b066-faa211ecce1b" providerId="AD" clId="Web-{E39BF1E3-51A4-FED8-0A99-E2DA46514E45}" dt="2025-03-09T09:22:53.719" v="2"/>
          <ac:spMkLst>
            <pc:docMk/>
            <pc:sldMk cId="124210151" sldId="279"/>
            <ac:spMk id="3" creationId="{968332C0-5C75-A6C7-704A-7ACA85AF92AC}"/>
          </ac:spMkLst>
        </pc:spChg>
      </pc:sldChg>
    </pc:docChg>
  </pc:docChgLst>
  <pc:docChgLst>
    <pc:chgData name="Stefan Fiegl" userId="S::fiegl_stefan@teams.hs-ludwigsburg.de::b01dd8ff-774c-439e-b066-faa211ecce1b" providerId="AD" clId="Web-{CE3C2EE0-5477-7123-EEF6-F71482C5624E}"/>
    <pc:docChg chg="modSld">
      <pc:chgData name="Stefan Fiegl" userId="S::fiegl_stefan@teams.hs-ludwigsburg.de::b01dd8ff-774c-439e-b066-faa211ecce1b" providerId="AD" clId="Web-{CE3C2EE0-5477-7123-EEF6-F71482C5624E}" dt="2025-04-15T09:32:23.735" v="783" actId="1076"/>
      <pc:docMkLst>
        <pc:docMk/>
      </pc:docMkLst>
      <pc:sldChg chg="modSp">
        <pc:chgData name="Stefan Fiegl" userId="S::fiegl_stefan@teams.hs-ludwigsburg.de::b01dd8ff-774c-439e-b066-faa211ecce1b" providerId="AD" clId="Web-{CE3C2EE0-5477-7123-EEF6-F71482C5624E}" dt="2025-04-14T21:33:48.865" v="3" actId="1076"/>
        <pc:sldMkLst>
          <pc:docMk/>
          <pc:sldMk cId="1589552683" sldId="258"/>
        </pc:sldMkLst>
        <pc:spChg chg="mod">
          <ac:chgData name="Stefan Fiegl" userId="S::fiegl_stefan@teams.hs-ludwigsburg.de::b01dd8ff-774c-439e-b066-faa211ecce1b" providerId="AD" clId="Web-{CE3C2EE0-5477-7123-EEF6-F71482C5624E}" dt="2025-04-14T21:33:47.053" v="2" actId="14100"/>
          <ac:spMkLst>
            <pc:docMk/>
            <pc:sldMk cId="1589552683" sldId="258"/>
            <ac:spMk id="4" creationId="{CF467F6F-1C22-4E76-A9CC-8689039CF68D}"/>
          </ac:spMkLst>
        </pc:spChg>
        <pc:picChg chg="mod">
          <ac:chgData name="Stefan Fiegl" userId="S::fiegl_stefan@teams.hs-ludwigsburg.de::b01dd8ff-774c-439e-b066-faa211ecce1b" providerId="AD" clId="Web-{CE3C2EE0-5477-7123-EEF6-F71482C5624E}" dt="2025-04-14T21:33:48.865" v="3" actId="1076"/>
          <ac:picMkLst>
            <pc:docMk/>
            <pc:sldMk cId="1589552683" sldId="258"/>
            <ac:picMk id="7" creationId="{E9593A39-57B8-489C-9583-85FD7883A9D1}"/>
          </ac:picMkLst>
        </pc:picChg>
      </pc:sldChg>
      <pc:sldChg chg="addSp modSp addAnim">
        <pc:chgData name="Stefan Fiegl" userId="S::fiegl_stefan@teams.hs-ludwigsburg.de::b01dd8ff-774c-439e-b066-faa211ecce1b" providerId="AD" clId="Web-{CE3C2EE0-5477-7123-EEF6-F71482C5624E}" dt="2025-04-14T21:36:07.492" v="36" actId="1076"/>
        <pc:sldMkLst>
          <pc:docMk/>
          <pc:sldMk cId="1435297993" sldId="259"/>
        </pc:sldMkLst>
        <pc:spChg chg="mod">
          <ac:chgData name="Stefan Fiegl" userId="S::fiegl_stefan@teams.hs-ludwigsburg.de::b01dd8ff-774c-439e-b066-faa211ecce1b" providerId="AD" clId="Web-{CE3C2EE0-5477-7123-EEF6-F71482C5624E}" dt="2025-04-14T21:36:07.492" v="36" actId="1076"/>
          <ac:spMkLst>
            <pc:docMk/>
            <pc:sldMk cId="1435297993" sldId="259"/>
            <ac:spMk id="5" creationId="{9AD7DC85-9A5D-4629-8247-E3C2AF1819A8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4T21:34:23.772" v="9" actId="20577"/>
          <ac:spMkLst>
            <pc:docMk/>
            <pc:sldMk cId="1435297993" sldId="259"/>
            <ac:spMk id="6" creationId="{3983DB7E-BBAD-4D7F-8594-6F5936608209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4T21:35:13.898" v="35" actId="1076"/>
          <ac:spMkLst>
            <pc:docMk/>
            <pc:sldMk cId="1435297993" sldId="259"/>
            <ac:spMk id="7" creationId="{A0B4D2AA-C4C8-40ED-9AD6-9B01C563C0DE}"/>
          </ac:spMkLst>
        </pc:spChg>
        <pc:spChg chg="add mod">
          <ac:chgData name="Stefan Fiegl" userId="S::fiegl_stefan@teams.hs-ludwigsburg.de::b01dd8ff-774c-439e-b066-faa211ecce1b" providerId="AD" clId="Web-{CE3C2EE0-5477-7123-EEF6-F71482C5624E}" dt="2025-04-14T21:35:07.976" v="34" actId="20577"/>
          <ac:spMkLst>
            <pc:docMk/>
            <pc:sldMk cId="1435297993" sldId="259"/>
            <ac:spMk id="9" creationId="{A92B31DC-D35E-A005-8D7C-1229CFFE826C}"/>
          </ac:spMkLst>
        </pc:spChg>
      </pc:sldChg>
      <pc:sldChg chg="modSp">
        <pc:chgData name="Stefan Fiegl" userId="S::fiegl_stefan@teams.hs-ludwigsburg.de::b01dd8ff-774c-439e-b066-faa211ecce1b" providerId="AD" clId="Web-{CE3C2EE0-5477-7123-EEF6-F71482C5624E}" dt="2025-04-15T08:55:40.271" v="765" actId="20577"/>
        <pc:sldMkLst>
          <pc:docMk/>
          <pc:sldMk cId="1700840595" sldId="260"/>
        </pc:sldMkLst>
        <pc:spChg chg="mod">
          <ac:chgData name="Stefan Fiegl" userId="S::fiegl_stefan@teams.hs-ludwigsburg.de::b01dd8ff-774c-439e-b066-faa211ecce1b" providerId="AD" clId="Web-{CE3C2EE0-5477-7123-EEF6-F71482C5624E}" dt="2025-04-15T08:55:40.271" v="765" actId="20577"/>
          <ac:spMkLst>
            <pc:docMk/>
            <pc:sldMk cId="1700840595" sldId="260"/>
            <ac:spMk id="6" creationId="{C54B77CA-A477-439D-8A58-7E2EBA55369A}"/>
          </ac:spMkLst>
        </pc:spChg>
      </pc:sldChg>
      <pc:sldChg chg="modSp">
        <pc:chgData name="Stefan Fiegl" userId="S::fiegl_stefan@teams.hs-ludwigsburg.de::b01dd8ff-774c-439e-b066-faa211ecce1b" providerId="AD" clId="Web-{CE3C2EE0-5477-7123-EEF6-F71482C5624E}" dt="2025-04-15T08:50:09.890" v="731" actId="20577"/>
        <pc:sldMkLst>
          <pc:docMk/>
          <pc:sldMk cId="413724281" sldId="263"/>
        </pc:sldMkLst>
        <pc:spChg chg="mod">
          <ac:chgData name="Stefan Fiegl" userId="S::fiegl_stefan@teams.hs-ludwigsburg.de::b01dd8ff-774c-439e-b066-faa211ecce1b" providerId="AD" clId="Web-{CE3C2EE0-5477-7123-EEF6-F71482C5624E}" dt="2025-04-15T08:50:09.890" v="731" actId="20577"/>
          <ac:spMkLst>
            <pc:docMk/>
            <pc:sldMk cId="413724281" sldId="263"/>
            <ac:spMk id="3" creationId="{5EE681F8-83D4-4350-BADC-8D0A5E265C82}"/>
          </ac:spMkLst>
        </pc:spChg>
      </pc:sldChg>
      <pc:sldChg chg="modSp">
        <pc:chgData name="Stefan Fiegl" userId="S::fiegl_stefan@teams.hs-ludwigsburg.de::b01dd8ff-774c-439e-b066-faa211ecce1b" providerId="AD" clId="Web-{CE3C2EE0-5477-7123-EEF6-F71482C5624E}" dt="2025-04-15T09:30:27.170" v="773" actId="1076"/>
        <pc:sldMkLst>
          <pc:docMk/>
          <pc:sldMk cId="2177414712" sldId="264"/>
        </pc:sldMkLst>
        <pc:spChg chg="mod">
          <ac:chgData name="Stefan Fiegl" userId="S::fiegl_stefan@teams.hs-ludwigsburg.de::b01dd8ff-774c-439e-b066-faa211ecce1b" providerId="AD" clId="Web-{CE3C2EE0-5477-7123-EEF6-F71482C5624E}" dt="2025-04-15T09:30:16.513" v="772" actId="1076"/>
          <ac:spMkLst>
            <pc:docMk/>
            <pc:sldMk cId="2177414712" sldId="264"/>
            <ac:spMk id="4" creationId="{B3B3C90F-104C-4281-843D-A3009EBAECF2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9:30:14.935" v="771" actId="1076"/>
          <ac:spMkLst>
            <pc:docMk/>
            <pc:sldMk cId="2177414712" sldId="264"/>
            <ac:spMk id="5" creationId="{C8AF1E70-D02F-4B86-AD51-7DC10FAFBFF1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9:30:27.170" v="773" actId="1076"/>
          <ac:spMkLst>
            <pc:docMk/>
            <pc:sldMk cId="2177414712" sldId="264"/>
            <ac:spMk id="7" creationId="{F978C396-7246-76DA-1D59-66319F216E26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9:29:55.450" v="767" actId="1076"/>
          <ac:spMkLst>
            <pc:docMk/>
            <pc:sldMk cId="2177414712" sldId="264"/>
            <ac:spMk id="9" creationId="{C85F6334-DC01-2DE7-1D5F-B09D6F0E273E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9:29:59.388" v="769" actId="1076"/>
          <ac:spMkLst>
            <pc:docMk/>
            <pc:sldMk cId="2177414712" sldId="264"/>
            <ac:spMk id="13" creationId="{CE4D05C6-026B-843C-9F10-DD71C2361AEC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9:29:57.075" v="768" actId="1076"/>
          <ac:spMkLst>
            <pc:docMk/>
            <pc:sldMk cId="2177414712" sldId="264"/>
            <ac:spMk id="14" creationId="{13887937-F400-1097-4161-80FEF2DA8213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9:30:04.044" v="770" actId="1076"/>
          <ac:spMkLst>
            <pc:docMk/>
            <pc:sldMk cId="2177414712" sldId="264"/>
            <ac:spMk id="15" creationId="{80B30413-1FCB-BE97-210E-3435B18E87A1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9:10:42.504" v="766" actId="14100"/>
          <ac:spMkLst>
            <pc:docMk/>
            <pc:sldMk cId="2177414712" sldId="264"/>
            <ac:spMk id="16" creationId="{8C838421-6786-FDC3-1B81-5A8C44E25588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8:31:58.936" v="271" actId="14100"/>
          <ac:spMkLst>
            <pc:docMk/>
            <pc:sldMk cId="2177414712" sldId="264"/>
            <ac:spMk id="17" creationId="{AE242B73-593F-22AF-64B7-D44800A19862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8:32:08.655" v="275" actId="1076"/>
          <ac:spMkLst>
            <pc:docMk/>
            <pc:sldMk cId="2177414712" sldId="264"/>
            <ac:spMk id="22" creationId="{B24F135F-D1EF-D070-215A-033BE6FD4EF4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8:32:05.951" v="274" actId="1076"/>
          <ac:spMkLst>
            <pc:docMk/>
            <pc:sldMk cId="2177414712" sldId="264"/>
            <ac:spMk id="24" creationId="{081F88F7-06EB-F6AD-A420-94DC1662A591}"/>
          </ac:spMkLst>
        </pc:spChg>
      </pc:sldChg>
      <pc:sldChg chg="modSp">
        <pc:chgData name="Stefan Fiegl" userId="S::fiegl_stefan@teams.hs-ludwigsburg.de::b01dd8ff-774c-439e-b066-faa211ecce1b" providerId="AD" clId="Web-{CE3C2EE0-5477-7123-EEF6-F71482C5624E}" dt="2025-04-15T09:31:18.515" v="774" actId="1076"/>
        <pc:sldMkLst>
          <pc:docMk/>
          <pc:sldMk cId="34767073" sldId="265"/>
        </pc:sldMkLst>
        <pc:spChg chg="mod">
          <ac:chgData name="Stefan Fiegl" userId="S::fiegl_stefan@teams.hs-ludwigsburg.de::b01dd8ff-774c-439e-b066-faa211ecce1b" providerId="AD" clId="Web-{CE3C2EE0-5477-7123-EEF6-F71482C5624E}" dt="2025-04-15T09:31:18.515" v="774" actId="1076"/>
          <ac:spMkLst>
            <pc:docMk/>
            <pc:sldMk cId="34767073" sldId="265"/>
            <ac:spMk id="6" creationId="{9319E300-A04C-4D9E-98F5-D6AB4ED6C6BF}"/>
          </ac:spMkLst>
        </pc:spChg>
      </pc:sldChg>
      <pc:sldChg chg="addSp modSp addAnim">
        <pc:chgData name="Stefan Fiegl" userId="S::fiegl_stefan@teams.hs-ludwigsburg.de::b01dd8ff-774c-439e-b066-faa211ecce1b" providerId="AD" clId="Web-{CE3C2EE0-5477-7123-EEF6-F71482C5624E}" dt="2025-04-15T08:29:56.059" v="268" actId="20577"/>
        <pc:sldMkLst>
          <pc:docMk/>
          <pc:sldMk cId="2127033389" sldId="266"/>
        </pc:sldMkLst>
        <pc:spChg chg="mod">
          <ac:chgData name="Stefan Fiegl" userId="S::fiegl_stefan@teams.hs-ludwigsburg.de::b01dd8ff-774c-439e-b066-faa211ecce1b" providerId="AD" clId="Web-{CE3C2EE0-5477-7123-EEF6-F71482C5624E}" dt="2025-04-15T08:25:34.758" v="38" actId="1076"/>
          <ac:spMkLst>
            <pc:docMk/>
            <pc:sldMk cId="2127033389" sldId="266"/>
            <ac:spMk id="4" creationId="{8740DD45-18AF-4076-904B-E2E7950D2D6B}"/>
          </ac:spMkLst>
        </pc:spChg>
        <pc:spChg chg="add mod">
          <ac:chgData name="Stefan Fiegl" userId="S::fiegl_stefan@teams.hs-ludwigsburg.de::b01dd8ff-774c-439e-b066-faa211ecce1b" providerId="AD" clId="Web-{CE3C2EE0-5477-7123-EEF6-F71482C5624E}" dt="2025-04-15T08:29:28.418" v="242" actId="20577"/>
          <ac:spMkLst>
            <pc:docMk/>
            <pc:sldMk cId="2127033389" sldId="266"/>
            <ac:spMk id="6" creationId="{90EFFA2E-C863-79CE-8202-9268349A9119}"/>
          </ac:spMkLst>
        </pc:spChg>
        <pc:spChg chg="add mod">
          <ac:chgData name="Stefan Fiegl" userId="S::fiegl_stefan@teams.hs-ludwigsburg.de::b01dd8ff-774c-439e-b066-faa211ecce1b" providerId="AD" clId="Web-{CE3C2EE0-5477-7123-EEF6-F71482C5624E}" dt="2025-04-15T08:29:56.059" v="268" actId="20577"/>
          <ac:spMkLst>
            <pc:docMk/>
            <pc:sldMk cId="2127033389" sldId="266"/>
            <ac:spMk id="8" creationId="{87065119-03B4-4708-95F9-BD5717DF8BA2}"/>
          </ac:spMkLst>
        </pc:spChg>
      </pc:sldChg>
      <pc:sldChg chg="delSp">
        <pc:chgData name="Stefan Fiegl" userId="S::fiegl_stefan@teams.hs-ludwigsburg.de::b01dd8ff-774c-439e-b066-faa211ecce1b" providerId="AD" clId="Web-{CE3C2EE0-5477-7123-EEF6-F71482C5624E}" dt="2025-04-14T21:37:52.243" v="37"/>
        <pc:sldMkLst>
          <pc:docMk/>
          <pc:sldMk cId="3813820582" sldId="267"/>
        </pc:sldMkLst>
        <pc:picChg chg="del">
          <ac:chgData name="Stefan Fiegl" userId="S::fiegl_stefan@teams.hs-ludwigsburg.de::b01dd8ff-774c-439e-b066-faa211ecce1b" providerId="AD" clId="Web-{CE3C2EE0-5477-7123-EEF6-F71482C5624E}" dt="2025-04-14T21:37:52.243" v="37"/>
          <ac:picMkLst>
            <pc:docMk/>
            <pc:sldMk cId="3813820582" sldId="267"/>
            <ac:picMk id="4" creationId="{D618DCEE-E2B4-924D-1067-4C04A53A0559}"/>
          </ac:picMkLst>
        </pc:picChg>
      </pc:sldChg>
      <pc:sldChg chg="modSp">
        <pc:chgData name="Stefan Fiegl" userId="S::fiegl_stefan@teams.hs-ludwigsburg.de::b01dd8ff-774c-439e-b066-faa211ecce1b" providerId="AD" clId="Web-{CE3C2EE0-5477-7123-EEF6-F71482C5624E}" dt="2025-04-15T08:34:38.251" v="311" actId="14100"/>
        <pc:sldMkLst>
          <pc:docMk/>
          <pc:sldMk cId="993819658" sldId="268"/>
        </pc:sldMkLst>
        <pc:spChg chg="mod">
          <ac:chgData name="Stefan Fiegl" userId="S::fiegl_stefan@teams.hs-ludwigsburg.de::b01dd8ff-774c-439e-b066-faa211ecce1b" providerId="AD" clId="Web-{CE3C2EE0-5477-7123-EEF6-F71482C5624E}" dt="2025-04-15T08:34:02.188" v="296" actId="20577"/>
          <ac:spMkLst>
            <pc:docMk/>
            <pc:sldMk cId="993819658" sldId="268"/>
            <ac:spMk id="5" creationId="{069A9AC1-B11E-313A-717A-585CD946419E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8:34:38.251" v="311" actId="14100"/>
          <ac:spMkLst>
            <pc:docMk/>
            <pc:sldMk cId="993819658" sldId="268"/>
            <ac:spMk id="7" creationId="{576E21FE-6FE9-BF8C-3DE0-1C2FD427AFA1}"/>
          </ac:spMkLst>
        </pc:spChg>
      </pc:sldChg>
      <pc:sldChg chg="modSp">
        <pc:chgData name="Stefan Fiegl" userId="S::fiegl_stefan@teams.hs-ludwigsburg.de::b01dd8ff-774c-439e-b066-faa211ecce1b" providerId="AD" clId="Web-{CE3C2EE0-5477-7123-EEF6-F71482C5624E}" dt="2025-04-15T09:31:46.453" v="782" actId="1076"/>
        <pc:sldMkLst>
          <pc:docMk/>
          <pc:sldMk cId="3882462156" sldId="270"/>
        </pc:sldMkLst>
        <pc:spChg chg="mod">
          <ac:chgData name="Stefan Fiegl" userId="S::fiegl_stefan@teams.hs-ludwigsburg.de::b01dd8ff-774c-439e-b066-faa211ecce1b" providerId="AD" clId="Web-{CE3C2EE0-5477-7123-EEF6-F71482C5624E}" dt="2025-04-15T08:35:00.298" v="315" actId="1076"/>
          <ac:spMkLst>
            <pc:docMk/>
            <pc:sldMk cId="3882462156" sldId="270"/>
            <ac:spMk id="5" creationId="{6A7F4FB6-E82D-A1B2-483F-FDEFA6A9622A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8:51:31.220" v="732" actId="1076"/>
          <ac:spMkLst>
            <pc:docMk/>
            <pc:sldMk cId="3882462156" sldId="270"/>
            <ac:spMk id="7" creationId="{18BE5AE8-C20E-539F-C64A-5ABA4068A9AB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8:51:34.751" v="734" actId="1076"/>
          <ac:spMkLst>
            <pc:docMk/>
            <pc:sldMk cId="3882462156" sldId="270"/>
            <ac:spMk id="9" creationId="{F6D635FD-9B7E-3DA5-C36D-D491C57FB259}"/>
          </ac:spMkLst>
        </pc:spChg>
        <pc:spChg chg="mod">
          <ac:chgData name="Stefan Fiegl" userId="S::fiegl_stefan@teams.hs-ludwigsburg.de::b01dd8ff-774c-439e-b066-faa211ecce1b" providerId="AD" clId="Web-{CE3C2EE0-5477-7123-EEF6-F71482C5624E}" dt="2025-04-15T09:31:46.453" v="782" actId="1076"/>
          <ac:spMkLst>
            <pc:docMk/>
            <pc:sldMk cId="3882462156" sldId="270"/>
            <ac:spMk id="10" creationId="{B1111376-F14C-4243-3410-1A5984F9F105}"/>
          </ac:spMkLst>
        </pc:spChg>
        <pc:picChg chg="mod">
          <ac:chgData name="Stefan Fiegl" userId="S::fiegl_stefan@teams.hs-ludwigsburg.de::b01dd8ff-774c-439e-b066-faa211ecce1b" providerId="AD" clId="Web-{CE3C2EE0-5477-7123-EEF6-F71482C5624E}" dt="2025-04-15T08:51:33.282" v="733" actId="1076"/>
          <ac:picMkLst>
            <pc:docMk/>
            <pc:sldMk cId="3882462156" sldId="270"/>
            <ac:picMk id="8" creationId="{FA52AEA5-E12A-57C2-2E8F-C637DFB9B5DC}"/>
          </ac:picMkLst>
        </pc:picChg>
      </pc:sldChg>
      <pc:sldChg chg="modSp">
        <pc:chgData name="Stefan Fiegl" userId="S::fiegl_stefan@teams.hs-ludwigsburg.de::b01dd8ff-774c-439e-b066-faa211ecce1b" providerId="AD" clId="Web-{CE3C2EE0-5477-7123-EEF6-F71482C5624E}" dt="2025-04-15T09:32:23.735" v="783" actId="1076"/>
        <pc:sldMkLst>
          <pc:docMk/>
          <pc:sldMk cId="1665058874" sldId="272"/>
        </pc:sldMkLst>
        <pc:graphicFrameChg chg="mod">
          <ac:chgData name="Stefan Fiegl" userId="S::fiegl_stefan@teams.hs-ludwigsburg.de::b01dd8ff-774c-439e-b066-faa211ecce1b" providerId="AD" clId="Web-{CE3C2EE0-5477-7123-EEF6-F71482C5624E}" dt="2025-04-15T09:32:23.735" v="783" actId="1076"/>
          <ac:graphicFrameMkLst>
            <pc:docMk/>
            <pc:sldMk cId="1665058874" sldId="272"/>
            <ac:graphicFrameMk id="6" creationId="{070156EE-6D36-C1B6-B282-5BB51840175B}"/>
          </ac:graphicFrameMkLst>
        </pc:graphicFrameChg>
      </pc:sldChg>
    </pc:docChg>
  </pc:docChgLst>
  <pc:docChgLst>
    <pc:chgData name="Stefan Fiegl" userId="S::fiegl_stefan@teams.hs-ludwigsburg.de::b01dd8ff-774c-439e-b066-faa211ecce1b" providerId="AD" clId="Web-{250AE29E-9C99-5248-80F4-2B90944CE467}"/>
    <pc:docChg chg="delSld modSld">
      <pc:chgData name="Stefan Fiegl" userId="S::fiegl_stefan@teams.hs-ludwigsburg.de::b01dd8ff-774c-439e-b066-faa211ecce1b" providerId="AD" clId="Web-{250AE29E-9C99-5248-80F4-2B90944CE467}" dt="2025-04-04T06:01:29.869" v="406"/>
      <pc:docMkLst>
        <pc:docMk/>
      </pc:docMkLst>
      <pc:sldChg chg="addSp delSp modSp mod setBg">
        <pc:chgData name="Stefan Fiegl" userId="S::fiegl_stefan@teams.hs-ludwigsburg.de::b01dd8ff-774c-439e-b066-faa211ecce1b" providerId="AD" clId="Web-{250AE29E-9C99-5248-80F4-2B90944CE467}" dt="2025-04-04T06:01:29.869" v="406"/>
        <pc:sldMkLst>
          <pc:docMk/>
          <pc:sldMk cId="1959045980" sldId="257"/>
        </pc:sldMkLst>
        <pc:spChg chg="mod">
          <ac:chgData name="Stefan Fiegl" userId="S::fiegl_stefan@teams.hs-ludwigsburg.de::b01dd8ff-774c-439e-b066-faa211ecce1b" providerId="AD" clId="Web-{250AE29E-9C99-5248-80F4-2B90944CE467}" dt="2025-04-04T06:01:29.869" v="406"/>
          <ac:spMkLst>
            <pc:docMk/>
            <pc:sldMk cId="1959045980" sldId="257"/>
            <ac:spMk id="3" creationId="{7F0282AF-71A4-4991-AFEC-C8EF5EA8CA2E}"/>
          </ac:spMkLst>
        </pc:spChg>
        <pc:spChg chg="add del">
          <ac:chgData name="Stefan Fiegl" userId="S::fiegl_stefan@teams.hs-ludwigsburg.de::b01dd8ff-774c-439e-b066-faa211ecce1b" providerId="AD" clId="Web-{250AE29E-9C99-5248-80F4-2B90944CE467}" dt="2025-04-04T06:01:29.853" v="405"/>
          <ac:spMkLst>
            <pc:docMk/>
            <pc:sldMk cId="1959045980" sldId="257"/>
            <ac:spMk id="13" creationId="{D2B783EE-0239-4717-BBEA-8C9EAC61C824}"/>
          </ac:spMkLst>
        </pc:spChg>
        <pc:spChg chg="add del">
          <ac:chgData name="Stefan Fiegl" userId="S::fiegl_stefan@teams.hs-ludwigsburg.de::b01dd8ff-774c-439e-b066-faa211ecce1b" providerId="AD" clId="Web-{250AE29E-9C99-5248-80F4-2B90944CE467}" dt="2025-04-04T06:01:29.853" v="405"/>
          <ac:spMkLst>
            <pc:docMk/>
            <pc:sldMk cId="1959045980" sldId="257"/>
            <ac:spMk id="15" creationId="{A7B99495-F43F-4D80-A44F-2CB4764EB90B}"/>
          </ac:spMkLst>
        </pc:spChg>
        <pc:spChg chg="add del">
          <ac:chgData name="Stefan Fiegl" userId="S::fiegl_stefan@teams.hs-ludwigsburg.de::b01dd8ff-774c-439e-b066-faa211ecce1b" providerId="AD" clId="Web-{250AE29E-9C99-5248-80F4-2B90944CE467}" dt="2025-04-04T06:01:29.853" v="405"/>
          <ac:spMkLst>
            <pc:docMk/>
            <pc:sldMk cId="1959045980" sldId="257"/>
            <ac:spMk id="17" creationId="{70BEB1E7-2F88-40BC-B73D-42E5B6F80BFC}"/>
          </ac:spMkLst>
        </pc:spChg>
        <pc:spChg chg="add">
          <ac:chgData name="Stefan Fiegl" userId="S::fiegl_stefan@teams.hs-ludwigsburg.de::b01dd8ff-774c-439e-b066-faa211ecce1b" providerId="AD" clId="Web-{250AE29E-9C99-5248-80F4-2B90944CE467}" dt="2025-04-04T06:01:29.869" v="406"/>
          <ac:spMkLst>
            <pc:docMk/>
            <pc:sldMk cId="1959045980" sldId="257"/>
            <ac:spMk id="19" creationId="{79AFCB35-9C04-4524-A0B1-57FF6865D013}"/>
          </ac:spMkLst>
        </pc:spChg>
        <pc:spChg chg="add">
          <ac:chgData name="Stefan Fiegl" userId="S::fiegl_stefan@teams.hs-ludwigsburg.de::b01dd8ff-774c-439e-b066-faa211ecce1b" providerId="AD" clId="Web-{250AE29E-9C99-5248-80F4-2B90944CE467}" dt="2025-04-04T06:01:29.869" v="406"/>
          <ac:spMkLst>
            <pc:docMk/>
            <pc:sldMk cId="1959045980" sldId="257"/>
            <ac:spMk id="20" creationId="{5A0118C5-4F8D-4CF4-BADD-53FEACC6C42A}"/>
          </ac:spMkLst>
        </pc:spChg>
        <pc:spChg chg="add">
          <ac:chgData name="Stefan Fiegl" userId="S::fiegl_stefan@teams.hs-ludwigsburg.de::b01dd8ff-774c-439e-b066-faa211ecce1b" providerId="AD" clId="Web-{250AE29E-9C99-5248-80F4-2B90944CE467}" dt="2025-04-04T06:01:29.869" v="406"/>
          <ac:spMkLst>
            <pc:docMk/>
            <pc:sldMk cId="1959045980" sldId="257"/>
            <ac:spMk id="21" creationId="{D11AD2AD-0BA0-4DD3-8EEA-84686A0E718C}"/>
          </ac:spMkLst>
        </pc:spChg>
        <pc:spChg chg="add">
          <ac:chgData name="Stefan Fiegl" userId="S::fiegl_stefan@teams.hs-ludwigsburg.de::b01dd8ff-774c-439e-b066-faa211ecce1b" providerId="AD" clId="Web-{250AE29E-9C99-5248-80F4-2B90944CE467}" dt="2025-04-04T06:01:29.869" v="406"/>
          <ac:spMkLst>
            <pc:docMk/>
            <pc:sldMk cId="1959045980" sldId="257"/>
            <ac:spMk id="22" creationId="{F98F79A4-A6C7-4101-B1E9-27E05CB7CFA0}"/>
          </ac:spMkLst>
        </pc:spChg>
        <pc:spChg chg="add">
          <ac:chgData name="Stefan Fiegl" userId="S::fiegl_stefan@teams.hs-ludwigsburg.de::b01dd8ff-774c-439e-b066-faa211ecce1b" providerId="AD" clId="Web-{250AE29E-9C99-5248-80F4-2B90944CE467}" dt="2025-04-04T06:01:29.869" v="406"/>
          <ac:spMkLst>
            <pc:docMk/>
            <pc:sldMk cId="1959045980" sldId="257"/>
            <ac:spMk id="23" creationId="{9E5C5460-229E-46C8-A712-CC317985420F}"/>
          </ac:spMkLst>
        </pc:spChg>
        <pc:spChg chg="add">
          <ac:chgData name="Stefan Fiegl" userId="S::fiegl_stefan@teams.hs-ludwigsburg.de::b01dd8ff-774c-439e-b066-faa211ecce1b" providerId="AD" clId="Web-{250AE29E-9C99-5248-80F4-2B90944CE467}" dt="2025-04-04T06:01:29.869" v="406"/>
          <ac:spMkLst>
            <pc:docMk/>
            <pc:sldMk cId="1959045980" sldId="257"/>
            <ac:spMk id="24" creationId="{F8875E4C-CFFE-4552-ABC7-175C3CB757FB}"/>
          </ac:spMkLst>
        </pc:spChg>
        <pc:spChg chg="add">
          <ac:chgData name="Stefan Fiegl" userId="S::fiegl_stefan@teams.hs-ludwigsburg.de::b01dd8ff-774c-439e-b066-faa211ecce1b" providerId="AD" clId="Web-{250AE29E-9C99-5248-80F4-2B90944CE467}" dt="2025-04-04T06:01:29.869" v="406"/>
          <ac:spMkLst>
            <pc:docMk/>
            <pc:sldMk cId="1959045980" sldId="257"/>
            <ac:spMk id="25" creationId="{53812026-3FC6-44DA-94EF-3B81640494BD}"/>
          </ac:spMkLst>
        </pc:spChg>
        <pc:picChg chg="add mod">
          <ac:chgData name="Stefan Fiegl" userId="S::fiegl_stefan@teams.hs-ludwigsburg.de::b01dd8ff-774c-439e-b066-faa211ecce1b" providerId="AD" clId="Web-{250AE29E-9C99-5248-80F4-2B90944CE467}" dt="2025-04-04T06:01:29.869" v="406"/>
          <ac:picMkLst>
            <pc:docMk/>
            <pc:sldMk cId="1959045980" sldId="257"/>
            <ac:picMk id="2" creationId="{825980AF-CC7D-7BCB-1ADA-84C17A165575}"/>
          </ac:picMkLst>
        </pc:picChg>
        <pc:picChg chg="mod ord">
          <ac:chgData name="Stefan Fiegl" userId="S::fiegl_stefan@teams.hs-ludwigsburg.de::b01dd8ff-774c-439e-b066-faa211ecce1b" providerId="AD" clId="Web-{250AE29E-9C99-5248-80F4-2B90944CE467}" dt="2025-04-04T06:01:29.869" v="406"/>
          <ac:picMkLst>
            <pc:docMk/>
            <pc:sldMk cId="1959045980" sldId="257"/>
            <ac:picMk id="8" creationId="{4976FC4E-2E55-46E3-8C5F-07C66EDC00BD}"/>
          </ac:picMkLst>
        </pc:picChg>
        <pc:picChg chg="del mod">
          <ac:chgData name="Stefan Fiegl" userId="S::fiegl_stefan@teams.hs-ludwigsburg.de::b01dd8ff-774c-439e-b066-faa211ecce1b" providerId="AD" clId="Web-{250AE29E-9C99-5248-80F4-2B90944CE467}" dt="2025-04-04T05:59:59.459" v="402"/>
          <ac:picMkLst>
            <pc:docMk/>
            <pc:sldMk cId="1959045980" sldId="257"/>
            <ac:picMk id="10" creationId="{1134F346-05A5-4896-ADAA-EF33BD0F4468}"/>
          </ac:picMkLst>
        </pc:picChg>
      </pc:sldChg>
      <pc:sldChg chg="modSp">
        <pc:chgData name="Stefan Fiegl" userId="S::fiegl_stefan@teams.hs-ludwigsburg.de::b01dd8ff-774c-439e-b066-faa211ecce1b" providerId="AD" clId="Web-{250AE29E-9C99-5248-80F4-2B90944CE467}" dt="2025-04-04T05:49:17.467" v="36" actId="20577"/>
        <pc:sldMkLst>
          <pc:docMk/>
          <pc:sldMk cId="1435297993" sldId="259"/>
        </pc:sldMkLst>
        <pc:spChg chg="mod">
          <ac:chgData name="Stefan Fiegl" userId="S::fiegl_stefan@teams.hs-ludwigsburg.de::b01dd8ff-774c-439e-b066-faa211ecce1b" providerId="AD" clId="Web-{250AE29E-9C99-5248-80F4-2B90944CE467}" dt="2025-04-04T05:49:17.467" v="36" actId="20577"/>
          <ac:spMkLst>
            <pc:docMk/>
            <pc:sldMk cId="1435297993" sldId="259"/>
            <ac:spMk id="7" creationId="{A0B4D2AA-C4C8-40ED-9AD6-9B01C563C0DE}"/>
          </ac:spMkLst>
        </pc:spChg>
      </pc:sldChg>
      <pc:sldChg chg="modSp">
        <pc:chgData name="Stefan Fiegl" userId="S::fiegl_stefan@teams.hs-ludwigsburg.de::b01dd8ff-774c-439e-b066-faa211ecce1b" providerId="AD" clId="Web-{250AE29E-9C99-5248-80F4-2B90944CE467}" dt="2025-04-04T05:57:59.830" v="383" actId="20577"/>
        <pc:sldMkLst>
          <pc:docMk/>
          <pc:sldMk cId="2282641364" sldId="261"/>
        </pc:sldMkLst>
        <pc:spChg chg="mod">
          <ac:chgData name="Stefan Fiegl" userId="S::fiegl_stefan@teams.hs-ludwigsburg.de::b01dd8ff-774c-439e-b066-faa211ecce1b" providerId="AD" clId="Web-{250AE29E-9C99-5248-80F4-2B90944CE467}" dt="2025-04-04T05:55:46.934" v="243" actId="20577"/>
          <ac:spMkLst>
            <pc:docMk/>
            <pc:sldMk cId="2282641364" sldId="261"/>
            <ac:spMk id="3" creationId="{09991A40-A671-49CB-8A8B-20725A60DDBF}"/>
          </ac:spMkLst>
        </pc:spChg>
        <pc:spChg chg="mod">
          <ac:chgData name="Stefan Fiegl" userId="S::fiegl_stefan@teams.hs-ludwigsburg.de::b01dd8ff-774c-439e-b066-faa211ecce1b" providerId="AD" clId="Web-{250AE29E-9C99-5248-80F4-2B90944CE467}" dt="2025-04-04T05:57:59.830" v="383" actId="20577"/>
          <ac:spMkLst>
            <pc:docMk/>
            <pc:sldMk cId="2282641364" sldId="261"/>
            <ac:spMk id="7" creationId="{AFE84A5C-C80E-4CD0-9416-F79D16278EC8}"/>
          </ac:spMkLst>
        </pc:spChg>
      </pc:sldChg>
      <pc:sldChg chg="delSp modSp delAnim">
        <pc:chgData name="Stefan Fiegl" userId="S::fiegl_stefan@teams.hs-ludwigsburg.de::b01dd8ff-774c-439e-b066-faa211ecce1b" providerId="AD" clId="Web-{250AE29E-9C99-5248-80F4-2B90944CE467}" dt="2025-04-04T05:58:33.909" v="395" actId="20577"/>
        <pc:sldMkLst>
          <pc:docMk/>
          <pc:sldMk cId="2177414712" sldId="264"/>
        </pc:sldMkLst>
        <pc:spChg chg="mod">
          <ac:chgData name="Stefan Fiegl" userId="S::fiegl_stefan@teams.hs-ludwigsburg.de::b01dd8ff-774c-439e-b066-faa211ecce1b" providerId="AD" clId="Web-{250AE29E-9C99-5248-80F4-2B90944CE467}" dt="2025-04-04T05:50:37.204" v="50" actId="20577"/>
          <ac:spMkLst>
            <pc:docMk/>
            <pc:sldMk cId="2177414712" sldId="264"/>
            <ac:spMk id="3" creationId="{96A7A6FE-B6A8-45F7-A0D5-5FDD27349A96}"/>
          </ac:spMkLst>
        </pc:spChg>
        <pc:spChg chg="mod">
          <ac:chgData name="Stefan Fiegl" userId="S::fiegl_stefan@teams.hs-ludwigsburg.de::b01dd8ff-774c-439e-b066-faa211ecce1b" providerId="AD" clId="Web-{250AE29E-9C99-5248-80F4-2B90944CE467}" dt="2025-04-04T05:58:33.909" v="395" actId="20577"/>
          <ac:spMkLst>
            <pc:docMk/>
            <pc:sldMk cId="2177414712" sldId="264"/>
            <ac:spMk id="5" creationId="{C8AF1E70-D02F-4B86-AD51-7DC10FAFBFF1}"/>
          </ac:spMkLst>
        </pc:spChg>
        <pc:spChg chg="del mod">
          <ac:chgData name="Stefan Fiegl" userId="S::fiegl_stefan@teams.hs-ludwigsburg.de::b01dd8ff-774c-439e-b066-faa211ecce1b" providerId="AD" clId="Web-{250AE29E-9C99-5248-80F4-2B90944CE467}" dt="2025-04-04T05:58:09.830" v="384"/>
          <ac:spMkLst>
            <pc:docMk/>
            <pc:sldMk cId="2177414712" sldId="264"/>
            <ac:spMk id="12" creationId="{DEF69877-C620-3DEA-3D47-4061F6A570C5}"/>
          </ac:spMkLst>
        </pc:spChg>
        <pc:spChg chg="mod">
          <ac:chgData name="Stefan Fiegl" userId="S::fiegl_stefan@teams.hs-ludwigsburg.de::b01dd8ff-774c-439e-b066-faa211ecce1b" providerId="AD" clId="Web-{250AE29E-9C99-5248-80F4-2B90944CE467}" dt="2025-04-04T05:50:11.578" v="39" actId="1076"/>
          <ac:spMkLst>
            <pc:docMk/>
            <pc:sldMk cId="2177414712" sldId="264"/>
            <ac:spMk id="15" creationId="{80B30413-1FCB-BE97-210E-3435B18E87A1}"/>
          </ac:spMkLst>
        </pc:spChg>
      </pc:sldChg>
      <pc:sldChg chg="modSp">
        <pc:chgData name="Stefan Fiegl" userId="S::fiegl_stefan@teams.hs-ludwigsburg.de::b01dd8ff-774c-439e-b066-faa211ecce1b" providerId="AD" clId="Web-{250AE29E-9C99-5248-80F4-2B90944CE467}" dt="2025-04-04T05:51:51.535" v="105" actId="20577"/>
        <pc:sldMkLst>
          <pc:docMk/>
          <pc:sldMk cId="2127033389" sldId="266"/>
        </pc:sldMkLst>
        <pc:spChg chg="mod">
          <ac:chgData name="Stefan Fiegl" userId="S::fiegl_stefan@teams.hs-ludwigsburg.de::b01dd8ff-774c-439e-b066-faa211ecce1b" providerId="AD" clId="Web-{250AE29E-9C99-5248-80F4-2B90944CE467}" dt="2025-04-04T05:51:51.535" v="105" actId="20577"/>
          <ac:spMkLst>
            <pc:docMk/>
            <pc:sldMk cId="2127033389" sldId="266"/>
            <ac:spMk id="3" creationId="{03B08344-341F-4AF4-8232-0B13DBCF9521}"/>
          </ac:spMkLst>
        </pc:spChg>
      </pc:sldChg>
      <pc:sldChg chg="modSp">
        <pc:chgData name="Stefan Fiegl" userId="S::fiegl_stefan@teams.hs-ludwigsburg.de::b01dd8ff-774c-439e-b066-faa211ecce1b" providerId="AD" clId="Web-{250AE29E-9C99-5248-80F4-2B90944CE467}" dt="2025-04-04T05:52:56.475" v="158" actId="20577"/>
        <pc:sldMkLst>
          <pc:docMk/>
          <pc:sldMk cId="3882462156" sldId="270"/>
        </pc:sldMkLst>
        <pc:spChg chg="mod">
          <ac:chgData name="Stefan Fiegl" userId="S::fiegl_stefan@teams.hs-ludwigsburg.de::b01dd8ff-774c-439e-b066-faa211ecce1b" providerId="AD" clId="Web-{250AE29E-9C99-5248-80F4-2B90944CE467}" dt="2025-04-04T05:52:56.475" v="158" actId="20577"/>
          <ac:spMkLst>
            <pc:docMk/>
            <pc:sldMk cId="3882462156" sldId="270"/>
            <ac:spMk id="10" creationId="{B1111376-F14C-4243-3410-1A5984F9F105}"/>
          </ac:spMkLst>
        </pc:spChg>
      </pc:sldChg>
      <pc:sldChg chg="modSp">
        <pc:chgData name="Stefan Fiegl" userId="S::fiegl_stefan@teams.hs-ludwigsburg.de::b01dd8ff-774c-439e-b066-faa211ecce1b" providerId="AD" clId="Web-{250AE29E-9C99-5248-80F4-2B90944CE467}" dt="2025-04-04T05:53:19.507" v="169" actId="20577"/>
        <pc:sldMkLst>
          <pc:docMk/>
          <pc:sldMk cId="1665058874" sldId="272"/>
        </pc:sldMkLst>
        <pc:graphicFrameChg chg="modGraphic">
          <ac:chgData name="Stefan Fiegl" userId="S::fiegl_stefan@teams.hs-ludwigsburg.de::b01dd8ff-774c-439e-b066-faa211ecce1b" providerId="AD" clId="Web-{250AE29E-9C99-5248-80F4-2B90944CE467}" dt="2025-04-04T05:53:19.507" v="169" actId="20577"/>
          <ac:graphicFrameMkLst>
            <pc:docMk/>
            <pc:sldMk cId="1665058874" sldId="272"/>
            <ac:graphicFrameMk id="6" creationId="{070156EE-6D36-C1B6-B282-5BB51840175B}"/>
          </ac:graphicFrameMkLst>
        </pc:graphicFrameChg>
      </pc:sldChg>
      <pc:sldChg chg="del">
        <pc:chgData name="Stefan Fiegl" userId="S::fiegl_stefan@teams.hs-ludwigsburg.de::b01dd8ff-774c-439e-b066-faa211ecce1b" providerId="AD" clId="Web-{250AE29E-9C99-5248-80F4-2B90944CE467}" dt="2025-04-04T05:53:32.257" v="172"/>
        <pc:sldMkLst>
          <pc:docMk/>
          <pc:sldMk cId="2176731698" sldId="273"/>
        </pc:sldMkLst>
      </pc:sldChg>
      <pc:sldChg chg="del">
        <pc:chgData name="Stefan Fiegl" userId="S::fiegl_stefan@teams.hs-ludwigsburg.de::b01dd8ff-774c-439e-b066-faa211ecce1b" providerId="AD" clId="Web-{250AE29E-9C99-5248-80F4-2B90944CE467}" dt="2025-04-04T05:53:34.086" v="173"/>
        <pc:sldMkLst>
          <pc:docMk/>
          <pc:sldMk cId="1629554459" sldId="274"/>
        </pc:sldMkLst>
      </pc:sldChg>
      <pc:sldChg chg="del">
        <pc:chgData name="Stefan Fiegl" userId="S::fiegl_stefan@teams.hs-ludwigsburg.de::b01dd8ff-774c-439e-b066-faa211ecce1b" providerId="AD" clId="Web-{250AE29E-9C99-5248-80F4-2B90944CE467}" dt="2025-04-04T05:53:30.367" v="171"/>
        <pc:sldMkLst>
          <pc:docMk/>
          <pc:sldMk cId="1249407766" sldId="275"/>
        </pc:sldMkLst>
      </pc:sldChg>
      <pc:sldChg chg="modSp">
        <pc:chgData name="Stefan Fiegl" userId="S::fiegl_stefan@teams.hs-ludwigsburg.de::b01dd8ff-774c-439e-b066-faa211ecce1b" providerId="AD" clId="Web-{250AE29E-9C99-5248-80F4-2B90944CE467}" dt="2025-04-04T05:54:58.729" v="222" actId="20577"/>
        <pc:sldMkLst>
          <pc:docMk/>
          <pc:sldMk cId="3224840752" sldId="276"/>
        </pc:sldMkLst>
        <pc:spChg chg="mod">
          <ac:chgData name="Stefan Fiegl" userId="S::fiegl_stefan@teams.hs-ludwigsburg.de::b01dd8ff-774c-439e-b066-faa211ecce1b" providerId="AD" clId="Web-{250AE29E-9C99-5248-80F4-2B90944CE467}" dt="2025-04-04T05:54:58.729" v="222" actId="20577"/>
          <ac:spMkLst>
            <pc:docMk/>
            <pc:sldMk cId="3224840752" sldId="276"/>
            <ac:spMk id="8" creationId="{6AF57E03-845E-E697-CD4B-0F73DCA9B70E}"/>
          </ac:spMkLst>
        </pc:spChg>
      </pc:sldChg>
      <pc:sldChg chg="del">
        <pc:chgData name="Stefan Fiegl" userId="S::fiegl_stefan@teams.hs-ludwigsburg.de::b01dd8ff-774c-439e-b066-faa211ecce1b" providerId="AD" clId="Web-{250AE29E-9C99-5248-80F4-2B90944CE467}" dt="2025-04-04T05:53:23.898" v="170"/>
        <pc:sldMkLst>
          <pc:docMk/>
          <pc:sldMk cId="2974525864" sldId="277"/>
        </pc:sldMkLst>
      </pc:sldChg>
      <pc:sldChg chg="addSp delSp modSp">
        <pc:chgData name="Stefan Fiegl" userId="S::fiegl_stefan@teams.hs-ludwigsburg.de::b01dd8ff-774c-439e-b066-faa211ecce1b" providerId="AD" clId="Web-{250AE29E-9C99-5248-80F4-2B90944CE467}" dt="2025-04-04T05:48:42.434" v="31" actId="14100"/>
        <pc:sldMkLst>
          <pc:docMk/>
          <pc:sldMk cId="858521167" sldId="278"/>
        </pc:sldMkLst>
        <pc:spChg chg="mod">
          <ac:chgData name="Stefan Fiegl" userId="S::fiegl_stefan@teams.hs-ludwigsburg.de::b01dd8ff-774c-439e-b066-faa211ecce1b" providerId="AD" clId="Web-{250AE29E-9C99-5248-80F4-2B90944CE467}" dt="2025-04-04T05:48:37.684" v="29" actId="14100"/>
          <ac:spMkLst>
            <pc:docMk/>
            <pc:sldMk cId="858521167" sldId="278"/>
            <ac:spMk id="10" creationId="{615C3410-69EB-4A05-A8B7-DBF383794F2B}"/>
          </ac:spMkLst>
        </pc:spChg>
        <pc:spChg chg="mod">
          <ac:chgData name="Stefan Fiegl" userId="S::fiegl_stefan@teams.hs-ludwigsburg.de::b01dd8ff-774c-439e-b066-faa211ecce1b" providerId="AD" clId="Web-{250AE29E-9C99-5248-80F4-2B90944CE467}" dt="2025-04-04T05:48:01.699" v="25" actId="1076"/>
          <ac:spMkLst>
            <pc:docMk/>
            <pc:sldMk cId="858521167" sldId="278"/>
            <ac:spMk id="11" creationId="{8AE51120-6DFF-4A67-90F9-B0AEC0C06286}"/>
          </ac:spMkLst>
        </pc:spChg>
        <pc:picChg chg="add del mod">
          <ac:chgData name="Stefan Fiegl" userId="S::fiegl_stefan@teams.hs-ludwigsburg.de::b01dd8ff-774c-439e-b066-faa211ecce1b" providerId="AD" clId="Web-{250AE29E-9C99-5248-80F4-2B90944CE467}" dt="2025-04-04T05:46:28.445" v="10"/>
          <ac:picMkLst>
            <pc:docMk/>
            <pc:sldMk cId="858521167" sldId="278"/>
            <ac:picMk id="2" creationId="{6FB9A8B0-C527-23AA-CB6D-002851A1557B}"/>
          </ac:picMkLst>
        </pc:picChg>
        <pc:picChg chg="add mod">
          <ac:chgData name="Stefan Fiegl" userId="S::fiegl_stefan@teams.hs-ludwigsburg.de::b01dd8ff-774c-439e-b066-faa211ecce1b" providerId="AD" clId="Web-{250AE29E-9C99-5248-80F4-2B90944CE467}" dt="2025-04-04T05:48:42.434" v="31" actId="14100"/>
          <ac:picMkLst>
            <pc:docMk/>
            <pc:sldMk cId="858521167" sldId="278"/>
            <ac:picMk id="3" creationId="{C235B0C9-37AB-26C4-ACFD-98A2C656E39A}"/>
          </ac:picMkLst>
        </pc:picChg>
        <pc:picChg chg="add mod">
          <ac:chgData name="Stefan Fiegl" userId="S::fiegl_stefan@teams.hs-ludwigsburg.de::b01dd8ff-774c-439e-b066-faa211ecce1b" providerId="AD" clId="Web-{250AE29E-9C99-5248-80F4-2B90944CE467}" dt="2025-04-04T05:48:22.637" v="27" actId="1076"/>
          <ac:picMkLst>
            <pc:docMk/>
            <pc:sldMk cId="858521167" sldId="278"/>
            <ac:picMk id="5" creationId="{4ACFB696-387A-6869-82AF-ECABD19B0F60}"/>
          </ac:picMkLst>
        </pc:picChg>
        <pc:picChg chg="add del">
          <ac:chgData name="Stefan Fiegl" userId="S::fiegl_stefan@teams.hs-ludwigsburg.de::b01dd8ff-774c-439e-b066-faa211ecce1b" providerId="AD" clId="Web-{250AE29E-9C99-5248-80F4-2B90944CE467}" dt="2025-04-04T05:45:37.287" v="4"/>
          <ac:picMkLst>
            <pc:docMk/>
            <pc:sldMk cId="858521167" sldId="278"/>
            <ac:picMk id="6" creationId="{591D98DE-CCE5-4C07-9CFE-CEC209537450}"/>
          </ac:picMkLst>
        </pc:picChg>
        <pc:picChg chg="add del mod">
          <ac:chgData name="Stefan Fiegl" userId="S::fiegl_stefan@teams.hs-ludwigsburg.de::b01dd8ff-774c-439e-b066-faa211ecce1b" providerId="AD" clId="Web-{250AE29E-9C99-5248-80F4-2B90944CE467}" dt="2025-04-04T05:45:40.209" v="6"/>
          <ac:picMkLst>
            <pc:docMk/>
            <pc:sldMk cId="858521167" sldId="278"/>
            <ac:picMk id="8" creationId="{10988AA7-B4DE-4602-82FF-AD2EE1F98E00}"/>
          </ac:picMkLst>
        </pc:picChg>
      </pc:sldChg>
      <pc:sldChg chg="del">
        <pc:chgData name="Stefan Fiegl" userId="S::fiegl_stefan@teams.hs-ludwigsburg.de::b01dd8ff-774c-439e-b066-faa211ecce1b" providerId="AD" clId="Web-{250AE29E-9C99-5248-80F4-2B90944CE467}" dt="2025-04-04T05:49:57.781" v="37"/>
        <pc:sldMkLst>
          <pc:docMk/>
          <pc:sldMk cId="124210151" sldId="279"/>
        </pc:sldMkLst>
      </pc:sldChg>
    </pc:docChg>
  </pc:docChgLst>
  <pc:docChgLst>
    <pc:chgData name="Stefan Fiegl" userId="S::fiegl_stefan@teams.hs-ludwigsburg.de::b01dd8ff-774c-439e-b066-faa211ecce1b" providerId="AD" clId="Web-{2C086323-D683-EDE1-E44D-E7A87958877A}"/>
    <pc:docChg chg="delSld">
      <pc:chgData name="Stefan Fiegl" userId="S::fiegl_stefan@teams.hs-ludwigsburg.de::b01dd8ff-774c-439e-b066-faa211ecce1b" providerId="AD" clId="Web-{2C086323-D683-EDE1-E44D-E7A87958877A}" dt="2025-04-17T06:37:26.669" v="12"/>
      <pc:docMkLst>
        <pc:docMk/>
      </pc:docMkLst>
      <pc:sldChg chg="del">
        <pc:chgData name="Stefan Fiegl" userId="S::fiegl_stefan@teams.hs-ludwigsburg.de::b01dd8ff-774c-439e-b066-faa211ecce1b" providerId="AD" clId="Web-{2C086323-D683-EDE1-E44D-E7A87958877A}" dt="2025-04-17T06:37:26.669" v="12"/>
        <pc:sldMkLst>
          <pc:docMk/>
          <pc:sldMk cId="1589552683" sldId="258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53" v="11"/>
        <pc:sldMkLst>
          <pc:docMk/>
          <pc:sldMk cId="1435297993" sldId="259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53" v="9"/>
        <pc:sldMkLst>
          <pc:docMk/>
          <pc:sldMk cId="1700840595" sldId="260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53" v="8"/>
        <pc:sldMkLst>
          <pc:docMk/>
          <pc:sldMk cId="2282641364" sldId="261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53" v="7"/>
        <pc:sldMkLst>
          <pc:docMk/>
          <pc:sldMk cId="413724281" sldId="263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53" v="6"/>
        <pc:sldMkLst>
          <pc:docMk/>
          <pc:sldMk cId="2177414712" sldId="264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53" v="5"/>
        <pc:sldMkLst>
          <pc:docMk/>
          <pc:sldMk cId="34767073" sldId="265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53" v="4"/>
        <pc:sldMkLst>
          <pc:docMk/>
          <pc:sldMk cId="2127033389" sldId="266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38" v="3"/>
        <pc:sldMkLst>
          <pc:docMk/>
          <pc:sldMk cId="3813820582" sldId="267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38" v="2"/>
        <pc:sldMkLst>
          <pc:docMk/>
          <pc:sldMk cId="993819658" sldId="268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38" v="1"/>
        <pc:sldMkLst>
          <pc:docMk/>
          <pc:sldMk cId="3882462156" sldId="270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38" v="0"/>
        <pc:sldMkLst>
          <pc:docMk/>
          <pc:sldMk cId="1665058874" sldId="272"/>
        </pc:sldMkLst>
      </pc:sldChg>
      <pc:sldChg chg="del">
        <pc:chgData name="Stefan Fiegl" userId="S::fiegl_stefan@teams.hs-ludwigsburg.de::b01dd8ff-774c-439e-b066-faa211ecce1b" providerId="AD" clId="Web-{2C086323-D683-EDE1-E44D-E7A87958877A}" dt="2025-04-17T06:37:26.653" v="10"/>
        <pc:sldMkLst>
          <pc:docMk/>
          <pc:sldMk cId="858521167" sldId="278"/>
        </pc:sldMkLst>
      </pc:sldChg>
    </pc:docChg>
  </pc:docChgLst>
  <pc:docChgLst>
    <pc:chgData name="Stefan Fiegl" userId="S::fiegl_stefan@teams.hs-ludwigsburg.de::b01dd8ff-774c-439e-b066-faa211ecce1b" providerId="AD" clId="Web-{34FDAD17-17D9-6FCF-B736-2426420A179F}"/>
    <pc:docChg chg="modSld">
      <pc:chgData name="Stefan Fiegl" userId="S::fiegl_stefan@teams.hs-ludwigsburg.de::b01dd8ff-774c-439e-b066-faa211ecce1b" providerId="AD" clId="Web-{34FDAD17-17D9-6FCF-B736-2426420A179F}" dt="2025-01-30T17:57:25.642" v="6" actId="20577"/>
      <pc:docMkLst>
        <pc:docMk/>
      </pc:docMkLst>
      <pc:sldChg chg="modAnim">
        <pc:chgData name="Stefan Fiegl" userId="S::fiegl_stefan@teams.hs-ludwigsburg.de::b01dd8ff-774c-439e-b066-faa211ecce1b" providerId="AD" clId="Web-{34FDAD17-17D9-6FCF-B736-2426420A179F}" dt="2025-01-30T17:51:43.621" v="3"/>
        <pc:sldMkLst>
          <pc:docMk/>
          <pc:sldMk cId="2127033389" sldId="266"/>
        </pc:sldMkLst>
      </pc:sldChg>
      <pc:sldChg chg="modSp addAnim modAnim">
        <pc:chgData name="Stefan Fiegl" userId="S::fiegl_stefan@teams.hs-ludwigsburg.de::b01dd8ff-774c-439e-b066-faa211ecce1b" providerId="AD" clId="Web-{34FDAD17-17D9-6FCF-B736-2426420A179F}" dt="2025-01-30T17:57:25.642" v="6" actId="20577"/>
        <pc:sldMkLst>
          <pc:docMk/>
          <pc:sldMk cId="3882462156" sldId="270"/>
        </pc:sldMkLst>
        <pc:spChg chg="mod">
          <ac:chgData name="Stefan Fiegl" userId="S::fiegl_stefan@teams.hs-ludwigsburg.de::b01dd8ff-774c-439e-b066-faa211ecce1b" providerId="AD" clId="Web-{34FDAD17-17D9-6FCF-B736-2426420A179F}" dt="2025-01-30T17:57:25.642" v="6" actId="20577"/>
          <ac:spMkLst>
            <pc:docMk/>
            <pc:sldMk cId="3882462156" sldId="270"/>
            <ac:spMk id="2" creationId="{43F28BB5-3D78-4803-8C42-7F8A972152F3}"/>
          </ac:spMkLst>
        </pc:spChg>
      </pc:sldChg>
      <pc:sldChg chg="modSp">
        <pc:chgData name="Stefan Fiegl" userId="S::fiegl_stefan@teams.hs-ludwigsburg.de::b01dd8ff-774c-439e-b066-faa211ecce1b" providerId="AD" clId="Web-{34FDAD17-17D9-6FCF-B736-2426420A179F}" dt="2025-01-30T17:57:17.579" v="5" actId="20577"/>
        <pc:sldMkLst>
          <pc:docMk/>
          <pc:sldMk cId="1665058874" sldId="272"/>
        </pc:sldMkLst>
        <pc:spChg chg="mod">
          <ac:chgData name="Stefan Fiegl" userId="S::fiegl_stefan@teams.hs-ludwigsburg.de::b01dd8ff-774c-439e-b066-faa211ecce1b" providerId="AD" clId="Web-{34FDAD17-17D9-6FCF-B736-2426420A179F}" dt="2025-01-30T17:57:17.579" v="5" actId="20577"/>
          <ac:spMkLst>
            <pc:docMk/>
            <pc:sldMk cId="1665058874" sldId="272"/>
            <ac:spMk id="2" creationId="{523F2C48-0837-4826-9B70-3BBB87A70FA4}"/>
          </ac:spMkLst>
        </pc:spChg>
      </pc:sldChg>
    </pc:docChg>
  </pc:docChgLst>
  <pc:docChgLst>
    <pc:chgData name="Stefan Fiegl" userId="S::fiegl_stefan@teams.hs-ludwigsburg.de::b01dd8ff-774c-439e-b066-faa211ecce1b" providerId="AD" clId="Web-{B05942AE-E038-0F0C-E057-21CE09F189D4}"/>
    <pc:docChg chg="addSld modSld">
      <pc:chgData name="Stefan Fiegl" userId="S::fiegl_stefan@teams.hs-ludwigsburg.de::b01dd8ff-774c-439e-b066-faa211ecce1b" providerId="AD" clId="Web-{B05942AE-E038-0F0C-E057-21CE09F189D4}" dt="2025-01-06T13:45:18.415" v="226" actId="1076"/>
      <pc:docMkLst>
        <pc:docMk/>
      </pc:docMkLst>
      <pc:sldChg chg="modSp">
        <pc:chgData name="Stefan Fiegl" userId="S::fiegl_stefan@teams.hs-ludwigsburg.de::b01dd8ff-774c-439e-b066-faa211ecce1b" providerId="AD" clId="Web-{B05942AE-E038-0F0C-E057-21CE09F189D4}" dt="2025-01-06T13:45:18.415" v="226" actId="1076"/>
        <pc:sldMkLst>
          <pc:docMk/>
          <pc:sldMk cId="1959045980" sldId="257"/>
        </pc:sldMkLst>
        <pc:picChg chg="mod">
          <ac:chgData name="Stefan Fiegl" userId="S::fiegl_stefan@teams.hs-ludwigsburg.de::b01dd8ff-774c-439e-b066-faa211ecce1b" providerId="AD" clId="Web-{B05942AE-E038-0F0C-E057-21CE09F189D4}" dt="2025-01-06T13:45:18.415" v="226" actId="1076"/>
          <ac:picMkLst>
            <pc:docMk/>
            <pc:sldMk cId="1959045980" sldId="257"/>
            <ac:picMk id="8" creationId="{4976FC4E-2E55-46E3-8C5F-07C66EDC00BD}"/>
          </ac:picMkLst>
        </pc:picChg>
        <pc:picChg chg="mod">
          <ac:chgData name="Stefan Fiegl" userId="S::fiegl_stefan@teams.hs-ludwigsburg.de::b01dd8ff-774c-439e-b066-faa211ecce1b" providerId="AD" clId="Web-{B05942AE-E038-0F0C-E057-21CE09F189D4}" dt="2025-01-06T13:45:14.790" v="224" actId="1076"/>
          <ac:picMkLst>
            <pc:docMk/>
            <pc:sldMk cId="1959045980" sldId="257"/>
            <ac:picMk id="10" creationId="{1134F346-05A5-4896-ADAA-EF33BD0F4468}"/>
          </ac:picMkLst>
        </pc:picChg>
      </pc:sldChg>
      <pc:sldChg chg="addSp delSp modSp new mod setBg">
        <pc:chgData name="Stefan Fiegl" userId="S::fiegl_stefan@teams.hs-ludwigsburg.de::b01dd8ff-774c-439e-b066-faa211ecce1b" providerId="AD" clId="Web-{B05942AE-E038-0F0C-E057-21CE09F189D4}" dt="2025-01-06T13:44:09.758" v="222" actId="1076"/>
        <pc:sldMkLst>
          <pc:docMk/>
          <pc:sldMk cId="3224840752" sldId="276"/>
        </pc:sldMkLst>
        <pc:spChg chg="del">
          <ac:chgData name="Stefan Fiegl" userId="S::fiegl_stefan@teams.hs-ludwigsburg.de::b01dd8ff-774c-439e-b066-faa211ecce1b" providerId="AD" clId="Web-{B05942AE-E038-0F0C-E057-21CE09F189D4}" dt="2025-01-06T13:31:06.153" v="1"/>
          <ac:spMkLst>
            <pc:docMk/>
            <pc:sldMk cId="3224840752" sldId="276"/>
            <ac:spMk id="2" creationId="{453E20CC-729B-9423-054C-68F6BA9191F7}"/>
          </ac:spMkLst>
        </pc:spChg>
        <pc:spChg chg="del">
          <ac:chgData name="Stefan Fiegl" userId="S::fiegl_stefan@teams.hs-ludwigsburg.de::b01dd8ff-774c-439e-b066-faa211ecce1b" providerId="AD" clId="Web-{B05942AE-E038-0F0C-E057-21CE09F189D4}" dt="2025-01-06T13:31:10.528" v="2"/>
          <ac:spMkLst>
            <pc:docMk/>
            <pc:sldMk cId="3224840752" sldId="276"/>
            <ac:spMk id="3" creationId="{6832B8E6-3833-2382-56EC-48134EFE7958}"/>
          </ac:spMkLst>
        </pc:spChg>
        <pc:spChg chg="add mod">
          <ac:chgData name="Stefan Fiegl" userId="S::fiegl_stefan@teams.hs-ludwigsburg.de::b01dd8ff-774c-439e-b066-faa211ecce1b" providerId="AD" clId="Web-{B05942AE-E038-0F0C-E057-21CE09F189D4}" dt="2025-01-06T13:42:47.601" v="185" actId="14100"/>
          <ac:spMkLst>
            <pc:docMk/>
            <pc:sldMk cId="3224840752" sldId="276"/>
            <ac:spMk id="8" creationId="{6AF57E03-845E-E697-CD4B-0F73DCA9B70E}"/>
          </ac:spMkLst>
        </pc:spChg>
        <pc:spChg chg="add mod">
          <ac:chgData name="Stefan Fiegl" userId="S::fiegl_stefan@teams.hs-ludwigsburg.de::b01dd8ff-774c-439e-b066-faa211ecce1b" providerId="AD" clId="Web-{B05942AE-E038-0F0C-E057-21CE09F189D4}" dt="2025-01-06T13:42:44.882" v="184" actId="14100"/>
          <ac:spMkLst>
            <pc:docMk/>
            <pc:sldMk cId="3224840752" sldId="276"/>
            <ac:spMk id="9" creationId="{1451884B-BAEF-3036-4EAB-3FE84672D78C}"/>
          </ac:spMkLst>
        </pc:spChg>
        <pc:spChg chg="add mod">
          <ac:chgData name="Stefan Fiegl" userId="S::fiegl_stefan@teams.hs-ludwigsburg.de::b01dd8ff-774c-439e-b066-faa211ecce1b" providerId="AD" clId="Web-{B05942AE-E038-0F0C-E057-21CE09F189D4}" dt="2025-01-06T13:43:25.304" v="220" actId="20577"/>
          <ac:spMkLst>
            <pc:docMk/>
            <pc:sldMk cId="3224840752" sldId="276"/>
            <ac:spMk id="10" creationId="{C4D177C4-9DB2-207E-E8D7-33F98754D495}"/>
          </ac:spMkLst>
        </pc:spChg>
        <pc:spChg chg="add del">
          <ac:chgData name="Stefan Fiegl" userId="S::fiegl_stefan@teams.hs-ludwigsburg.de::b01dd8ff-774c-439e-b066-faa211ecce1b" providerId="AD" clId="Web-{B05942AE-E038-0F0C-E057-21CE09F189D4}" dt="2025-01-06T13:38:56.332" v="85"/>
          <ac:spMkLst>
            <pc:docMk/>
            <pc:sldMk cId="3224840752" sldId="276"/>
            <ac:spMk id="21" creationId="{B78EDDD3-C548-48EF-B3CA-B290B17192AB}"/>
          </ac:spMkLst>
        </pc:spChg>
        <pc:picChg chg="add mod ord">
          <ac:chgData name="Stefan Fiegl" userId="S::fiegl_stefan@teams.hs-ludwigsburg.de::b01dd8ff-774c-439e-b066-faa211ecce1b" providerId="AD" clId="Web-{B05942AE-E038-0F0C-E057-21CE09F189D4}" dt="2025-01-06T13:39:14.504" v="93" actId="1076"/>
          <ac:picMkLst>
            <pc:docMk/>
            <pc:sldMk cId="3224840752" sldId="276"/>
            <ac:picMk id="4" creationId="{A8A3F52B-B71F-524B-D70A-A2C5FA0DC61C}"/>
          </ac:picMkLst>
        </pc:picChg>
        <pc:picChg chg="add mod ord">
          <ac:chgData name="Stefan Fiegl" userId="S::fiegl_stefan@teams.hs-ludwigsburg.de::b01dd8ff-774c-439e-b066-faa211ecce1b" providerId="AD" clId="Web-{B05942AE-E038-0F0C-E057-21CE09F189D4}" dt="2025-01-06T13:39:17.098" v="94" actId="1076"/>
          <ac:picMkLst>
            <pc:docMk/>
            <pc:sldMk cId="3224840752" sldId="276"/>
            <ac:picMk id="5" creationId="{659BC99F-91FC-AF91-6695-FA84C48A815B}"/>
          </ac:picMkLst>
        </pc:picChg>
        <pc:picChg chg="add mod ord">
          <ac:chgData name="Stefan Fiegl" userId="S::fiegl_stefan@teams.hs-ludwigsburg.de::b01dd8ff-774c-439e-b066-faa211ecce1b" providerId="AD" clId="Web-{B05942AE-E038-0F0C-E057-21CE09F189D4}" dt="2025-01-06T13:44:09.758" v="222" actId="1076"/>
          <ac:picMkLst>
            <pc:docMk/>
            <pc:sldMk cId="3224840752" sldId="276"/>
            <ac:picMk id="6" creationId="{39A124FE-3E81-8A01-7B81-65F3CF643892}"/>
          </ac:picMkLst>
        </pc:picChg>
        <pc:picChg chg="add mod ord">
          <ac:chgData name="Stefan Fiegl" userId="S::fiegl_stefan@teams.hs-ludwigsburg.de::b01dd8ff-774c-439e-b066-faa211ecce1b" providerId="AD" clId="Web-{B05942AE-E038-0F0C-E057-21CE09F189D4}" dt="2025-01-06T13:44:07.696" v="221" actId="1076"/>
          <ac:picMkLst>
            <pc:docMk/>
            <pc:sldMk cId="3224840752" sldId="276"/>
            <ac:picMk id="7" creationId="{E5A681D6-FABD-B5CA-784D-5B12C37DBA77}"/>
          </ac:picMkLst>
        </pc:picChg>
        <pc:cxnChg chg="add del">
          <ac:chgData name="Stefan Fiegl" userId="S::fiegl_stefan@teams.hs-ludwigsburg.de::b01dd8ff-774c-439e-b066-faa211ecce1b" providerId="AD" clId="Web-{B05942AE-E038-0F0C-E057-21CE09F189D4}" dt="2025-01-06T13:38:23.769" v="71"/>
          <ac:cxnSpMkLst>
            <pc:docMk/>
            <pc:sldMk cId="3224840752" sldId="276"/>
            <ac:cxnSpMk id="12" creationId="{50DA1EB8-87CF-4588-A1FD-4756F9A28F6B}"/>
          </ac:cxnSpMkLst>
        </pc:cxnChg>
        <pc:cxnChg chg="add del">
          <ac:chgData name="Stefan Fiegl" userId="S::fiegl_stefan@teams.hs-ludwigsburg.de::b01dd8ff-774c-439e-b066-faa211ecce1b" providerId="AD" clId="Web-{B05942AE-E038-0F0C-E057-21CE09F189D4}" dt="2025-01-06T13:38:23.769" v="71"/>
          <ac:cxnSpMkLst>
            <pc:docMk/>
            <pc:sldMk cId="3224840752" sldId="276"/>
            <ac:cxnSpMk id="14" creationId="{D7A4E378-EA57-47B9-B1EB-58B998F6CFFB}"/>
          </ac:cxnSpMkLst>
        </pc:cxnChg>
        <pc:cxnChg chg="add del">
          <ac:chgData name="Stefan Fiegl" userId="S::fiegl_stefan@teams.hs-ludwigsburg.de::b01dd8ff-774c-439e-b066-faa211ecce1b" providerId="AD" clId="Web-{B05942AE-E038-0F0C-E057-21CE09F189D4}" dt="2025-01-06T13:38:23.769" v="71"/>
          <ac:cxnSpMkLst>
            <pc:docMk/>
            <pc:sldMk cId="3224840752" sldId="276"/>
            <ac:cxnSpMk id="16" creationId="{D2B31ED6-76F0-425A-9A41-C947AEF9C145}"/>
          </ac:cxnSpMkLst>
        </pc:cxnChg>
        <pc:cxnChg chg="add del">
          <ac:chgData name="Stefan Fiegl" userId="S::fiegl_stefan@teams.hs-ludwigsburg.de::b01dd8ff-774c-439e-b066-faa211ecce1b" providerId="AD" clId="Web-{B05942AE-E038-0F0C-E057-21CE09F189D4}" dt="2025-01-06T13:38:56.316" v="84"/>
          <ac:cxnSpMkLst>
            <pc:docMk/>
            <pc:sldMk cId="3224840752" sldId="276"/>
            <ac:cxnSpMk id="26" creationId="{91B6081D-D3E8-4209-B85B-EB1C655A6272}"/>
          </ac:cxnSpMkLst>
        </pc:cxnChg>
        <pc:cxnChg chg="add del">
          <ac:chgData name="Stefan Fiegl" userId="S::fiegl_stefan@teams.hs-ludwigsburg.de::b01dd8ff-774c-439e-b066-faa211ecce1b" providerId="AD" clId="Web-{B05942AE-E038-0F0C-E057-21CE09F189D4}" dt="2025-01-06T13:38:56.316" v="84"/>
          <ac:cxnSpMkLst>
            <pc:docMk/>
            <pc:sldMk cId="3224840752" sldId="276"/>
            <ac:cxnSpMk id="28" creationId="{28CA55E4-1295-45C8-BA05-5A9E705B749A}"/>
          </ac:cxnSpMkLst>
        </pc:cxnChg>
        <pc:cxnChg chg="add del">
          <ac:chgData name="Stefan Fiegl" userId="S::fiegl_stefan@teams.hs-ludwigsburg.de::b01dd8ff-774c-439e-b066-faa211ecce1b" providerId="AD" clId="Web-{B05942AE-E038-0F0C-E057-21CE09F189D4}" dt="2025-01-06T13:38:56.316" v="84"/>
          <ac:cxnSpMkLst>
            <pc:docMk/>
            <pc:sldMk cId="3224840752" sldId="276"/>
            <ac:cxnSpMk id="30" creationId="{08C5794E-A9A1-4A23-AF68-C79A7822334C}"/>
          </ac:cxnSpMkLst>
        </pc:cxnChg>
        <pc:cxnChg chg="add">
          <ac:chgData name="Stefan Fiegl" userId="S::fiegl_stefan@teams.hs-ludwigsburg.de::b01dd8ff-774c-439e-b066-faa211ecce1b" providerId="AD" clId="Web-{B05942AE-E038-0F0C-E057-21CE09F189D4}" dt="2025-01-06T13:38:56.332" v="85"/>
          <ac:cxnSpMkLst>
            <pc:docMk/>
            <pc:sldMk cId="3224840752" sldId="276"/>
            <ac:cxnSpMk id="32" creationId="{50DA1EB8-87CF-4588-A1FD-4756F9A28F6B}"/>
          </ac:cxnSpMkLst>
        </pc:cxnChg>
        <pc:cxnChg chg="add">
          <ac:chgData name="Stefan Fiegl" userId="S::fiegl_stefan@teams.hs-ludwigsburg.de::b01dd8ff-774c-439e-b066-faa211ecce1b" providerId="AD" clId="Web-{B05942AE-E038-0F0C-E057-21CE09F189D4}" dt="2025-01-06T13:38:56.332" v="85"/>
          <ac:cxnSpMkLst>
            <pc:docMk/>
            <pc:sldMk cId="3224840752" sldId="276"/>
            <ac:cxnSpMk id="33" creationId="{D7A4E378-EA57-47B9-B1EB-58B998F6CFFB}"/>
          </ac:cxnSpMkLst>
        </pc:cxnChg>
        <pc:cxnChg chg="add">
          <ac:chgData name="Stefan Fiegl" userId="S::fiegl_stefan@teams.hs-ludwigsburg.de::b01dd8ff-774c-439e-b066-faa211ecce1b" providerId="AD" clId="Web-{B05942AE-E038-0F0C-E057-21CE09F189D4}" dt="2025-01-06T13:38:56.332" v="85"/>
          <ac:cxnSpMkLst>
            <pc:docMk/>
            <pc:sldMk cId="3224840752" sldId="276"/>
            <ac:cxnSpMk id="34" creationId="{D2B31ED6-76F0-425A-9A41-C947AEF9C145}"/>
          </ac:cxnSpMkLst>
        </pc:cxnChg>
      </pc:sldChg>
    </pc:docChg>
  </pc:docChgLst>
  <pc:docChgLst>
    <pc:chgData name="Stefan Fiegl" userId="S::fiegl_stefan@teams.hs-ludwigsburg.de::b01dd8ff-774c-439e-b066-faa211ecce1b" providerId="AD" clId="Web-{588FA77C-A7B5-1443-CE4A-F0A11451B0C8}"/>
    <pc:docChg chg="delSld modSld">
      <pc:chgData name="Stefan Fiegl" userId="S::fiegl_stefan@teams.hs-ludwigsburg.de::b01dd8ff-774c-439e-b066-faa211ecce1b" providerId="AD" clId="Web-{588FA77C-A7B5-1443-CE4A-F0A11451B0C8}" dt="2025-04-15T08:22:50.215" v="1356" actId="20577"/>
      <pc:docMkLst>
        <pc:docMk/>
      </pc:docMkLst>
      <pc:sldChg chg="modSp">
        <pc:chgData name="Stefan Fiegl" userId="S::fiegl_stefan@teams.hs-ludwigsburg.de::b01dd8ff-774c-439e-b066-faa211ecce1b" providerId="AD" clId="Web-{588FA77C-A7B5-1443-CE4A-F0A11451B0C8}" dt="2025-04-15T08:21:47.355" v="1341" actId="1076"/>
        <pc:sldMkLst>
          <pc:docMk/>
          <pc:sldMk cId="787108618" sldId="256"/>
        </pc:sldMkLst>
        <pc:picChg chg="mod">
          <ac:chgData name="Stefan Fiegl" userId="S::fiegl_stefan@teams.hs-ludwigsburg.de::b01dd8ff-774c-439e-b066-faa211ecce1b" providerId="AD" clId="Web-{588FA77C-A7B5-1443-CE4A-F0A11451B0C8}" dt="2025-04-15T08:21:47.355" v="1341" actId="1076"/>
          <ac:picMkLst>
            <pc:docMk/>
            <pc:sldMk cId="787108618" sldId="256"/>
            <ac:picMk id="5" creationId="{A2E4F346-F6A4-4B6D-AA17-9ADED053658F}"/>
          </ac:picMkLst>
        </pc:picChg>
      </pc:sldChg>
      <pc:sldChg chg="modSp">
        <pc:chgData name="Stefan Fiegl" userId="S::fiegl_stefan@teams.hs-ludwigsburg.de::b01dd8ff-774c-439e-b066-faa211ecce1b" providerId="AD" clId="Web-{588FA77C-A7B5-1443-CE4A-F0A11451B0C8}" dt="2025-04-15T06:46:53.551" v="245" actId="20577"/>
        <pc:sldMkLst>
          <pc:docMk/>
          <pc:sldMk cId="1959045980" sldId="257"/>
        </pc:sldMkLst>
        <pc:spChg chg="mod">
          <ac:chgData name="Stefan Fiegl" userId="S::fiegl_stefan@teams.hs-ludwigsburg.de::b01dd8ff-774c-439e-b066-faa211ecce1b" providerId="AD" clId="Web-{588FA77C-A7B5-1443-CE4A-F0A11451B0C8}" dt="2025-04-15T06:46:53.551" v="245" actId="20577"/>
          <ac:spMkLst>
            <pc:docMk/>
            <pc:sldMk cId="1959045980" sldId="257"/>
            <ac:spMk id="3" creationId="{7F0282AF-71A4-4991-AFEC-C8EF5EA8CA2E}"/>
          </ac:spMkLst>
        </pc:spChg>
      </pc:sldChg>
      <pc:sldChg chg="modSp">
        <pc:chgData name="Stefan Fiegl" userId="S::fiegl_stefan@teams.hs-ludwigsburg.de::b01dd8ff-774c-439e-b066-faa211ecce1b" providerId="AD" clId="Web-{588FA77C-A7B5-1443-CE4A-F0A11451B0C8}" dt="2025-04-15T06:17:39.599" v="40" actId="20577"/>
        <pc:sldMkLst>
          <pc:docMk/>
          <pc:sldMk cId="1589552683" sldId="258"/>
        </pc:sldMkLst>
        <pc:spChg chg="mod">
          <ac:chgData name="Stefan Fiegl" userId="S::fiegl_stefan@teams.hs-ludwigsburg.de::b01dd8ff-774c-439e-b066-faa211ecce1b" providerId="AD" clId="Web-{588FA77C-A7B5-1443-CE4A-F0A11451B0C8}" dt="2025-04-15T06:17:39.599" v="40" actId="20577"/>
          <ac:spMkLst>
            <pc:docMk/>
            <pc:sldMk cId="1589552683" sldId="258"/>
            <ac:spMk id="4" creationId="{CF467F6F-1C22-4E76-A9CC-8689039CF68D}"/>
          </ac:spMkLst>
        </pc:spChg>
      </pc:sldChg>
      <pc:sldChg chg="addSp delSp modSp delAnim">
        <pc:chgData name="Stefan Fiegl" userId="S::fiegl_stefan@teams.hs-ludwigsburg.de::b01dd8ff-774c-439e-b066-faa211ecce1b" providerId="AD" clId="Web-{588FA77C-A7B5-1443-CE4A-F0A11451B0C8}" dt="2025-04-15T07:55:15.575" v="676" actId="14100"/>
        <pc:sldMkLst>
          <pc:docMk/>
          <pc:sldMk cId="1435297993" sldId="259"/>
        </pc:sldMkLst>
        <pc:spChg chg="add mod">
          <ac:chgData name="Stefan Fiegl" userId="S::fiegl_stefan@teams.hs-ludwigsburg.de::b01dd8ff-774c-439e-b066-faa211ecce1b" providerId="AD" clId="Web-{588FA77C-A7B5-1443-CE4A-F0A11451B0C8}" dt="2025-04-15T07:55:15.575" v="676" actId="14100"/>
          <ac:spMkLst>
            <pc:docMk/>
            <pc:sldMk cId="1435297993" sldId="259"/>
            <ac:spMk id="3" creationId="{B1C6492A-02CF-8B12-AAA4-28D0B25FCE8A}"/>
          </ac:spMkLst>
        </pc:spChg>
        <pc:spChg chg="del mod">
          <ac:chgData name="Stefan Fiegl" userId="S::fiegl_stefan@teams.hs-ludwigsburg.de::b01dd8ff-774c-439e-b066-faa211ecce1b" providerId="AD" clId="Web-{588FA77C-A7B5-1443-CE4A-F0A11451B0C8}" dt="2025-04-15T06:33:59.842" v="235"/>
          <ac:spMkLst>
            <pc:docMk/>
            <pc:sldMk cId="1435297993" sldId="259"/>
            <ac:spMk id="4" creationId="{182C47C7-1D36-4184-A176-EB15EBDB035B}"/>
          </ac:spMkLst>
        </pc:spChg>
        <pc:spChg chg="del mod">
          <ac:chgData name="Stefan Fiegl" userId="S::fiegl_stefan@teams.hs-ludwigsburg.de::b01dd8ff-774c-439e-b066-faa211ecce1b" providerId="AD" clId="Web-{588FA77C-A7B5-1443-CE4A-F0A11451B0C8}" dt="2025-04-15T06:33:55.467" v="233"/>
          <ac:spMkLst>
            <pc:docMk/>
            <pc:sldMk cId="1435297993" sldId="259"/>
            <ac:spMk id="5" creationId="{9AD7DC85-9A5D-4629-8247-E3C2AF1819A8}"/>
          </ac:spMkLst>
        </pc:spChg>
        <pc:spChg chg="del mod">
          <ac:chgData name="Stefan Fiegl" userId="S::fiegl_stefan@teams.hs-ludwigsburg.de::b01dd8ff-774c-439e-b066-faa211ecce1b" providerId="AD" clId="Web-{588FA77C-A7B5-1443-CE4A-F0A11451B0C8}" dt="2025-04-15T06:33:50.216" v="232"/>
          <ac:spMkLst>
            <pc:docMk/>
            <pc:sldMk cId="1435297993" sldId="259"/>
            <ac:spMk id="6" creationId="{3983DB7E-BBAD-4D7F-8594-6F5936608209}"/>
          </ac:spMkLst>
        </pc:spChg>
        <pc:spChg chg="del mod">
          <ac:chgData name="Stefan Fiegl" userId="S::fiegl_stefan@teams.hs-ludwigsburg.de::b01dd8ff-774c-439e-b066-faa211ecce1b" providerId="AD" clId="Web-{588FA77C-A7B5-1443-CE4A-F0A11451B0C8}" dt="2025-04-15T06:33:47.967" v="231"/>
          <ac:spMkLst>
            <pc:docMk/>
            <pc:sldMk cId="1435297993" sldId="259"/>
            <ac:spMk id="7" creationId="{A0B4D2AA-C4C8-40ED-9AD6-9B01C563C0DE}"/>
          </ac:spMkLst>
        </pc:spChg>
        <pc:spChg chg="mod">
          <ac:chgData name="Stefan Fiegl" userId="S::fiegl_stefan@teams.hs-ludwigsburg.de::b01dd8ff-774c-439e-b066-faa211ecce1b" providerId="AD" clId="Web-{588FA77C-A7B5-1443-CE4A-F0A11451B0C8}" dt="2025-04-15T07:54:16.902" v="586" actId="14100"/>
          <ac:spMkLst>
            <pc:docMk/>
            <pc:sldMk cId="1435297993" sldId="259"/>
            <ac:spMk id="8" creationId="{7B414EB4-945C-48C2-81FC-4264A255AC81}"/>
          </ac:spMkLst>
        </pc:spChg>
        <pc:spChg chg="del mod">
          <ac:chgData name="Stefan Fiegl" userId="S::fiegl_stefan@teams.hs-ludwigsburg.de::b01dd8ff-774c-439e-b066-faa211ecce1b" providerId="AD" clId="Web-{588FA77C-A7B5-1443-CE4A-F0A11451B0C8}" dt="2025-04-15T06:33:57.654" v="234"/>
          <ac:spMkLst>
            <pc:docMk/>
            <pc:sldMk cId="1435297993" sldId="259"/>
            <ac:spMk id="9" creationId="{A92B31DC-D35E-A005-8D7C-1229CFFE826C}"/>
          </ac:spMkLst>
        </pc:spChg>
      </pc:sldChg>
      <pc:sldChg chg="modSp">
        <pc:chgData name="Stefan Fiegl" userId="S::fiegl_stefan@teams.hs-ludwigsburg.de::b01dd8ff-774c-439e-b066-faa211ecce1b" providerId="AD" clId="Web-{588FA77C-A7B5-1443-CE4A-F0A11451B0C8}" dt="2025-04-15T08:07:59.730" v="1034" actId="14100"/>
        <pc:sldMkLst>
          <pc:docMk/>
          <pc:sldMk cId="1700840595" sldId="260"/>
        </pc:sldMkLst>
        <pc:spChg chg="mod">
          <ac:chgData name="Stefan Fiegl" userId="S::fiegl_stefan@teams.hs-ludwigsburg.de::b01dd8ff-774c-439e-b066-faa211ecce1b" providerId="AD" clId="Web-{588FA77C-A7B5-1443-CE4A-F0A11451B0C8}" dt="2025-04-15T08:07:59.730" v="1034" actId="14100"/>
          <ac:spMkLst>
            <pc:docMk/>
            <pc:sldMk cId="1700840595" sldId="260"/>
            <ac:spMk id="3" creationId="{A4312982-A3E6-44EC-A64D-3811FBC9FC21}"/>
          </ac:spMkLst>
        </pc:spChg>
        <pc:spChg chg="mod">
          <ac:chgData name="Stefan Fiegl" userId="S::fiegl_stefan@teams.hs-ludwigsburg.de::b01dd8ff-774c-439e-b066-faa211ecce1b" providerId="AD" clId="Web-{588FA77C-A7B5-1443-CE4A-F0A11451B0C8}" dt="2025-04-15T08:03:03.928" v="843" actId="20577"/>
          <ac:spMkLst>
            <pc:docMk/>
            <pc:sldMk cId="1700840595" sldId="260"/>
            <ac:spMk id="6" creationId="{C54B77CA-A477-439D-8A58-7E2EBA55369A}"/>
          </ac:spMkLst>
        </pc:spChg>
      </pc:sldChg>
      <pc:sldChg chg="modSp">
        <pc:chgData name="Stefan Fiegl" userId="S::fiegl_stefan@teams.hs-ludwigsburg.de::b01dd8ff-774c-439e-b066-faa211ecce1b" providerId="AD" clId="Web-{588FA77C-A7B5-1443-CE4A-F0A11451B0C8}" dt="2025-04-15T08:15:12.269" v="1282" actId="20577"/>
        <pc:sldMkLst>
          <pc:docMk/>
          <pc:sldMk cId="2282641364" sldId="261"/>
        </pc:sldMkLst>
        <pc:spChg chg="mod">
          <ac:chgData name="Stefan Fiegl" userId="S::fiegl_stefan@teams.hs-ludwigsburg.de::b01dd8ff-774c-439e-b066-faa211ecce1b" providerId="AD" clId="Web-{588FA77C-A7B5-1443-CE4A-F0A11451B0C8}" dt="2025-04-15T08:15:12.269" v="1282" actId="20577"/>
          <ac:spMkLst>
            <pc:docMk/>
            <pc:sldMk cId="2282641364" sldId="261"/>
            <ac:spMk id="3" creationId="{09991A40-A671-49CB-8A8B-20725A60DDBF}"/>
          </ac:spMkLst>
        </pc:spChg>
        <pc:spChg chg="mod">
          <ac:chgData name="Stefan Fiegl" userId="S::fiegl_stefan@teams.hs-ludwigsburg.de::b01dd8ff-774c-439e-b066-faa211ecce1b" providerId="AD" clId="Web-{588FA77C-A7B5-1443-CE4A-F0A11451B0C8}" dt="2025-04-15T08:04:41.289" v="885" actId="1076"/>
          <ac:spMkLst>
            <pc:docMk/>
            <pc:sldMk cId="2282641364" sldId="261"/>
            <ac:spMk id="7" creationId="{AFE84A5C-C80E-4CD0-9416-F79D16278EC8}"/>
          </ac:spMkLst>
        </pc:spChg>
      </pc:sldChg>
      <pc:sldChg chg="modSp">
        <pc:chgData name="Stefan Fiegl" userId="S::fiegl_stefan@teams.hs-ludwigsburg.de::b01dd8ff-774c-439e-b066-faa211ecce1b" providerId="AD" clId="Web-{588FA77C-A7B5-1443-CE4A-F0A11451B0C8}" dt="2025-04-15T08:15:36.504" v="1285" actId="1076"/>
        <pc:sldMkLst>
          <pc:docMk/>
          <pc:sldMk cId="413724281" sldId="263"/>
        </pc:sldMkLst>
        <pc:spChg chg="mod">
          <ac:chgData name="Stefan Fiegl" userId="S::fiegl_stefan@teams.hs-ludwigsburg.de::b01dd8ff-774c-439e-b066-faa211ecce1b" providerId="AD" clId="Web-{588FA77C-A7B5-1443-CE4A-F0A11451B0C8}" dt="2025-04-15T08:15:36.504" v="1285" actId="1076"/>
          <ac:spMkLst>
            <pc:docMk/>
            <pc:sldMk cId="413724281" sldId="263"/>
            <ac:spMk id="3" creationId="{5EE681F8-83D4-4350-BADC-8D0A5E265C82}"/>
          </ac:spMkLst>
        </pc:spChg>
      </pc:sldChg>
      <pc:sldChg chg="addSp delSp modSp addAnim delAnim">
        <pc:chgData name="Stefan Fiegl" userId="S::fiegl_stefan@teams.hs-ludwigsburg.de::b01dd8ff-774c-439e-b066-faa211ecce1b" providerId="AD" clId="Web-{588FA77C-A7B5-1443-CE4A-F0A11451B0C8}" dt="2025-04-15T06:56:15.806" v="517" actId="20577"/>
        <pc:sldMkLst>
          <pc:docMk/>
          <pc:sldMk cId="2177414712" sldId="264"/>
        </pc:sldMkLst>
        <pc:spChg chg="mod">
          <ac:chgData name="Stefan Fiegl" userId="S::fiegl_stefan@teams.hs-ludwigsburg.de::b01dd8ff-774c-439e-b066-faa211ecce1b" providerId="AD" clId="Web-{588FA77C-A7B5-1443-CE4A-F0A11451B0C8}" dt="2025-04-15T06:48:45.224" v="253" actId="1076"/>
          <ac:spMkLst>
            <pc:docMk/>
            <pc:sldMk cId="2177414712" sldId="264"/>
            <ac:spMk id="2" creationId="{BC1A761D-F4F4-47DF-BB0C-D29599D47E7D}"/>
          </ac:spMkLst>
        </pc:spChg>
        <pc:spChg chg="del">
          <ac:chgData name="Stefan Fiegl" userId="S::fiegl_stefan@teams.hs-ludwigsburg.de::b01dd8ff-774c-439e-b066-faa211ecce1b" providerId="AD" clId="Web-{588FA77C-A7B5-1443-CE4A-F0A11451B0C8}" dt="2025-04-15T06:48:29.786" v="251"/>
          <ac:spMkLst>
            <pc:docMk/>
            <pc:sldMk cId="2177414712" sldId="264"/>
            <ac:spMk id="3" creationId="{96A7A6FE-B6A8-45F7-A0D5-5FDD27349A96}"/>
          </ac:spMkLst>
        </pc:spChg>
        <pc:spChg chg="mod">
          <ac:chgData name="Stefan Fiegl" userId="S::fiegl_stefan@teams.hs-ludwigsburg.de::b01dd8ff-774c-439e-b066-faa211ecce1b" providerId="AD" clId="Web-{588FA77C-A7B5-1443-CE4A-F0A11451B0C8}" dt="2025-04-15T06:49:12.349" v="255" actId="1076"/>
          <ac:spMkLst>
            <pc:docMk/>
            <pc:sldMk cId="2177414712" sldId="264"/>
            <ac:spMk id="7" creationId="{F978C396-7246-76DA-1D59-66319F216E26}"/>
          </ac:spMkLst>
        </pc:spChg>
        <pc:spChg chg="add del mod">
          <ac:chgData name="Stefan Fiegl" userId="S::fiegl_stefan@teams.hs-ludwigsburg.de::b01dd8ff-774c-439e-b066-faa211ecce1b" providerId="AD" clId="Web-{588FA77C-A7B5-1443-CE4A-F0A11451B0C8}" dt="2025-04-15T06:48:37.146" v="252"/>
          <ac:spMkLst>
            <pc:docMk/>
            <pc:sldMk cId="2177414712" sldId="264"/>
            <ac:spMk id="8" creationId="{E6EAC595-DB51-8010-707A-504790C9EC9D}"/>
          </ac:spMkLst>
        </pc:spChg>
        <pc:spChg chg="mod">
          <ac:chgData name="Stefan Fiegl" userId="S::fiegl_stefan@teams.hs-ludwigsburg.de::b01dd8ff-774c-439e-b066-faa211ecce1b" providerId="AD" clId="Web-{588FA77C-A7B5-1443-CE4A-F0A11451B0C8}" dt="2025-04-15T06:49:06.506" v="254" actId="20577"/>
          <ac:spMkLst>
            <pc:docMk/>
            <pc:sldMk cId="2177414712" sldId="264"/>
            <ac:spMk id="9" creationId="{C85F6334-DC01-2DE7-1D5F-B09D6F0E273E}"/>
          </ac:spMkLst>
        </pc:spChg>
        <pc:spChg chg="add del mod">
          <ac:chgData name="Stefan Fiegl" userId="S::fiegl_stefan@teams.hs-ludwigsburg.de::b01dd8ff-774c-439e-b066-faa211ecce1b" providerId="AD" clId="Web-{588FA77C-A7B5-1443-CE4A-F0A11451B0C8}" dt="2025-04-15T06:50:26.694" v="291"/>
          <ac:spMkLst>
            <pc:docMk/>
            <pc:sldMk cId="2177414712" sldId="264"/>
            <ac:spMk id="11" creationId="{8FA9537B-6AAD-C2ED-3A84-0FCC2A50B4A8}"/>
          </ac:spMkLst>
        </pc:spChg>
        <pc:spChg chg="add mod">
          <ac:chgData name="Stefan Fiegl" userId="S::fiegl_stefan@teams.hs-ludwigsburg.de::b01dd8ff-774c-439e-b066-faa211ecce1b" providerId="AD" clId="Web-{588FA77C-A7B5-1443-CE4A-F0A11451B0C8}" dt="2025-04-15T06:54:10.883" v="455" actId="1076"/>
          <ac:spMkLst>
            <pc:docMk/>
            <pc:sldMk cId="2177414712" sldId="264"/>
            <ac:spMk id="12" creationId="{F5568CCF-7968-78DD-324F-543D222A3F1E}"/>
          </ac:spMkLst>
        </pc:spChg>
        <pc:spChg chg="mod">
          <ac:chgData name="Stefan Fiegl" userId="S::fiegl_stefan@teams.hs-ludwigsburg.de::b01dd8ff-774c-439e-b066-faa211ecce1b" providerId="AD" clId="Web-{588FA77C-A7B5-1443-CE4A-F0A11451B0C8}" dt="2025-04-15T06:48:02.911" v="249" actId="1076"/>
          <ac:spMkLst>
            <pc:docMk/>
            <pc:sldMk cId="2177414712" sldId="264"/>
            <ac:spMk id="13" creationId="{CE4D05C6-026B-843C-9F10-DD71C2361AEC}"/>
          </ac:spMkLst>
        </pc:spChg>
        <pc:spChg chg="mod">
          <ac:chgData name="Stefan Fiegl" userId="S::fiegl_stefan@teams.hs-ludwigsburg.de::b01dd8ff-774c-439e-b066-faa211ecce1b" providerId="AD" clId="Web-{588FA77C-A7B5-1443-CE4A-F0A11451B0C8}" dt="2025-04-15T06:56:15.806" v="517" actId="20577"/>
          <ac:spMkLst>
            <pc:docMk/>
            <pc:sldMk cId="2177414712" sldId="264"/>
            <ac:spMk id="14" creationId="{13887937-F400-1097-4161-80FEF2DA8213}"/>
          </ac:spMkLst>
        </pc:spChg>
        <pc:spChg chg="mod">
          <ac:chgData name="Stefan Fiegl" userId="S::fiegl_stefan@teams.hs-ludwigsburg.de::b01dd8ff-774c-439e-b066-faa211ecce1b" providerId="AD" clId="Web-{588FA77C-A7B5-1443-CE4A-F0A11451B0C8}" dt="2025-04-15T06:48:05.880" v="250" actId="1076"/>
          <ac:spMkLst>
            <pc:docMk/>
            <pc:sldMk cId="2177414712" sldId="264"/>
            <ac:spMk id="15" creationId="{80B30413-1FCB-BE97-210E-3435B18E87A1}"/>
          </ac:spMkLst>
        </pc:spChg>
        <pc:spChg chg="add mod">
          <ac:chgData name="Stefan Fiegl" userId="S::fiegl_stefan@teams.hs-ludwigsburg.de::b01dd8ff-774c-439e-b066-faa211ecce1b" providerId="AD" clId="Web-{588FA77C-A7B5-1443-CE4A-F0A11451B0C8}" dt="2025-04-15T06:54:14.024" v="457" actId="1076"/>
          <ac:spMkLst>
            <pc:docMk/>
            <pc:sldMk cId="2177414712" sldId="264"/>
            <ac:spMk id="16" creationId="{8C838421-6786-FDC3-1B81-5A8C44E25588}"/>
          </ac:spMkLst>
        </pc:spChg>
        <pc:spChg chg="add mod">
          <ac:chgData name="Stefan Fiegl" userId="S::fiegl_stefan@teams.hs-ludwigsburg.de::b01dd8ff-774c-439e-b066-faa211ecce1b" providerId="AD" clId="Web-{588FA77C-A7B5-1443-CE4A-F0A11451B0C8}" dt="2025-04-15T06:56:00.665" v="510" actId="1076"/>
          <ac:spMkLst>
            <pc:docMk/>
            <pc:sldMk cId="2177414712" sldId="264"/>
            <ac:spMk id="17" creationId="{AE242B73-593F-22AF-64B7-D44800A19862}"/>
          </ac:spMkLst>
        </pc:spChg>
        <pc:spChg chg="add mod">
          <ac:chgData name="Stefan Fiegl" userId="S::fiegl_stefan@teams.hs-ludwigsburg.de::b01dd8ff-774c-439e-b066-faa211ecce1b" providerId="AD" clId="Web-{588FA77C-A7B5-1443-CE4A-F0A11451B0C8}" dt="2025-04-15T06:54:12.227" v="456" actId="1076"/>
          <ac:spMkLst>
            <pc:docMk/>
            <pc:sldMk cId="2177414712" sldId="264"/>
            <ac:spMk id="19" creationId="{653066D1-34A4-CE62-9CE5-7F0226548CB6}"/>
          </ac:spMkLst>
        </pc:spChg>
        <pc:spChg chg="add mod">
          <ac:chgData name="Stefan Fiegl" userId="S::fiegl_stefan@teams.hs-ludwigsburg.de::b01dd8ff-774c-439e-b066-faa211ecce1b" providerId="AD" clId="Web-{588FA77C-A7B5-1443-CE4A-F0A11451B0C8}" dt="2025-04-15T06:56:02.775" v="511" actId="1076"/>
          <ac:spMkLst>
            <pc:docMk/>
            <pc:sldMk cId="2177414712" sldId="264"/>
            <ac:spMk id="21" creationId="{C2DD8C0E-9A09-A2CA-D659-2B188F21EE34}"/>
          </ac:spMkLst>
        </pc:spChg>
        <pc:spChg chg="add mod">
          <ac:chgData name="Stefan Fiegl" userId="S::fiegl_stefan@teams.hs-ludwigsburg.de::b01dd8ff-774c-439e-b066-faa211ecce1b" providerId="AD" clId="Web-{588FA77C-A7B5-1443-CE4A-F0A11451B0C8}" dt="2025-04-15T06:55:58.665" v="509" actId="1076"/>
          <ac:spMkLst>
            <pc:docMk/>
            <pc:sldMk cId="2177414712" sldId="264"/>
            <ac:spMk id="22" creationId="{B24F135F-D1EF-D070-215A-033BE6FD4EF4}"/>
          </ac:spMkLst>
        </pc:spChg>
        <pc:spChg chg="add mod">
          <ac:chgData name="Stefan Fiegl" userId="S::fiegl_stefan@teams.hs-ludwigsburg.de::b01dd8ff-774c-439e-b066-faa211ecce1b" providerId="AD" clId="Web-{588FA77C-A7B5-1443-CE4A-F0A11451B0C8}" dt="2025-04-15T06:56:08.931" v="513" actId="1076"/>
          <ac:spMkLst>
            <pc:docMk/>
            <pc:sldMk cId="2177414712" sldId="264"/>
            <ac:spMk id="24" creationId="{081F88F7-06EB-F6AD-A420-94DC1662A591}"/>
          </ac:spMkLst>
        </pc:spChg>
      </pc:sldChg>
      <pc:sldChg chg="modSp">
        <pc:chgData name="Stefan Fiegl" userId="S::fiegl_stefan@teams.hs-ludwigsburg.de::b01dd8ff-774c-439e-b066-faa211ecce1b" providerId="AD" clId="Web-{588FA77C-A7B5-1443-CE4A-F0A11451B0C8}" dt="2025-04-15T06:57:35.682" v="565" actId="14100"/>
        <pc:sldMkLst>
          <pc:docMk/>
          <pc:sldMk cId="34767073" sldId="265"/>
        </pc:sldMkLst>
        <pc:spChg chg="mod">
          <ac:chgData name="Stefan Fiegl" userId="S::fiegl_stefan@teams.hs-ludwigsburg.de::b01dd8ff-774c-439e-b066-faa211ecce1b" providerId="AD" clId="Web-{588FA77C-A7B5-1443-CE4A-F0A11451B0C8}" dt="2025-04-15T06:57:35.682" v="565" actId="14100"/>
          <ac:spMkLst>
            <pc:docMk/>
            <pc:sldMk cId="34767073" sldId="265"/>
            <ac:spMk id="5" creationId="{2833A873-0676-45F4-B789-5947FFBB3BFE}"/>
          </ac:spMkLst>
        </pc:spChg>
        <pc:spChg chg="mod">
          <ac:chgData name="Stefan Fiegl" userId="S::fiegl_stefan@teams.hs-ludwigsburg.de::b01dd8ff-774c-439e-b066-faa211ecce1b" providerId="AD" clId="Web-{588FA77C-A7B5-1443-CE4A-F0A11451B0C8}" dt="2025-04-15T06:56:44.228" v="522" actId="20577"/>
          <ac:spMkLst>
            <pc:docMk/>
            <pc:sldMk cId="34767073" sldId="265"/>
            <ac:spMk id="6" creationId="{9319E300-A04C-4D9E-98F5-D6AB4ED6C6BF}"/>
          </ac:spMkLst>
        </pc:spChg>
      </pc:sldChg>
      <pc:sldChg chg="modSp">
        <pc:chgData name="Stefan Fiegl" userId="S::fiegl_stefan@teams.hs-ludwigsburg.de::b01dd8ff-774c-439e-b066-faa211ecce1b" providerId="AD" clId="Web-{588FA77C-A7B5-1443-CE4A-F0A11451B0C8}" dt="2025-04-15T08:22:50.215" v="1356" actId="20577"/>
        <pc:sldMkLst>
          <pc:docMk/>
          <pc:sldMk cId="2127033389" sldId="266"/>
        </pc:sldMkLst>
        <pc:spChg chg="mod">
          <ac:chgData name="Stefan Fiegl" userId="S::fiegl_stefan@teams.hs-ludwigsburg.de::b01dd8ff-774c-439e-b066-faa211ecce1b" providerId="AD" clId="Web-{588FA77C-A7B5-1443-CE4A-F0A11451B0C8}" dt="2025-04-15T08:22:50.215" v="1356" actId="20577"/>
          <ac:spMkLst>
            <pc:docMk/>
            <pc:sldMk cId="2127033389" sldId="266"/>
            <ac:spMk id="3" creationId="{03B08344-341F-4AF4-8232-0B13DBCF9521}"/>
          </ac:spMkLst>
        </pc:spChg>
        <pc:spChg chg="mod">
          <ac:chgData name="Stefan Fiegl" userId="S::fiegl_stefan@teams.hs-ludwigsburg.de::b01dd8ff-774c-439e-b066-faa211ecce1b" providerId="AD" clId="Web-{588FA77C-A7B5-1443-CE4A-F0A11451B0C8}" dt="2025-04-15T08:22:38.778" v="1355" actId="14100"/>
          <ac:spMkLst>
            <pc:docMk/>
            <pc:sldMk cId="2127033389" sldId="266"/>
            <ac:spMk id="4" creationId="{8740DD45-18AF-4076-904B-E2E7950D2D6B}"/>
          </ac:spMkLst>
        </pc:spChg>
      </pc:sldChg>
      <pc:sldChg chg="modSp">
        <pc:chgData name="Stefan Fiegl" userId="S::fiegl_stefan@teams.hs-ludwigsburg.de::b01dd8ff-774c-439e-b066-faa211ecce1b" providerId="AD" clId="Web-{588FA77C-A7B5-1443-CE4A-F0A11451B0C8}" dt="2025-04-15T08:20:57.729" v="1340" actId="20577"/>
        <pc:sldMkLst>
          <pc:docMk/>
          <pc:sldMk cId="1665058874" sldId="272"/>
        </pc:sldMkLst>
        <pc:graphicFrameChg chg="modGraphic">
          <ac:chgData name="Stefan Fiegl" userId="S::fiegl_stefan@teams.hs-ludwigsburg.de::b01dd8ff-774c-439e-b066-faa211ecce1b" providerId="AD" clId="Web-{588FA77C-A7B5-1443-CE4A-F0A11451B0C8}" dt="2025-04-15T08:20:57.729" v="1340" actId="20577"/>
          <ac:graphicFrameMkLst>
            <pc:docMk/>
            <pc:sldMk cId="1665058874" sldId="272"/>
            <ac:graphicFrameMk id="6" creationId="{070156EE-6D36-C1B6-B282-5BB51840175B}"/>
          </ac:graphicFrameMkLst>
        </pc:graphicFrameChg>
      </pc:sldChg>
      <pc:sldChg chg="del">
        <pc:chgData name="Stefan Fiegl" userId="S::fiegl_stefan@teams.hs-ludwigsburg.de::b01dd8ff-774c-439e-b066-faa211ecce1b" providerId="AD" clId="Web-{588FA77C-A7B5-1443-CE4A-F0A11451B0C8}" dt="2025-04-15T06:20:36.069" v="46"/>
        <pc:sldMkLst>
          <pc:docMk/>
          <pc:sldMk cId="3224840752" sldId="276"/>
        </pc:sldMkLst>
      </pc:sldChg>
    </pc:docChg>
  </pc:docChgLst>
  <pc:docChgLst>
    <pc:chgData name="Stefan Fiegl" userId="S::fiegl_stefan@teams.hs-ludwigsburg.de::b01dd8ff-774c-439e-b066-faa211ecce1b" providerId="AD" clId="Web-{D300E3D1-E2CB-093D-5573-1C870E62D31F}"/>
    <pc:docChg chg="modSld">
      <pc:chgData name="Stefan Fiegl" userId="S::fiegl_stefan@teams.hs-ludwigsburg.de::b01dd8ff-774c-439e-b066-faa211ecce1b" providerId="AD" clId="Web-{D300E3D1-E2CB-093D-5573-1C870E62D31F}" dt="2025-01-07T15:21:32.054" v="17" actId="20577"/>
      <pc:docMkLst>
        <pc:docMk/>
      </pc:docMkLst>
      <pc:sldChg chg="modSp">
        <pc:chgData name="Stefan Fiegl" userId="S::fiegl_stefan@teams.hs-ludwigsburg.de::b01dd8ff-774c-439e-b066-faa211ecce1b" providerId="AD" clId="Web-{D300E3D1-E2CB-093D-5573-1C870E62D31F}" dt="2025-01-07T15:21:32.054" v="17" actId="20577"/>
        <pc:sldMkLst>
          <pc:docMk/>
          <pc:sldMk cId="3224840752" sldId="276"/>
        </pc:sldMkLst>
        <pc:spChg chg="mod">
          <ac:chgData name="Stefan Fiegl" userId="S::fiegl_stefan@teams.hs-ludwigsburg.de::b01dd8ff-774c-439e-b066-faa211ecce1b" providerId="AD" clId="Web-{D300E3D1-E2CB-093D-5573-1C870E62D31F}" dt="2025-01-07T15:21:32.054" v="17" actId="20577"/>
          <ac:spMkLst>
            <pc:docMk/>
            <pc:sldMk cId="3224840752" sldId="276"/>
            <ac:spMk id="10" creationId="{C4D177C4-9DB2-207E-E8D7-33F98754D495}"/>
          </ac:spMkLst>
        </pc:spChg>
      </pc:sldChg>
    </pc:docChg>
  </pc:docChgLst>
  <pc:docChgLst>
    <pc:chgData name="Marvin Julian Volkmann" userId="S::volkmann_marvin@teams.hs-ludwigsburg.de::33abb38a-2f99-4486-8a63-d6404a23de34" providerId="AD" clId="Web-{69D6B7FD-A8FE-4E1B-83E6-427121392806}"/>
    <pc:docChg chg="modSld">
      <pc:chgData name="Marvin Julian Volkmann" userId="S::volkmann_marvin@teams.hs-ludwigsburg.de::33abb38a-2f99-4486-8a63-d6404a23de34" providerId="AD" clId="Web-{69D6B7FD-A8FE-4E1B-83E6-427121392806}" dt="2025-01-30T19:11:39.970" v="2" actId="14100"/>
      <pc:docMkLst>
        <pc:docMk/>
      </pc:docMkLst>
      <pc:sldChg chg="modSp">
        <pc:chgData name="Marvin Julian Volkmann" userId="S::volkmann_marvin@teams.hs-ludwigsburg.de::33abb38a-2f99-4486-8a63-d6404a23de34" providerId="AD" clId="Web-{69D6B7FD-A8FE-4E1B-83E6-427121392806}" dt="2025-01-30T19:11:39.970" v="2" actId="14100"/>
        <pc:sldMkLst>
          <pc:docMk/>
          <pc:sldMk cId="2177414712" sldId="264"/>
        </pc:sldMkLst>
        <pc:spChg chg="mod">
          <ac:chgData name="Marvin Julian Volkmann" userId="S::volkmann_marvin@teams.hs-ludwigsburg.de::33abb38a-2f99-4486-8a63-d6404a23de34" providerId="AD" clId="Web-{69D6B7FD-A8FE-4E1B-83E6-427121392806}" dt="2025-01-30T19:11:39.970" v="2" actId="14100"/>
          <ac:spMkLst>
            <pc:docMk/>
            <pc:sldMk cId="2177414712" sldId="264"/>
            <ac:spMk id="12" creationId="{DEF69877-C620-3DEA-3D47-4061F6A570C5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58EFD-1E66-4D2F-A1F9-B77562CF8116}" type="doc">
      <dgm:prSet loTypeId="urn:microsoft.com/office/officeart/2005/8/layout/h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210B8E-CB4F-4518-B0B7-DBEDF24DA9A9}">
      <dgm:prSet phldrT="[Text]" phldr="0"/>
      <dgm:spPr>
        <a:noFill/>
      </dgm:spPr>
      <dgm:t>
        <a:bodyPr/>
        <a:lstStyle/>
        <a:p>
          <a:r>
            <a:rPr lang="en-US" b="1" dirty="0">
              <a:latin typeface="Calibri Light" panose="020F0302020204030204"/>
            </a:rPr>
            <a:t>Kompetenz-Matrix</a:t>
          </a:r>
          <a:endParaRPr lang="en-US" b="1" dirty="0"/>
        </a:p>
      </dgm:t>
    </dgm:pt>
    <dgm:pt modelId="{07BDB25B-39D4-43E7-A11E-AFDAC6355FEE}" type="parTrans" cxnId="{ECF86CF5-9146-4BB6-A965-5A4F4C38316A}">
      <dgm:prSet/>
      <dgm:spPr/>
      <dgm:t>
        <a:bodyPr/>
        <a:lstStyle/>
        <a:p>
          <a:endParaRPr lang="en-US"/>
        </a:p>
      </dgm:t>
    </dgm:pt>
    <dgm:pt modelId="{4D5A19F9-40AA-4FE5-86D7-9968550641E0}" type="sibTrans" cxnId="{ECF86CF5-9146-4BB6-A965-5A4F4C38316A}">
      <dgm:prSet/>
      <dgm:spPr/>
      <dgm:t>
        <a:bodyPr/>
        <a:lstStyle/>
        <a:p>
          <a:endParaRPr lang="en-US"/>
        </a:p>
      </dgm:t>
    </dgm:pt>
    <dgm:pt modelId="{DCFA6C3B-4F94-4078-A43A-CD0BA73D3095}">
      <dgm:prSet phldrT="[Text]" phldr="0"/>
      <dgm:spPr/>
      <dgm:t>
        <a:bodyPr/>
        <a:lstStyle/>
        <a:p>
          <a:r>
            <a:rPr lang="en-US" b="1" dirty="0">
              <a:solidFill>
                <a:schemeClr val="tx1"/>
              </a:solidFill>
              <a:latin typeface="Calibri Light" panose="020F0302020204030204"/>
            </a:rPr>
            <a:t>HTML/CSS</a:t>
          </a:r>
          <a:endParaRPr lang="en-US" b="1" dirty="0">
            <a:solidFill>
              <a:schemeClr val="tx1"/>
            </a:solidFill>
          </a:endParaRPr>
        </a:p>
      </dgm:t>
    </dgm:pt>
    <dgm:pt modelId="{46E48C64-7907-4F7C-8AA4-D07E4544AD8C}" type="parTrans" cxnId="{8C24A624-4290-463F-83BB-FF42CD40F227}">
      <dgm:prSet/>
      <dgm:spPr/>
      <dgm:t>
        <a:bodyPr/>
        <a:lstStyle/>
        <a:p>
          <a:endParaRPr lang="en-US"/>
        </a:p>
      </dgm:t>
    </dgm:pt>
    <dgm:pt modelId="{44869E5A-B68B-4561-AF65-278881CB0B3E}" type="sibTrans" cxnId="{8C24A624-4290-463F-83BB-FF42CD40F227}">
      <dgm:prSet/>
      <dgm:spPr/>
      <dgm:t>
        <a:bodyPr/>
        <a:lstStyle/>
        <a:p>
          <a:endParaRPr lang="en-US"/>
        </a:p>
      </dgm:t>
    </dgm:pt>
    <dgm:pt modelId="{8E32F58E-2B5B-4F3A-B4DA-27B6152D7678}">
      <dgm:prSet phldrT="[Text]" phldr="0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 Light" panose="020F0302020204030204"/>
            </a:rPr>
            <a:t>Python/Django/JS</a:t>
          </a:r>
          <a:endParaRPr lang="en-US" sz="1800" b="1" dirty="0">
            <a:solidFill>
              <a:schemeClr val="tx1"/>
            </a:solidFill>
          </a:endParaRPr>
        </a:p>
      </dgm:t>
    </dgm:pt>
    <dgm:pt modelId="{3DFAE8FF-DFF7-4B28-A71C-5373C65F97C9}" type="parTrans" cxnId="{51E71E0B-2B22-4E6C-AA1E-150ABB8578E6}">
      <dgm:prSet/>
      <dgm:spPr/>
      <dgm:t>
        <a:bodyPr/>
        <a:lstStyle/>
        <a:p>
          <a:endParaRPr lang="en-US"/>
        </a:p>
      </dgm:t>
    </dgm:pt>
    <dgm:pt modelId="{23E74864-A079-4887-9F15-B11980C3F88C}" type="sibTrans" cxnId="{51E71E0B-2B22-4E6C-AA1E-150ABB8578E6}">
      <dgm:prSet/>
      <dgm:spPr/>
      <dgm:t>
        <a:bodyPr/>
        <a:lstStyle/>
        <a:p>
          <a:endParaRPr lang="en-US"/>
        </a:p>
      </dgm:t>
    </dgm:pt>
    <dgm:pt modelId="{F27C6DD5-7D2F-42D6-AB58-230FEB5E4312}">
      <dgm:prSet phldrT="[Text]" phldr="0"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  <a:latin typeface="Calibri Light" panose="020F0302020204030204"/>
            </a:rPr>
            <a:t>IoT: GPIO/API/Sensoren</a:t>
          </a:r>
          <a:endParaRPr lang="en-US" sz="2400" b="1" dirty="0">
            <a:solidFill>
              <a:schemeClr val="tx1"/>
            </a:solidFill>
          </a:endParaRPr>
        </a:p>
      </dgm:t>
    </dgm:pt>
    <dgm:pt modelId="{1CF9C2FB-E8EF-4DE8-AA2E-2432F687D374}" type="parTrans" cxnId="{03716000-A2C4-4747-BE5E-5C6096CD9952}">
      <dgm:prSet/>
      <dgm:spPr/>
      <dgm:t>
        <a:bodyPr/>
        <a:lstStyle/>
        <a:p>
          <a:endParaRPr lang="en-US"/>
        </a:p>
      </dgm:t>
    </dgm:pt>
    <dgm:pt modelId="{8555572F-D94D-4BC3-8C39-F57D0476474E}" type="sibTrans" cxnId="{03716000-A2C4-4747-BE5E-5C6096CD9952}">
      <dgm:prSet/>
      <dgm:spPr/>
      <dgm:t>
        <a:bodyPr/>
        <a:lstStyle/>
        <a:p>
          <a:endParaRPr lang="en-US"/>
        </a:p>
      </dgm:t>
    </dgm:pt>
    <dgm:pt modelId="{E66FF55D-7D74-42FF-89DD-68247451EF91}" type="pres">
      <dgm:prSet presAssocID="{6DB58EFD-1E66-4D2F-A1F9-B77562CF8116}" presName="composite" presStyleCnt="0">
        <dgm:presLayoutVars>
          <dgm:chMax val="1"/>
          <dgm:dir/>
          <dgm:resizeHandles val="exact"/>
        </dgm:presLayoutVars>
      </dgm:prSet>
      <dgm:spPr/>
    </dgm:pt>
    <dgm:pt modelId="{1C05A16E-321A-4052-810E-266D4F877425}" type="pres">
      <dgm:prSet presAssocID="{11210B8E-CB4F-4518-B0B7-DBEDF24DA9A9}" presName="roof" presStyleLbl="dkBgShp" presStyleIdx="0" presStyleCnt="2"/>
      <dgm:spPr/>
    </dgm:pt>
    <dgm:pt modelId="{E7645F50-9040-4D14-A55C-2E763BA2C1CA}" type="pres">
      <dgm:prSet presAssocID="{11210B8E-CB4F-4518-B0B7-DBEDF24DA9A9}" presName="pillars" presStyleCnt="0"/>
      <dgm:spPr/>
    </dgm:pt>
    <dgm:pt modelId="{B4D9E974-DA85-4C5E-BB42-C14DFDCCFB38}" type="pres">
      <dgm:prSet presAssocID="{11210B8E-CB4F-4518-B0B7-DBEDF24DA9A9}" presName="pillar1" presStyleLbl="node1" presStyleIdx="0" presStyleCnt="3">
        <dgm:presLayoutVars>
          <dgm:bulletEnabled val="1"/>
        </dgm:presLayoutVars>
      </dgm:prSet>
      <dgm:spPr>
        <a:solidFill>
          <a:srgbClr val="00B050"/>
        </a:solidFill>
      </dgm:spPr>
    </dgm:pt>
    <dgm:pt modelId="{CBBC94F8-68D1-4C7B-B780-D0C55DE9F19B}" type="pres">
      <dgm:prSet presAssocID="{8E32F58E-2B5B-4F3A-B4DA-27B6152D7678}" presName="pillarX" presStyleLbl="node1" presStyleIdx="1" presStyleCnt="3">
        <dgm:presLayoutVars>
          <dgm:bulletEnabled val="1"/>
        </dgm:presLayoutVars>
      </dgm:prSet>
      <dgm:spPr>
        <a:solidFill>
          <a:srgbClr val="FFFF00"/>
        </a:solidFill>
      </dgm:spPr>
    </dgm:pt>
    <dgm:pt modelId="{FAF6578A-E09F-4A18-9D1F-A77DFF4F53EC}" type="pres">
      <dgm:prSet presAssocID="{F27C6DD5-7D2F-42D6-AB58-230FEB5E4312}" presName="pillarX" presStyleLbl="node1" presStyleIdx="2" presStyleCnt="3">
        <dgm:presLayoutVars>
          <dgm:bulletEnabled val="1"/>
        </dgm:presLayoutVars>
      </dgm:prSet>
      <dgm:spPr>
        <a:solidFill>
          <a:srgbClr val="FF0000"/>
        </a:solidFill>
      </dgm:spPr>
    </dgm:pt>
    <dgm:pt modelId="{59239CF5-F3D7-4E90-B913-879A9EDB025C}" type="pres">
      <dgm:prSet presAssocID="{11210B8E-CB4F-4518-B0B7-DBEDF24DA9A9}" presName="base" presStyleLbl="dkBgShp" presStyleIdx="1" presStyleCnt="2"/>
      <dgm:spPr>
        <a:noFill/>
      </dgm:spPr>
    </dgm:pt>
  </dgm:ptLst>
  <dgm:cxnLst>
    <dgm:cxn modelId="{03716000-A2C4-4747-BE5E-5C6096CD9952}" srcId="{11210B8E-CB4F-4518-B0B7-DBEDF24DA9A9}" destId="{F27C6DD5-7D2F-42D6-AB58-230FEB5E4312}" srcOrd="2" destOrd="0" parTransId="{1CF9C2FB-E8EF-4DE8-AA2E-2432F687D374}" sibTransId="{8555572F-D94D-4BC3-8C39-F57D0476474E}"/>
    <dgm:cxn modelId="{E5E56303-FBCF-4DF6-A268-B9DD790AC675}" type="presOf" srcId="{F27C6DD5-7D2F-42D6-AB58-230FEB5E4312}" destId="{FAF6578A-E09F-4A18-9D1F-A77DFF4F53EC}" srcOrd="0" destOrd="0" presId="urn:microsoft.com/office/officeart/2005/8/layout/hList3"/>
    <dgm:cxn modelId="{51E71E0B-2B22-4E6C-AA1E-150ABB8578E6}" srcId="{11210B8E-CB4F-4518-B0B7-DBEDF24DA9A9}" destId="{8E32F58E-2B5B-4F3A-B4DA-27B6152D7678}" srcOrd="1" destOrd="0" parTransId="{3DFAE8FF-DFF7-4B28-A71C-5373C65F97C9}" sibTransId="{23E74864-A079-4887-9F15-B11980C3F88C}"/>
    <dgm:cxn modelId="{8C24A624-4290-463F-83BB-FF42CD40F227}" srcId="{11210B8E-CB4F-4518-B0B7-DBEDF24DA9A9}" destId="{DCFA6C3B-4F94-4078-A43A-CD0BA73D3095}" srcOrd="0" destOrd="0" parTransId="{46E48C64-7907-4F7C-8AA4-D07E4544AD8C}" sibTransId="{44869E5A-B68B-4561-AF65-278881CB0B3E}"/>
    <dgm:cxn modelId="{205CA971-4FCC-41D3-9B79-DBDD8648DE67}" type="presOf" srcId="{8E32F58E-2B5B-4F3A-B4DA-27B6152D7678}" destId="{CBBC94F8-68D1-4C7B-B780-D0C55DE9F19B}" srcOrd="0" destOrd="0" presId="urn:microsoft.com/office/officeart/2005/8/layout/hList3"/>
    <dgm:cxn modelId="{D4255197-2E0C-4829-9240-776F4488564D}" type="presOf" srcId="{DCFA6C3B-4F94-4078-A43A-CD0BA73D3095}" destId="{B4D9E974-DA85-4C5E-BB42-C14DFDCCFB38}" srcOrd="0" destOrd="0" presId="urn:microsoft.com/office/officeart/2005/8/layout/hList3"/>
    <dgm:cxn modelId="{A572BEA2-00CB-46F9-A1D7-8336FE963B2A}" type="presOf" srcId="{6DB58EFD-1E66-4D2F-A1F9-B77562CF8116}" destId="{E66FF55D-7D74-42FF-89DD-68247451EF91}" srcOrd="0" destOrd="0" presId="urn:microsoft.com/office/officeart/2005/8/layout/hList3"/>
    <dgm:cxn modelId="{ECF86CF5-9146-4BB6-A965-5A4F4C38316A}" srcId="{6DB58EFD-1E66-4D2F-A1F9-B77562CF8116}" destId="{11210B8E-CB4F-4518-B0B7-DBEDF24DA9A9}" srcOrd="0" destOrd="0" parTransId="{07BDB25B-39D4-43E7-A11E-AFDAC6355FEE}" sibTransId="{4D5A19F9-40AA-4FE5-86D7-9968550641E0}"/>
    <dgm:cxn modelId="{F50AD3FE-F274-4BBA-94ED-201056067012}" type="presOf" srcId="{11210B8E-CB4F-4518-B0B7-DBEDF24DA9A9}" destId="{1C05A16E-321A-4052-810E-266D4F877425}" srcOrd="0" destOrd="0" presId="urn:microsoft.com/office/officeart/2005/8/layout/hList3"/>
    <dgm:cxn modelId="{B5A8774B-06F2-4CBE-BE16-945123F25782}" type="presParOf" srcId="{E66FF55D-7D74-42FF-89DD-68247451EF91}" destId="{1C05A16E-321A-4052-810E-266D4F877425}" srcOrd="0" destOrd="0" presId="urn:microsoft.com/office/officeart/2005/8/layout/hList3"/>
    <dgm:cxn modelId="{D995329D-D8E9-476E-B2A1-26E605EABBD2}" type="presParOf" srcId="{E66FF55D-7D74-42FF-89DD-68247451EF91}" destId="{E7645F50-9040-4D14-A55C-2E763BA2C1CA}" srcOrd="1" destOrd="0" presId="urn:microsoft.com/office/officeart/2005/8/layout/hList3"/>
    <dgm:cxn modelId="{BF8CCCC4-0D5C-4FDE-978A-70121CFFE8B5}" type="presParOf" srcId="{E7645F50-9040-4D14-A55C-2E763BA2C1CA}" destId="{B4D9E974-DA85-4C5E-BB42-C14DFDCCFB38}" srcOrd="0" destOrd="0" presId="urn:microsoft.com/office/officeart/2005/8/layout/hList3"/>
    <dgm:cxn modelId="{DCD7D8DF-4991-4EAA-B44C-B6C10314D077}" type="presParOf" srcId="{E7645F50-9040-4D14-A55C-2E763BA2C1CA}" destId="{CBBC94F8-68D1-4C7B-B780-D0C55DE9F19B}" srcOrd="1" destOrd="0" presId="urn:microsoft.com/office/officeart/2005/8/layout/hList3"/>
    <dgm:cxn modelId="{7519847B-5ACE-440E-8895-A541A6250D75}" type="presParOf" srcId="{E7645F50-9040-4D14-A55C-2E763BA2C1CA}" destId="{FAF6578A-E09F-4A18-9D1F-A77DFF4F53EC}" srcOrd="2" destOrd="0" presId="urn:microsoft.com/office/officeart/2005/8/layout/hList3"/>
    <dgm:cxn modelId="{3253B0B8-9941-4FA9-B797-160070217CEB}" type="presParOf" srcId="{E66FF55D-7D74-42FF-89DD-68247451EF91}" destId="{59239CF5-F3D7-4E90-B913-879A9EDB025C}" srcOrd="2" destOrd="0" presId="urn:microsoft.com/office/officeart/2005/8/layout/hList3"/>
  </dgm:cxnLst>
  <dgm:bg/>
  <dgm:whole>
    <a:ln>
      <a:solidFill>
        <a:schemeClr val="bg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05A16E-321A-4052-810E-266D4F877425}">
      <dsp:nvSpPr>
        <dsp:cNvPr id="0" name=""/>
        <dsp:cNvSpPr/>
      </dsp:nvSpPr>
      <dsp:spPr>
        <a:xfrm>
          <a:off x="0" y="0"/>
          <a:ext cx="4572000" cy="1097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kern="1200" dirty="0">
              <a:latin typeface="Calibri Light" panose="020F0302020204030204"/>
            </a:rPr>
            <a:t>Kompetenz-Matrix</a:t>
          </a:r>
          <a:endParaRPr lang="en-US" sz="4500" b="1" kern="1200" dirty="0"/>
        </a:p>
      </dsp:txBody>
      <dsp:txXfrm>
        <a:off x="0" y="0"/>
        <a:ext cx="4572000" cy="1097280"/>
      </dsp:txXfrm>
    </dsp:sp>
    <dsp:sp modelId="{B4D9E974-DA85-4C5E-BB42-C14DFDCCFB38}">
      <dsp:nvSpPr>
        <dsp:cNvPr id="0" name=""/>
        <dsp:cNvSpPr/>
      </dsp:nvSpPr>
      <dsp:spPr>
        <a:xfrm>
          <a:off x="2232" y="1097280"/>
          <a:ext cx="1522511" cy="2304288"/>
        </a:xfrm>
        <a:prstGeom prst="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chemeClr val="tx1"/>
              </a:solidFill>
              <a:latin typeface="Calibri Light" panose="020F0302020204030204"/>
            </a:rPr>
            <a:t>HTML/CSS</a:t>
          </a:r>
          <a:endParaRPr lang="en-US" sz="2500" b="1" kern="1200" dirty="0">
            <a:solidFill>
              <a:schemeClr val="tx1"/>
            </a:solidFill>
          </a:endParaRPr>
        </a:p>
      </dsp:txBody>
      <dsp:txXfrm>
        <a:off x="2232" y="1097280"/>
        <a:ext cx="1522511" cy="2304288"/>
      </dsp:txXfrm>
    </dsp:sp>
    <dsp:sp modelId="{CBBC94F8-68D1-4C7B-B780-D0C55DE9F19B}">
      <dsp:nvSpPr>
        <dsp:cNvPr id="0" name=""/>
        <dsp:cNvSpPr/>
      </dsp:nvSpPr>
      <dsp:spPr>
        <a:xfrm>
          <a:off x="1524744" y="1097280"/>
          <a:ext cx="1522511" cy="2304288"/>
        </a:xfrm>
        <a:prstGeom prst="rect">
          <a:avLst/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 Light" panose="020F0302020204030204"/>
            </a:rPr>
            <a:t>Python/Django/JS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1524744" y="1097280"/>
        <a:ext cx="1522511" cy="2304288"/>
      </dsp:txXfrm>
    </dsp:sp>
    <dsp:sp modelId="{FAF6578A-E09F-4A18-9D1F-A77DFF4F53EC}">
      <dsp:nvSpPr>
        <dsp:cNvPr id="0" name=""/>
        <dsp:cNvSpPr/>
      </dsp:nvSpPr>
      <dsp:spPr>
        <a:xfrm>
          <a:off x="3047255" y="1097280"/>
          <a:ext cx="1522511" cy="2304288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  <a:latin typeface="Calibri Light" panose="020F0302020204030204"/>
            </a:rPr>
            <a:t>IoT: GPIO/API/Sensoren</a:t>
          </a:r>
          <a:endParaRPr lang="en-US" sz="2400" b="1" kern="1200" dirty="0">
            <a:solidFill>
              <a:schemeClr val="tx1"/>
            </a:solidFill>
          </a:endParaRPr>
        </a:p>
      </dsp:txBody>
      <dsp:txXfrm>
        <a:off x="3047255" y="1097280"/>
        <a:ext cx="1522511" cy="2304288"/>
      </dsp:txXfrm>
    </dsp:sp>
    <dsp:sp modelId="{59239CF5-F3D7-4E90-B913-879A9EDB025C}">
      <dsp:nvSpPr>
        <dsp:cNvPr id="0" name=""/>
        <dsp:cNvSpPr/>
      </dsp:nvSpPr>
      <dsp:spPr>
        <a:xfrm>
          <a:off x="0" y="3401568"/>
          <a:ext cx="4572000" cy="256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D567D-364A-476E-B54C-A68841EC9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92E3AE-B83C-4E53-821D-809DAD692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8383F-CBBA-4701-9433-999D150B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E619C9-D248-4FC4-9C63-43751F2C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85ED099-17EE-462C-96D1-4A41882A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0530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BC4B3-4A4B-4BD9-8668-3587EB2A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DE5D0B-2F0A-42B0-AE94-BBF8F399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1D0C87-D758-4E6D-99CC-C778EF5C2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46EFD0-649E-4EEB-BC7D-98DBFC24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BBEB8-7C40-4CD8-B1C0-81B5D756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08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21EAF1-72A5-4332-9E87-7BFA6320D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BA9DBAD-D283-4A69-B928-F269903D8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8CF09-9A14-4541-98CB-6CA661F5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360DDA-48C7-417E-99CC-36C6AC1EC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980562-4F6B-4BDA-A988-3D2B2D320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68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F9F92A-3F8B-4C79-B421-392EB951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9C3A1D-0CB1-41A8-8139-AA709540D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186A95-FEC2-4212-913E-31B2D0AD7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85FBA5-FD6F-4C6D-83EE-0113DF4D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09F28-7B70-4107-A383-A99C3855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570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D2D3D8-F5BB-4246-A366-4DA9FDCEA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0BDB58-3818-4EC2-9EA5-6A17CA51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FCD465-23E0-4A8F-A062-3F682216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6240C7-E1D1-413D-9E84-7B7E3CC7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FA2D0-7CBA-4731-B53A-E34FCF6FA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86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9F9CF0-80ED-4AB4-87C6-9207E011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1FA5A-14D8-46F7-94B4-D388D5D87D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05E05F-AB58-4EEB-8A5A-22EC342ED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DB562B-E076-4F60-AB6C-54EDB1D3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65E694-593E-40D1-9A19-F2CAA2DE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819045-F0D1-4755-8CBD-5096729C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6351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0B469-69EE-495E-A228-B5C245BF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5E5A01-6223-4B77-8C04-8ECDBFA2D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0DC249E-6702-4448-B07C-69CB3A6FC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9DA1AB5-2F3E-42CF-A960-E7C2B02563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E79492B-3DDB-4CC4-BF0B-FEEF54947D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6D2F32-6FAA-40BA-B5D1-159D45BD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6BF4A5-391C-4F2E-916F-9E891DAC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DC6E2E6-0A21-401F-8073-F7A6C872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1218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BD0DE6-9D55-4AD3-A2D2-13BDB392E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A85EBEC-D9CF-4EED-A96F-69CEA4D1E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138B98-CA80-4D0E-82A8-291050AA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5496021-3455-4D70-9805-5E051FDF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51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010AF9-F80E-481D-BB37-E3EE5B25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10B55E-2723-4B88-B637-1A15BF255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A0DE0D-6AE5-4A95-AC57-189BFCD6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35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663795-0237-4707-952D-BD39F41BC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4D00BB-2AD1-4142-9081-006A992F7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0D3E1F-3CCD-4F92-BA1E-1131EDDF0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1BC297-DD96-4ABE-A7C6-24FE8DF9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57B7A-5D11-43C4-A2DE-926BB0A3A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563355-07CE-4046-A3FB-2E6B278E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078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5EAB6B-9560-40CA-9588-9DBF174B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D928FC4-294A-4CEA-BAF9-B90E417978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FA956B6-1552-4028-ACA5-A641E37DC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8EE988C-F70D-4DED-8F74-37EF4BB6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E9ECBB-8DE2-426E-BCC5-7A74D249D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9B292C-8B45-4C7E-BD2C-DFE641BA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834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B0B5D8-2C29-412B-8306-F4E25320F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AECBCF-4630-4597-8D3D-515BD8144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0C6BB9-2738-4196-AD3F-78574864A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6D77-0593-4F47-B8C2-7606EB4CF5BA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FA1FA4-01A5-459F-ABD3-13A4C2D6F2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DDA527-D398-4FF5-B91B-F628D2E40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A6B9D-400E-46A3-A827-B1D142AE9B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410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875E4C-CFFE-4552-ABC7-175C3CB75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0282AF-71A4-4991-AFEC-C8EF5EA8C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5403" y="2125737"/>
            <a:ext cx="4539543" cy="40444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 dirty="0" err="1">
                <a:solidFill>
                  <a:schemeClr val="bg1"/>
                </a:solidFill>
              </a:rPr>
              <a:t>Proposal</a:t>
            </a:r>
            <a:r>
              <a:rPr lang="de-DE" b="1" dirty="0">
                <a:solidFill>
                  <a:schemeClr val="bg1"/>
                </a:solidFill>
              </a:rPr>
              <a:t> </a:t>
            </a:r>
            <a:r>
              <a:rPr lang="de-DE" b="1" dirty="0" err="1">
                <a:solidFill>
                  <a:schemeClr val="bg1"/>
                </a:solidFill>
              </a:rPr>
              <a:t>IoT</a:t>
            </a:r>
            <a:r>
              <a:rPr lang="de-DE" b="1" dirty="0">
                <a:solidFill>
                  <a:schemeClr val="bg1"/>
                </a:solidFill>
              </a:rPr>
              <a:t>-Projekt</a:t>
            </a:r>
          </a:p>
          <a:p>
            <a:pPr marL="0" indent="0">
              <a:buNone/>
            </a:pPr>
            <a:r>
              <a:rPr lang="de-DE" dirty="0">
                <a:solidFill>
                  <a:schemeClr val="bg1"/>
                </a:solidFill>
              </a:rPr>
              <a:t>„Desk-Sharing mit Echtzeit-Buchung“ </a:t>
            </a:r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3812026-3FC6-44DA-94EF-3B8164049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976FC4E-2E55-46E3-8C5F-07C66EDC0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4073" y="2923953"/>
            <a:ext cx="3454390" cy="3454390"/>
          </a:xfrm>
          <a:custGeom>
            <a:avLst/>
            <a:gdLst/>
            <a:ahLst/>
            <a:cxnLst/>
            <a:rect l="l" t="t" r="r" b="b"/>
            <a:pathLst>
              <a:path w="2452978" h="2452978">
                <a:moveTo>
                  <a:pt x="1226489" y="0"/>
                </a:moveTo>
                <a:cubicBezTo>
                  <a:pt x="1903860" y="0"/>
                  <a:pt x="2452978" y="549118"/>
                  <a:pt x="2452978" y="1226489"/>
                </a:cubicBezTo>
                <a:cubicBezTo>
                  <a:pt x="2452978" y="1903860"/>
                  <a:pt x="1903860" y="2452978"/>
                  <a:pt x="1226489" y="2452978"/>
                </a:cubicBezTo>
                <a:cubicBezTo>
                  <a:pt x="549118" y="2452978"/>
                  <a:pt x="0" y="1903860"/>
                  <a:pt x="0" y="1226489"/>
                </a:cubicBezTo>
                <a:cubicBezTo>
                  <a:pt x="0" y="549118"/>
                  <a:pt x="549118" y="0"/>
                  <a:pt x="1226489" y="0"/>
                </a:cubicBezTo>
                <a:close/>
              </a:path>
            </a:pathLst>
          </a:custGeom>
        </p:spPr>
      </p:pic>
      <p:pic>
        <p:nvPicPr>
          <p:cNvPr id="2" name="Picture 1" descr="desksharelock.jpg">
            <a:extLst>
              <a:ext uri="{FF2B5EF4-FFF2-40B4-BE49-F238E27FC236}">
                <a16:creationId xmlns:a16="http://schemas.microsoft.com/office/drawing/2014/main" id="{825980AF-CC7D-7BCB-1ADA-84C17A1655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" b="2"/>
          <a:stretch/>
        </p:blipFill>
        <p:spPr>
          <a:xfrm>
            <a:off x="8444193" y="156675"/>
            <a:ext cx="2952748" cy="2952748"/>
          </a:xfrm>
          <a:custGeom>
            <a:avLst/>
            <a:gdLst/>
            <a:ahLst/>
            <a:cxnLst/>
            <a:rect l="l" t="t" r="r" b="b"/>
            <a:pathLst>
              <a:path w="2361890" h="2361890">
                <a:moveTo>
                  <a:pt x="1180945" y="0"/>
                </a:moveTo>
                <a:cubicBezTo>
                  <a:pt x="1833163" y="0"/>
                  <a:pt x="2361890" y="528727"/>
                  <a:pt x="2361890" y="1180945"/>
                </a:cubicBezTo>
                <a:cubicBezTo>
                  <a:pt x="2361890" y="1833163"/>
                  <a:pt x="1833163" y="2361890"/>
                  <a:pt x="1180945" y="2361890"/>
                </a:cubicBezTo>
                <a:cubicBezTo>
                  <a:pt x="528727" y="2361890"/>
                  <a:pt x="0" y="1833163"/>
                  <a:pt x="0" y="1180945"/>
                </a:cubicBezTo>
                <a:cubicBezTo>
                  <a:pt x="0" y="528727"/>
                  <a:pt x="528727" y="0"/>
                  <a:pt x="1180945" y="0"/>
                </a:cubicBezTo>
                <a:close/>
              </a:path>
            </a:pathLst>
          </a:custGeom>
        </p:spPr>
      </p:pic>
      <p:grpSp>
        <p:nvGrpSpPr>
          <p:cNvPr id="27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9045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85FA242B-70EC-4D3E-B560-3CAD7D939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79" y="-219982"/>
            <a:ext cx="10515600" cy="1325563"/>
          </a:xfrm>
        </p:spPr>
        <p:txBody>
          <a:bodyPr/>
          <a:lstStyle/>
          <a:p>
            <a:r>
              <a:rPr lang="de-DE" sz="3600" b="1" dirty="0">
                <a:solidFill>
                  <a:schemeClr val="bg1"/>
                </a:solidFill>
              </a:rPr>
              <a:t>9. Workplan</a:t>
            </a:r>
            <a:r>
              <a:rPr lang="de-DE" dirty="0">
                <a:solidFill>
                  <a:schemeClr val="bg1"/>
                </a:solidFill>
              </a:rPr>
              <a:t> </a:t>
            </a:r>
            <a:endParaRPr lang="de-DE" sz="20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BC545D3-B88B-4AF9-A841-2DFFE838E34F}"/>
              </a:ext>
            </a:extLst>
          </p:cNvPr>
          <p:cNvSpPr/>
          <p:nvPr/>
        </p:nvSpPr>
        <p:spPr>
          <a:xfrm>
            <a:off x="4774606" y="2107377"/>
            <a:ext cx="2401698" cy="495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>
                <a:solidFill>
                  <a:schemeClr val="bg1"/>
                </a:solidFill>
              </a:rPr>
              <a:t>siehe Excel-Datei</a:t>
            </a:r>
          </a:p>
        </p:txBody>
      </p:sp>
    </p:spTree>
    <p:extLst>
      <p:ext uri="{BB962C8B-B14F-4D97-AF65-F5344CB8AC3E}">
        <p14:creationId xmlns:p14="http://schemas.microsoft.com/office/powerpoint/2010/main" val="4184992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FFA25FCF-1EEF-49FF-A81B-53FEE484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sz="3600" b="1" dirty="0">
                <a:solidFill>
                  <a:schemeClr val="bg1"/>
                </a:solidFill>
              </a:rPr>
              <a:t>10. Deliverables</a:t>
            </a:r>
            <a:endParaRPr lang="de-DE" dirty="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5" name="Rechteck 3">
            <a:extLst>
              <a:ext uri="{FF2B5EF4-FFF2-40B4-BE49-F238E27FC236}">
                <a16:creationId xmlns:a16="http://schemas.microsoft.com/office/drawing/2014/main" id="{F601F94F-974F-4C41-A982-7908997246A3}"/>
              </a:ext>
            </a:extLst>
          </p:cNvPr>
          <p:cNvSpPr/>
          <p:nvPr/>
        </p:nvSpPr>
        <p:spPr>
          <a:xfrm>
            <a:off x="843464" y="1819392"/>
            <a:ext cx="4302790" cy="110258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 b="1" dirty="0"/>
              <a:t>wöchentliche Doku (ScreenShots) über den Progress + Herausforderungen</a:t>
            </a:r>
          </a:p>
        </p:txBody>
      </p:sp>
      <p:sp>
        <p:nvSpPr>
          <p:cNvPr id="6" name="Rechteck 3">
            <a:extLst>
              <a:ext uri="{FF2B5EF4-FFF2-40B4-BE49-F238E27FC236}">
                <a16:creationId xmlns:a16="http://schemas.microsoft.com/office/drawing/2014/main" id="{B1F5338D-AE45-49E1-B792-1F90C7624E84}"/>
              </a:ext>
            </a:extLst>
          </p:cNvPr>
          <p:cNvSpPr/>
          <p:nvPr/>
        </p:nvSpPr>
        <p:spPr>
          <a:xfrm>
            <a:off x="842423" y="3431216"/>
            <a:ext cx="3734134" cy="6249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 b="1" dirty="0">
                <a:ea typeface="Calibri"/>
                <a:cs typeface="Calibri"/>
              </a:rPr>
              <a:t>Ab Sprint 2 Videos (Demo Sensorik) </a:t>
            </a:r>
          </a:p>
        </p:txBody>
      </p:sp>
    </p:spTree>
    <p:extLst>
      <p:ext uri="{BB962C8B-B14F-4D97-AF65-F5344CB8AC3E}">
        <p14:creationId xmlns:p14="http://schemas.microsoft.com/office/powerpoint/2010/main" val="373848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D436D215-A7BC-4A5A-97C1-6264D57EB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11. Milestones</a:t>
            </a:r>
          </a:p>
        </p:txBody>
      </p:sp>
      <p:sp>
        <p:nvSpPr>
          <p:cNvPr id="5" name="Rechteck 3">
            <a:extLst>
              <a:ext uri="{FF2B5EF4-FFF2-40B4-BE49-F238E27FC236}">
                <a16:creationId xmlns:a16="http://schemas.microsoft.com/office/drawing/2014/main" id="{6B38C6E5-3B81-489F-858C-E7C1FB8DD0AF}"/>
              </a:ext>
            </a:extLst>
          </p:cNvPr>
          <p:cNvSpPr/>
          <p:nvPr/>
        </p:nvSpPr>
        <p:spPr>
          <a:xfrm>
            <a:off x="2771172" y="1888340"/>
            <a:ext cx="2298915" cy="75387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 sz="2400" dirty="0"/>
              <a:t>Abhängigkeiten nach außen:</a:t>
            </a: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695065E4-AD2A-4E0E-90A5-C4B868450533}"/>
              </a:ext>
            </a:extLst>
          </p:cNvPr>
          <p:cNvSpPr/>
          <p:nvPr/>
        </p:nvSpPr>
        <p:spPr>
          <a:xfrm>
            <a:off x="5872517" y="1361210"/>
            <a:ext cx="2298915" cy="1808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Ist die eingesetzte Hardware die richtige?</a:t>
            </a:r>
          </a:p>
        </p:txBody>
      </p:sp>
      <p:sp>
        <p:nvSpPr>
          <p:cNvPr id="7" name="Oval 8">
            <a:extLst>
              <a:ext uri="{FF2B5EF4-FFF2-40B4-BE49-F238E27FC236}">
                <a16:creationId xmlns:a16="http://schemas.microsoft.com/office/drawing/2014/main" id="{CB4B3EE2-64DD-4193-A94F-CB8B3D196E83}"/>
              </a:ext>
            </a:extLst>
          </p:cNvPr>
          <p:cNvSpPr/>
          <p:nvPr/>
        </p:nvSpPr>
        <p:spPr>
          <a:xfrm>
            <a:off x="8613158" y="1324368"/>
            <a:ext cx="2298915" cy="180813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ea typeface="Calibri"/>
                <a:cs typeface="Calibri"/>
              </a:rPr>
              <a:t>Ist die Reihenfolge der Tasks sinnvoll, um die Ziele zu erreichen?</a:t>
            </a:r>
          </a:p>
        </p:txBody>
      </p:sp>
      <p:sp>
        <p:nvSpPr>
          <p:cNvPr id="8" name="Rechteck 3">
            <a:extLst>
              <a:ext uri="{FF2B5EF4-FFF2-40B4-BE49-F238E27FC236}">
                <a16:creationId xmlns:a16="http://schemas.microsoft.com/office/drawing/2014/main" id="{D817CC74-AF77-4E22-A745-F8AB398D0898}"/>
              </a:ext>
            </a:extLst>
          </p:cNvPr>
          <p:cNvSpPr/>
          <p:nvPr/>
        </p:nvSpPr>
        <p:spPr>
          <a:xfrm>
            <a:off x="597061" y="3609665"/>
            <a:ext cx="3164711" cy="54612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 sz="2400" b="1" dirty="0"/>
              <a:t>Meilenstein-Messung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B2CF6FB-8630-4D66-9F30-EA036B4538DD}"/>
              </a:ext>
            </a:extLst>
          </p:cNvPr>
          <p:cNvSpPr txBox="1"/>
          <p:nvPr/>
        </p:nvSpPr>
        <p:spPr>
          <a:xfrm>
            <a:off x="839492" y="4342995"/>
            <a:ext cx="10021851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Calibri"/>
              <a:buChar char="-"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Sprint 1: LED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schaltet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automatisch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von rot auf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grün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und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zurück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bei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An- und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Abmeldung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Arbeitsplatz</a:t>
            </a:r>
          </a:p>
          <a:p>
            <a:pPr marL="285750" indent="-285750">
              <a:buFont typeface="Calibri"/>
              <a:buChar char="-"/>
            </a:pP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Sprint 2: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automatische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Beleg-Erstellung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bei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Abmeldung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Arbeitsplatz</a:t>
            </a:r>
          </a:p>
          <a:p>
            <a:pPr marL="285750" indent="-285750">
              <a:buFont typeface="Calibri"/>
              <a:buChar char="-"/>
            </a:pPr>
            <a:endParaRPr lang="en-US" sz="2000" dirty="0">
              <a:solidFill>
                <a:schemeClr val="bg1"/>
              </a:solidFill>
              <a:ea typeface="Calibri"/>
              <a:cs typeface="Calibri"/>
            </a:endParaRPr>
          </a:p>
          <a:p>
            <a:pPr marL="285750" indent="-285750">
              <a:buFont typeface="Calibri"/>
              <a:buChar char="-"/>
            </a:pP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Sprint 3: Live-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Daten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können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vom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Nutzer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über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Status-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Anzeige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eingesehen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plus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Anbindung</a:t>
            </a:r>
            <a:r>
              <a:rPr lang="en-US" sz="2000" dirty="0">
                <a:solidFill>
                  <a:schemeClr val="bg1"/>
                </a:solidFill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chemeClr val="bg1"/>
                </a:solidFill>
                <a:ea typeface="Calibri"/>
                <a:cs typeface="Calibri"/>
              </a:rPr>
              <a:t>Tageslichtsensor</a:t>
            </a: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8194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CAFE6F45-DB6F-4206-9840-E4BEAC3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12. Projektteilnehmer</a:t>
            </a:r>
          </a:p>
        </p:txBody>
      </p:sp>
      <p:graphicFrame>
        <p:nvGraphicFramePr>
          <p:cNvPr id="5" name="Diagram 5">
            <a:extLst>
              <a:ext uri="{FF2B5EF4-FFF2-40B4-BE49-F238E27FC236}">
                <a16:creationId xmlns:a16="http://schemas.microsoft.com/office/drawing/2014/main" id="{D1AB21DA-A3F5-4936-9136-6523C9D47B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6303667"/>
              </p:ext>
            </p:extLst>
          </p:nvPr>
        </p:nvGraphicFramePr>
        <p:xfrm>
          <a:off x="3810000" y="1964140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722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2E4F346-F6A4-4B6D-AA17-9ADED0536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162" y="213632"/>
            <a:ext cx="80772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0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646AA09B-21D7-4FB5-9994-61FE62F08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1. Personen-Liste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D82E779-D0C0-4FD2-A279-29174C3E2026}"/>
              </a:ext>
            </a:extLst>
          </p:cNvPr>
          <p:cNvSpPr/>
          <p:nvPr/>
        </p:nvSpPr>
        <p:spPr>
          <a:xfrm>
            <a:off x="838200" y="2049289"/>
            <a:ext cx="7462931" cy="25529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Stefan Fiegl (</a:t>
            </a:r>
            <a:r>
              <a:rPr lang="de-DE" sz="2800" dirty="0" err="1">
                <a:solidFill>
                  <a:schemeClr val="tx1"/>
                </a:solidFill>
              </a:rPr>
              <a:t>Product</a:t>
            </a:r>
            <a:r>
              <a:rPr lang="de-DE" sz="2800" dirty="0">
                <a:solidFill>
                  <a:schemeClr val="tx1"/>
                </a:solidFill>
              </a:rPr>
              <a:t> </a:t>
            </a:r>
            <a:r>
              <a:rPr lang="de-DE" sz="2800" dirty="0" err="1">
                <a:solidFill>
                  <a:schemeClr val="tx1"/>
                </a:solidFill>
              </a:rPr>
              <a:t>Owner</a:t>
            </a:r>
            <a:r>
              <a:rPr lang="de-DE" sz="28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8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</a:rPr>
              <a:t>Marvin Volkmann (</a:t>
            </a:r>
            <a:r>
              <a:rPr lang="de-DE" sz="2800" dirty="0" err="1">
                <a:solidFill>
                  <a:schemeClr val="tx1"/>
                </a:solidFill>
              </a:rPr>
              <a:t>Scrum</a:t>
            </a:r>
            <a:r>
              <a:rPr lang="de-DE" sz="2800" dirty="0">
                <a:solidFill>
                  <a:schemeClr val="tx1"/>
                </a:solidFill>
              </a:rPr>
              <a:t> Master)</a:t>
            </a:r>
            <a:endParaRPr lang="de-DE" sz="28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sz="28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sz="2800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Jakob Eberl (Entwickler)</a:t>
            </a:r>
          </a:p>
        </p:txBody>
      </p:sp>
      <p:pic>
        <p:nvPicPr>
          <p:cNvPr id="6" name="Grafik 5" descr="Kopf mit Zahnrädern">
            <a:extLst>
              <a:ext uri="{FF2B5EF4-FFF2-40B4-BE49-F238E27FC236}">
                <a16:creationId xmlns:a16="http://schemas.microsoft.com/office/drawing/2014/main" id="{5381D3B7-24EC-4780-BEF3-638D1FEAC9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0081" y="2116524"/>
            <a:ext cx="1317812" cy="131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0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724D3D14-6AAE-458C-B413-BA3E4EC7F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2. Abstract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53AAA7-883D-425E-ACAC-0BA9B9087F89}"/>
              </a:ext>
            </a:extLst>
          </p:cNvPr>
          <p:cNvSpPr/>
          <p:nvPr/>
        </p:nvSpPr>
        <p:spPr>
          <a:xfrm>
            <a:off x="838200" y="1487473"/>
            <a:ext cx="7379900" cy="205709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Wir entwickeln ein IoT-System, mit dem Nutzer einen Arbeitsplatz digital auswählen und buchen können.</a:t>
            </a:r>
          </a:p>
          <a:p>
            <a:b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en-US" sz="2400" dirty="0">
                <a:solidFill>
                  <a:schemeClr val="bg1"/>
                </a:solidFill>
                <a:ea typeface="+mn-lt"/>
                <a:cs typeface="+mn-lt"/>
              </a:rPr>
              <a:t>Neben einem automatisierten Buchungsprozess werden zusätzlich Elemente aus dem Arbeitsschutz integriert.</a:t>
            </a:r>
            <a:endParaRPr lang="en-US" sz="24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AB8E7753-E9CA-473C-96A4-DC6FD1AC8119}"/>
              </a:ext>
            </a:extLst>
          </p:cNvPr>
          <p:cNvSpPr/>
          <p:nvPr/>
        </p:nvSpPr>
        <p:spPr>
          <a:xfrm>
            <a:off x="1939898" y="4714039"/>
            <a:ext cx="8823593" cy="7786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 sz="2400" dirty="0">
                <a:solidFill>
                  <a:schemeClr val="bg1"/>
                </a:solidFill>
                <a:ea typeface="+mn-lt"/>
                <a:cs typeface="+mn-lt"/>
              </a:rPr>
              <a:t>effiziente Desk-Sharing-Lösung durch API, GUI und Sensorik</a:t>
            </a:r>
            <a:r>
              <a:rPr lang="de-DE" sz="2400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06A4D06-2CB3-40D2-A222-FCEF3F5BC148}"/>
              </a:ext>
            </a:extLst>
          </p:cNvPr>
          <p:cNvSpPr/>
          <p:nvPr/>
        </p:nvSpPr>
        <p:spPr>
          <a:xfrm>
            <a:off x="1064871" y="4714039"/>
            <a:ext cx="682906" cy="77864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27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4098BBD8-FB17-45E6-A691-F0AF08B3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74" y="415389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3. </a:t>
            </a:r>
            <a:r>
              <a:rPr lang="de-DE" sz="3600" b="1" dirty="0" err="1">
                <a:solidFill>
                  <a:schemeClr val="bg1"/>
                </a:solidFill>
              </a:rPr>
              <a:t>Sections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3502A66-2C79-4915-BA5C-F189AC9208D1}"/>
              </a:ext>
            </a:extLst>
          </p:cNvPr>
          <p:cNvSpPr/>
          <p:nvPr/>
        </p:nvSpPr>
        <p:spPr>
          <a:xfrm>
            <a:off x="775674" y="1887470"/>
            <a:ext cx="3625326" cy="495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Was ist unsere Motivation: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AECCEAE7-1DA3-41BF-816A-55470F5F558A}"/>
              </a:ext>
            </a:extLst>
          </p:cNvPr>
          <p:cNvSpPr/>
          <p:nvPr/>
        </p:nvSpPr>
        <p:spPr>
          <a:xfrm>
            <a:off x="838199" y="3829123"/>
            <a:ext cx="826621" cy="58199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0F9FFD3-F97F-453B-9E5A-BD8384C338A7}"/>
              </a:ext>
            </a:extLst>
          </p:cNvPr>
          <p:cNvSpPr/>
          <p:nvPr/>
        </p:nvSpPr>
        <p:spPr>
          <a:xfrm>
            <a:off x="2101942" y="3668226"/>
            <a:ext cx="8823593" cy="83770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 sz="2400" dirty="0"/>
              <a:t>flexibles Desk-Sharing wird immer populärer, im öfftl. Sektor nicht so weit verbreitet wie in der freien Wirtschaft</a:t>
            </a:r>
            <a:endParaRPr lang="de-DE" sz="2400" dirty="0">
              <a:ea typeface="Calibri"/>
              <a:cs typeface="Calibri"/>
            </a:endParaRP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24F07136-850E-4819-AFFC-B7C409F6C09D}"/>
              </a:ext>
            </a:extLst>
          </p:cNvPr>
          <p:cNvSpPr/>
          <p:nvPr/>
        </p:nvSpPr>
        <p:spPr>
          <a:xfrm>
            <a:off x="838200" y="5197831"/>
            <a:ext cx="826621" cy="581998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03B5397-D54C-4F81-A48A-8DA12525D3B0}"/>
              </a:ext>
            </a:extLst>
          </p:cNvPr>
          <p:cNvSpPr/>
          <p:nvPr/>
        </p:nvSpPr>
        <p:spPr>
          <a:xfrm>
            <a:off x="2101941" y="5099506"/>
            <a:ext cx="8823593" cy="77864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de-DE" sz="2400" dirty="0"/>
              <a:t>zusätzlich Fokus auf Arbeitsschutz (Ergonomie, Tageslicht-Sensor)</a:t>
            </a:r>
            <a:endParaRPr lang="de-DE" sz="2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7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EDF796D-7C56-40FF-8891-3C59D928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4. Definition von Zielen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68E520D-7E3D-4268-B2AA-04D4B5D79232}"/>
              </a:ext>
            </a:extLst>
          </p:cNvPr>
          <p:cNvSpPr/>
          <p:nvPr/>
        </p:nvSpPr>
        <p:spPr>
          <a:xfrm>
            <a:off x="838200" y="1598103"/>
            <a:ext cx="2298539" cy="495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unsere Teilziele: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317D75A-8C13-47A6-99C5-FE9F7CDCF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51" y="2432650"/>
            <a:ext cx="10515600" cy="16532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  <a:ea typeface="Calibri"/>
                <a:cs typeface="Calibri"/>
              </a:rPr>
              <a:t>visuelle Darstellung des kompletten Datenflusses (Frontend – Backend – GPIO)</a:t>
            </a:r>
            <a:endParaRPr lang="en-US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de-DE" sz="2000" dirty="0">
                <a:solidFill>
                  <a:schemeClr val="bg1"/>
                </a:solidFill>
                <a:ea typeface="Calibri"/>
                <a:cs typeface="Calibri"/>
              </a:rPr>
              <a:t>Einrichtung </a:t>
            </a:r>
            <a:r>
              <a:rPr lang="de-DE" sz="2000" dirty="0" err="1">
                <a:solidFill>
                  <a:schemeClr val="bg1"/>
                </a:solidFill>
                <a:ea typeface="Calibri"/>
                <a:cs typeface="Calibri"/>
              </a:rPr>
              <a:t>API's</a:t>
            </a:r>
            <a:r>
              <a:rPr lang="de-DE" sz="2000" dirty="0">
                <a:solidFill>
                  <a:schemeClr val="bg1"/>
                </a:solidFill>
                <a:ea typeface="Calibri"/>
                <a:cs typeface="Calibri"/>
              </a:rPr>
              <a:t> zwischen Frontend/Backend + Backend/GPIO</a:t>
            </a:r>
          </a:p>
          <a:p>
            <a:pPr>
              <a:buFont typeface="Arial"/>
              <a:buChar char="•"/>
            </a:pPr>
            <a:r>
              <a:rPr lang="de-DE" sz="2000" dirty="0">
                <a:solidFill>
                  <a:schemeClr val="bg1"/>
                </a:solidFill>
                <a:ea typeface="Calibri"/>
                <a:cs typeface="Calibri"/>
              </a:rPr>
              <a:t>Code zur Sensor-Ansteuerung (bei Klick schaltet LED von grün auf rot)</a:t>
            </a:r>
          </a:p>
          <a:p>
            <a:r>
              <a:rPr lang="de-DE" sz="2000" dirty="0">
                <a:solidFill>
                  <a:schemeClr val="bg1"/>
                </a:solidFill>
                <a:ea typeface="Calibri"/>
                <a:cs typeface="Calibri"/>
              </a:rPr>
              <a:t>automatisierte Beleg-Erstellung beim Abmelden von Arbeitsplatz</a:t>
            </a:r>
            <a:endParaRPr lang="de-DE" sz="2000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7EAF08-65B5-4045-8FB0-05FE78129A7C}"/>
              </a:ext>
            </a:extLst>
          </p:cNvPr>
          <p:cNvSpPr/>
          <p:nvPr/>
        </p:nvSpPr>
        <p:spPr>
          <a:xfrm>
            <a:off x="838200" y="4332254"/>
            <a:ext cx="3062468" cy="495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wie erreichen wir das: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024BFFF-81CC-472F-A1DD-EB9F4675CA9E}"/>
              </a:ext>
            </a:extLst>
          </p:cNvPr>
          <p:cNvSpPr txBox="1">
            <a:spLocks/>
          </p:cNvSpPr>
          <p:nvPr/>
        </p:nvSpPr>
        <p:spPr>
          <a:xfrm>
            <a:off x="842925" y="5174165"/>
            <a:ext cx="10515600" cy="798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>
                <a:solidFill>
                  <a:schemeClr val="bg1"/>
                </a:solidFill>
              </a:rPr>
              <a:t>intensives Selbststudium (Verständnis Interaktion API, Datenbank, Sensoren)</a:t>
            </a:r>
          </a:p>
          <a:p>
            <a:r>
              <a:rPr lang="de-DE" sz="2000" dirty="0">
                <a:solidFill>
                  <a:schemeClr val="bg1"/>
                </a:solidFill>
                <a:ea typeface="Calibri"/>
                <a:cs typeface="Calibri"/>
              </a:rPr>
              <a:t>konsequenter </a:t>
            </a:r>
            <a:r>
              <a:rPr lang="de-DE" sz="2000" dirty="0" err="1">
                <a:solidFill>
                  <a:schemeClr val="bg1"/>
                </a:solidFill>
                <a:ea typeface="Calibri"/>
                <a:cs typeface="Calibri"/>
              </a:rPr>
              <a:t>Scrum</a:t>
            </a:r>
            <a:r>
              <a:rPr lang="de-DE" sz="2000" dirty="0">
                <a:solidFill>
                  <a:schemeClr val="bg1"/>
                </a:solidFill>
                <a:ea typeface="Calibri"/>
                <a:cs typeface="Calibri"/>
              </a:rPr>
              <a:t> mit vielen kleinen Einzel-Maßnahmen (in kleinen Schritten an die Teilziele)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sz="2000" dirty="0"/>
          </a:p>
          <a:p>
            <a:pPr>
              <a:buFontTx/>
              <a:buChar char="-"/>
            </a:pP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66366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9E512F49-9C9C-4EA7-BEAD-B632A0EF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5. State </a:t>
            </a:r>
            <a:r>
              <a:rPr lang="de-DE" sz="3600" b="1" dirty="0" err="1">
                <a:solidFill>
                  <a:schemeClr val="bg1"/>
                </a:solidFill>
              </a:rPr>
              <a:t>of</a:t>
            </a:r>
            <a:r>
              <a:rPr lang="de-DE" sz="3600" b="1" dirty="0">
                <a:solidFill>
                  <a:schemeClr val="bg1"/>
                </a:solidFill>
              </a:rPr>
              <a:t> </a:t>
            </a:r>
            <a:r>
              <a:rPr lang="de-DE" sz="3600" b="1" dirty="0" err="1">
                <a:solidFill>
                  <a:schemeClr val="bg1"/>
                </a:solidFill>
              </a:rPr>
              <a:t>the</a:t>
            </a:r>
            <a:r>
              <a:rPr lang="de-DE" sz="3600" b="1" dirty="0">
                <a:solidFill>
                  <a:schemeClr val="bg1"/>
                </a:solidFill>
              </a:rPr>
              <a:t> Art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005B6EB-16B9-4265-A658-520A4AD30726}"/>
              </a:ext>
            </a:extLst>
          </p:cNvPr>
          <p:cNvSpPr/>
          <p:nvPr/>
        </p:nvSpPr>
        <p:spPr>
          <a:xfrm>
            <a:off x="838200" y="1690688"/>
            <a:ext cx="2865699" cy="495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was gibt es bereits: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E087F1FD-72AF-4C01-A787-BE7EFAA64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320" y="2778617"/>
            <a:ext cx="10447362" cy="25771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rein web-basierte Fachanwendungen (</a:t>
            </a:r>
            <a:r>
              <a:rPr lang="de-DE" sz="20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Flexopus</a:t>
            </a:r>
            <a:r>
              <a:rPr lang="de-DE" sz="20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, Robin)</a:t>
            </a:r>
          </a:p>
          <a:p>
            <a:endParaRPr lang="de-DE" sz="2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de-DE" sz="20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System-Anwendungen mit Zugangskontrolle über NFC (</a:t>
            </a:r>
            <a:r>
              <a:rPr lang="de-DE" sz="2000" dirty="0" err="1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TimeFleX</a:t>
            </a:r>
            <a:r>
              <a:rPr lang="de-DE" sz="20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 Desk Sharing)</a:t>
            </a:r>
          </a:p>
          <a:p>
            <a:endParaRPr lang="de-DE" sz="20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r>
              <a:rPr lang="de-DE" sz="2000" dirty="0">
                <a:solidFill>
                  <a:schemeClr val="bg1"/>
                </a:solidFill>
                <a:ea typeface="Calibri" panose="020F0502020204030204"/>
                <a:cs typeface="Calibri" panose="020F0502020204030204"/>
              </a:rPr>
              <a:t>auf GitHub keine open-source-Beispiele speziell zu Desk-Sharing gefunden</a:t>
            </a:r>
            <a:endParaRPr lang="de-DE" sz="2000" dirty="0">
              <a:ea typeface="Calibri" panose="020F0502020204030204"/>
              <a:cs typeface="Calibri" panose="020F0502020204030204"/>
            </a:endParaRPr>
          </a:p>
          <a:p>
            <a:endParaRPr lang="de-DE" sz="2000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1321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95C5C7B-0061-4EB3-BF15-E73349378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88" y="92170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6. </a:t>
            </a:r>
            <a:r>
              <a:rPr lang="de-DE" sz="3600" b="1" dirty="0" err="1">
                <a:solidFill>
                  <a:schemeClr val="bg1"/>
                </a:solidFill>
              </a:rPr>
              <a:t>Methodology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9AEC3E-61D2-4457-9DC5-206393FA02B2}"/>
              </a:ext>
            </a:extLst>
          </p:cNvPr>
          <p:cNvSpPr/>
          <p:nvPr/>
        </p:nvSpPr>
        <p:spPr>
          <a:xfrm>
            <a:off x="838201" y="1417733"/>
            <a:ext cx="3560180" cy="495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/>
              <a:t>wie wollen wir es angehen</a:t>
            </a:r>
          </a:p>
        </p:txBody>
      </p:sp>
      <p:sp>
        <p:nvSpPr>
          <p:cNvPr id="6" name="Oval 11">
            <a:extLst>
              <a:ext uri="{FF2B5EF4-FFF2-40B4-BE49-F238E27FC236}">
                <a16:creationId xmlns:a16="http://schemas.microsoft.com/office/drawing/2014/main" id="{507FA790-DA33-47AA-B20F-494F2EF2DBA7}"/>
              </a:ext>
            </a:extLst>
          </p:cNvPr>
          <p:cNvSpPr/>
          <p:nvPr/>
        </p:nvSpPr>
        <p:spPr>
          <a:xfrm>
            <a:off x="44460" y="2827290"/>
            <a:ext cx="1934175" cy="155881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visuelle Darstellung des Datenflusses</a:t>
            </a:r>
            <a:endParaRPr lang="en-US" dirty="0"/>
          </a:p>
        </p:txBody>
      </p:sp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73B92183-28F6-41AB-A4AE-4F20FC6DA69C}"/>
              </a:ext>
            </a:extLst>
          </p:cNvPr>
          <p:cNvSpPr/>
          <p:nvPr/>
        </p:nvSpPr>
        <p:spPr>
          <a:xfrm>
            <a:off x="2129583" y="3289021"/>
            <a:ext cx="631786" cy="63534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D7A867B7-5681-4744-9643-57EEBA39B045}"/>
              </a:ext>
            </a:extLst>
          </p:cNvPr>
          <p:cNvSpPr/>
          <p:nvPr/>
        </p:nvSpPr>
        <p:spPr>
          <a:xfrm>
            <a:off x="2884476" y="2743296"/>
            <a:ext cx="2351612" cy="178074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Auflisten aller notwendigen Funktionen, Datenbanken, API's</a:t>
            </a:r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532DC1D0-F3BD-4A1F-9023-377C09462E58}"/>
              </a:ext>
            </a:extLst>
          </p:cNvPr>
          <p:cNvSpPr/>
          <p:nvPr/>
        </p:nvSpPr>
        <p:spPr>
          <a:xfrm>
            <a:off x="5384602" y="3289020"/>
            <a:ext cx="631786" cy="63534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Oval 16">
            <a:extLst>
              <a:ext uri="{FF2B5EF4-FFF2-40B4-BE49-F238E27FC236}">
                <a16:creationId xmlns:a16="http://schemas.microsoft.com/office/drawing/2014/main" id="{2A612C72-65A9-4E89-9BDB-9B5530A188FB}"/>
              </a:ext>
            </a:extLst>
          </p:cNvPr>
          <p:cNvSpPr/>
          <p:nvPr/>
        </p:nvSpPr>
        <p:spPr>
          <a:xfrm>
            <a:off x="6175614" y="2559777"/>
            <a:ext cx="2648178" cy="20938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Code-Bausteine in Korrelation zueinander bringen (Datenfluss) </a:t>
            </a:r>
          </a:p>
        </p:txBody>
      </p:sp>
      <p:sp>
        <p:nvSpPr>
          <p:cNvPr id="11" name="Oval 16">
            <a:extLst>
              <a:ext uri="{FF2B5EF4-FFF2-40B4-BE49-F238E27FC236}">
                <a16:creationId xmlns:a16="http://schemas.microsoft.com/office/drawing/2014/main" id="{AF96732D-6D4D-4190-B813-B278843C4BFC}"/>
              </a:ext>
            </a:extLst>
          </p:cNvPr>
          <p:cNvSpPr/>
          <p:nvPr/>
        </p:nvSpPr>
        <p:spPr>
          <a:xfrm>
            <a:off x="9666830" y="2619231"/>
            <a:ext cx="2480710" cy="1958874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Calibri"/>
                <a:cs typeface="Calibri"/>
              </a:rPr>
              <a:t>ständiges Prüfen von Sensorik (GPIO) und Backend (Fehlermeldung)</a:t>
            </a: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61CDF5C2-D61D-4790-8FC1-F252EC5B86FA}"/>
              </a:ext>
            </a:extLst>
          </p:cNvPr>
          <p:cNvSpPr/>
          <p:nvPr/>
        </p:nvSpPr>
        <p:spPr>
          <a:xfrm>
            <a:off x="8983018" y="3289020"/>
            <a:ext cx="631786" cy="635347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2570602D-93EA-41D5-8817-E34C1A8CE13D}"/>
              </a:ext>
            </a:extLst>
          </p:cNvPr>
          <p:cNvSpPr/>
          <p:nvPr/>
        </p:nvSpPr>
        <p:spPr>
          <a:xfrm>
            <a:off x="293930" y="5029822"/>
            <a:ext cx="11604139" cy="1325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intensives Wissensmanagement, klar definierte Tasks, mindestens wöchentlicher jour fixe, Meilensteine/Deadlines, wöchentliche Dokumentation (Progress/Herausforderungen)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7892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EDE2C64-1B21-4634-A3B6-78B450DEE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3600" b="1" dirty="0">
                <a:solidFill>
                  <a:schemeClr val="bg1"/>
                </a:solidFill>
              </a:rPr>
              <a:t>7. Impact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87BB412-BA5E-457B-886F-4D28CC30E391}"/>
              </a:ext>
            </a:extLst>
          </p:cNvPr>
          <p:cNvSpPr/>
          <p:nvPr/>
        </p:nvSpPr>
        <p:spPr>
          <a:xfrm>
            <a:off x="758190" y="1690688"/>
            <a:ext cx="2210136" cy="495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>
                <a:solidFill>
                  <a:schemeClr val="bg1"/>
                </a:solidFill>
              </a:rPr>
              <a:t>Problemlösung: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2272E55-4C9D-4754-8DC7-9B7FA268ED44}"/>
              </a:ext>
            </a:extLst>
          </p:cNvPr>
          <p:cNvSpPr/>
          <p:nvPr/>
        </p:nvSpPr>
        <p:spPr>
          <a:xfrm>
            <a:off x="758190" y="3765340"/>
            <a:ext cx="2830830" cy="495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>
                <a:solidFill>
                  <a:schemeClr val="bg1"/>
                </a:solidFill>
              </a:rPr>
              <a:t>langfristiger Nutzen: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ECFC30D-5AD7-4226-97DE-B3EB455D7076}"/>
              </a:ext>
            </a:extLst>
          </p:cNvPr>
          <p:cNvSpPr/>
          <p:nvPr/>
        </p:nvSpPr>
        <p:spPr>
          <a:xfrm>
            <a:off x="758190" y="2658602"/>
            <a:ext cx="81114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Echtzeiterfassung von Arbeitsplatzbelegung verringert Ineffizienz von Ressourcen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automatisierte Zeiterfassung ermöglicht Transparenz (Beleg-Erstellung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2E61E2B-34ED-462C-A23A-C99944C32151}"/>
              </a:ext>
            </a:extLst>
          </p:cNvPr>
          <p:cNvSpPr/>
          <p:nvPr/>
        </p:nvSpPr>
        <p:spPr>
          <a:xfrm>
            <a:off x="758190" y="4489511"/>
            <a:ext cx="8763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Reduzierung ungenutzter Arbeitsplätze durch digitale Buchung &amp; Visualisierung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Verbesserung der Arbeitsqualität/Gesundheitsprävention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bg1"/>
                </a:solidFill>
              </a:rPr>
              <a:t>Steigerung der Mitarbeiter-Zufriedenheit</a:t>
            </a:r>
          </a:p>
        </p:txBody>
      </p:sp>
    </p:spTree>
    <p:extLst>
      <p:ext uri="{BB962C8B-B14F-4D97-AF65-F5344CB8AC3E}">
        <p14:creationId xmlns:p14="http://schemas.microsoft.com/office/powerpoint/2010/main" val="79313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2BA29140-4356-4A1C-A1E0-3D01BFAE4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8. KPI (Key Performance Indicators)</a:t>
            </a:r>
            <a:endParaRPr lang="de-DE" sz="3600" b="1" dirty="0">
              <a:solidFill>
                <a:schemeClr val="bg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CCA6B97-9254-48A5-9788-C85BC2C90257}"/>
              </a:ext>
            </a:extLst>
          </p:cNvPr>
          <p:cNvSpPr/>
          <p:nvPr/>
        </p:nvSpPr>
        <p:spPr>
          <a:xfrm>
            <a:off x="758190" y="1690688"/>
            <a:ext cx="2647950" cy="49557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400" b="1" dirty="0">
                <a:solidFill>
                  <a:schemeClr val="bg1"/>
                </a:solidFill>
              </a:rPr>
              <a:t>Messung der Ziele: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25BFAA72-71C0-43D3-A9A9-E319C01D3724}"/>
              </a:ext>
            </a:extLst>
          </p:cNvPr>
          <p:cNvSpPr txBox="1">
            <a:spLocks/>
          </p:cNvSpPr>
          <p:nvPr/>
        </p:nvSpPr>
        <p:spPr>
          <a:xfrm>
            <a:off x="628650" y="2391610"/>
            <a:ext cx="8926830" cy="25879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-DE" sz="2000" dirty="0">
              <a:solidFill>
                <a:schemeClr val="bg1"/>
              </a:solidFill>
            </a:endParaRPr>
          </a:p>
          <a:p>
            <a:r>
              <a:rPr lang="de-DE" sz="2200" dirty="0">
                <a:solidFill>
                  <a:schemeClr val="bg1"/>
                </a:solidFill>
              </a:rPr>
              <a:t>Arbeitsplatz-Buchung im Frontend löst LED-Änderung aus 		   -&gt;</a:t>
            </a:r>
          </a:p>
          <a:p>
            <a:endParaRPr lang="de-DE" sz="2200" dirty="0">
              <a:solidFill>
                <a:schemeClr val="bg1"/>
              </a:solidFill>
            </a:endParaRPr>
          </a:p>
          <a:p>
            <a:r>
              <a:rPr lang="de-DE" sz="2200" dirty="0">
                <a:solidFill>
                  <a:schemeClr val="bg1"/>
                </a:solidFill>
              </a:rPr>
              <a:t>Abmeldung von Arbeitsplatz erstellt Beleg 				   -&gt;</a:t>
            </a:r>
          </a:p>
          <a:p>
            <a:endParaRPr lang="de-DE" sz="2200" dirty="0">
              <a:solidFill>
                <a:schemeClr val="bg1"/>
              </a:solidFill>
              <a:ea typeface="Calibri"/>
              <a:cs typeface="Calibri"/>
            </a:endParaRPr>
          </a:p>
          <a:p>
            <a:r>
              <a:rPr lang="de-DE" sz="2200" dirty="0">
                <a:solidFill>
                  <a:schemeClr val="bg1"/>
                </a:solidFill>
                <a:ea typeface="Calibri"/>
                <a:cs typeface="Calibri"/>
              </a:rPr>
              <a:t>Im Frontend wird der richtige Live-Status (z.B. Nutzer+Timer) angezeigt   -&gt;</a:t>
            </a:r>
            <a:endParaRPr lang="de-DE" sz="2200" dirty="0">
              <a:ea typeface="Calibri" panose="020F0502020204030204"/>
              <a:cs typeface="Calibri" panose="020F0502020204030204"/>
            </a:endParaRPr>
          </a:p>
          <a:p>
            <a:endParaRPr lang="de-DE" sz="2200" dirty="0">
              <a:ea typeface="Calibri" panose="020F0502020204030204"/>
              <a:cs typeface="Calibri" panose="020F0502020204030204"/>
            </a:endParaRPr>
          </a:p>
          <a:p>
            <a:endParaRPr lang="de-DE" sz="2200" dirty="0">
              <a:ea typeface="Calibri" panose="020F0502020204030204"/>
              <a:cs typeface="Calibri" panose="020F0502020204030204"/>
            </a:endParaRPr>
          </a:p>
          <a:p>
            <a:endParaRPr lang="de-DE" sz="2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823A7B-D751-45D0-B59C-19DFD310DAA5}"/>
              </a:ext>
            </a:extLst>
          </p:cNvPr>
          <p:cNvSpPr/>
          <p:nvPr/>
        </p:nvSpPr>
        <p:spPr>
          <a:xfrm>
            <a:off x="9698709" y="6005480"/>
            <a:ext cx="2014782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chemeClr val="bg1"/>
                </a:solidFill>
                <a:ea typeface="Calibri"/>
                <a:cs typeface="Calibri"/>
              </a:rPr>
              <a:t>oder als Live-Demo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F04889B-6876-4EB3-BC8A-9FCB260D08ED}"/>
              </a:ext>
            </a:extLst>
          </p:cNvPr>
          <p:cNvSpPr/>
          <p:nvPr/>
        </p:nvSpPr>
        <p:spPr>
          <a:xfrm>
            <a:off x="9698709" y="4525989"/>
            <a:ext cx="1830347" cy="646331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ea typeface="Calibri"/>
                <a:cs typeface="Calibri"/>
              </a:rPr>
              <a:t>Bestätigung durch User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D3DDFF4-4110-4E31-9532-22EACBF7A803}"/>
              </a:ext>
            </a:extLst>
          </p:cNvPr>
          <p:cNvSpPr/>
          <p:nvPr/>
        </p:nvSpPr>
        <p:spPr>
          <a:xfrm>
            <a:off x="9698709" y="3586203"/>
            <a:ext cx="2086597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ScreenShot Backend</a:t>
            </a:r>
            <a:endParaRPr lang="de-DE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125F7B7-5125-4AC5-BB13-EEE813CE6B95}"/>
              </a:ext>
            </a:extLst>
          </p:cNvPr>
          <p:cNvSpPr/>
          <p:nvPr/>
        </p:nvSpPr>
        <p:spPr>
          <a:xfrm>
            <a:off x="9698709" y="2753043"/>
            <a:ext cx="739305" cy="369332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  <a:ea typeface="Calibri"/>
                <a:cs typeface="Calibri"/>
              </a:rPr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311503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F9C97414FCD2147B13C736BC4A8E7C6" ma:contentTypeVersion="12" ma:contentTypeDescription="Ein neues Dokument erstellen." ma:contentTypeScope="" ma:versionID="fdd85889d99bbea09197c9dbc9790a69">
  <xsd:schema xmlns:xsd="http://www.w3.org/2001/XMLSchema" xmlns:xs="http://www.w3.org/2001/XMLSchema" xmlns:p="http://schemas.microsoft.com/office/2006/metadata/properties" xmlns:ns2="d8918877-bb22-4b97-808e-4067637f7803" xmlns:ns3="c4ac4703-61da-475a-baa5-9260a514b522" targetNamespace="http://schemas.microsoft.com/office/2006/metadata/properties" ma:root="true" ma:fieldsID="473dc837f516dd135928a87d6a90592b" ns2:_="" ns3:_="">
    <xsd:import namespace="d8918877-bb22-4b97-808e-4067637f7803"/>
    <xsd:import namespace="c4ac4703-61da-475a-baa5-9260a514b5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918877-bb22-4b97-808e-4067637f78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ildmarkierungen" ma:readOnly="false" ma:fieldId="{5cf76f15-5ced-4ddc-b409-7134ff3c332f}" ma:taxonomyMulti="true" ma:sspId="63abf489-da9f-4f02-9400-e2e3b30c264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ac4703-61da-475a-baa5-9260a514b52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a69c911-99ad-4a6b-a99b-628b50a0b954}" ma:internalName="TaxCatchAll" ma:showField="CatchAllData" ma:web="c4ac4703-61da-475a-baa5-9260a514b5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4ac4703-61da-475a-baa5-9260a514b522" xsi:nil="true"/>
    <lcf76f155ced4ddcb4097134ff3c332f xmlns="d8918877-bb22-4b97-808e-4067637f780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E301738-05C6-455D-8799-131DF182B6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A92BA3-D18D-4540-AB70-DC5545644D68}"/>
</file>

<file path=customXml/itemProps3.xml><?xml version="1.0" encoding="utf-8"?>
<ds:datastoreItem xmlns:ds="http://schemas.openxmlformats.org/officeDocument/2006/customXml" ds:itemID="{912A6F65-9E49-48CB-9A78-B7D537AA77B4}">
  <ds:schemaRefs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d8918877-bb22-4b97-808e-4067637f7803"/>
    <ds:schemaRef ds:uri="http://purl.org/dc/terms/"/>
    <ds:schemaRef ds:uri="http://schemas.microsoft.com/office/infopath/2007/PartnerControls"/>
    <ds:schemaRef ds:uri="http://www.w3.org/XML/1998/namespace"/>
    <ds:schemaRef ds:uri="c4ac4703-61da-475a-baa5-9260a514b52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947</Words>
  <Application>Microsoft Office PowerPoint</Application>
  <PresentationFormat>Widescreen</PresentationFormat>
  <Paragraphs>175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</vt:lpstr>
      <vt:lpstr>PowerPoint Presentation</vt:lpstr>
      <vt:lpstr>1. Personen-Liste</vt:lpstr>
      <vt:lpstr>2. Abstract</vt:lpstr>
      <vt:lpstr>3. Sections</vt:lpstr>
      <vt:lpstr>4. Definition von Zielen</vt:lpstr>
      <vt:lpstr>5. State of the Art</vt:lpstr>
      <vt:lpstr>6. Methodology</vt:lpstr>
      <vt:lpstr>7. Impact</vt:lpstr>
      <vt:lpstr>8. KPI (Key Performance Indicators)</vt:lpstr>
      <vt:lpstr>9. Workplan </vt:lpstr>
      <vt:lpstr>10. Deliverables</vt:lpstr>
      <vt:lpstr>11. Milestones</vt:lpstr>
      <vt:lpstr>12. Projektteilnehmer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Besitzer</dc:creator>
  <cp:lastModifiedBy>Besitzer</cp:lastModifiedBy>
  <cp:revision>29</cp:revision>
  <dcterms:created xsi:type="dcterms:W3CDTF">2025-01-05T20:54:21Z</dcterms:created>
  <dcterms:modified xsi:type="dcterms:W3CDTF">2025-04-17T06:37:27Z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0x010100DF9C97414FCD2147B13C736BC4A8E7C6</vt:lpwstr>
  </property>
  <property fmtid="{D5CDD505-2E9C-101B-9397-08002B2CF9AE}" pid="3" name="MediaServiceImageTags">
    <vt:lpwstr/>
  </property>
</Properties>
</file>