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83168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Einführung in ES6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774638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ES6, auch bekannt als ECMAScript 2015, brachte eine Vielzahl neuer Features und Verbesserungen in die JavaScript-Sprache. Diese Neuerungen machten JavaScript moderner, effizienter und einfacher zu schreiben und zu verstehen.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37424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38186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357574"/>
            <a:ext cx="151721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Felix Na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459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Arrow Functions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8470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Arrow Functions bieten eine kompakte Syntax für anonyme Funktionen, ohne den "function" Keyword. Sie sind ideal für Callback-Funktionen und machen den Code lesbarer.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3551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37303" y="3634383"/>
            <a:ext cx="10132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551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Knappe Syntax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760107" y="403145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Weniger Code für die gleiche Funktionalität, was zu einer besseren Lesbarkeit führt.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35510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91901" y="3634383"/>
            <a:ext cx="16871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35510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Automatisches Binden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8148399" y="403145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Verhindert ungewolltes "this"-Verhalten, wodurch der Code einfacher zu verwalten ist.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037993" y="55033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202299" y="5586651"/>
            <a:ext cx="17133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503307"/>
            <a:ext cx="33432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Ideale Callback-Funktionen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760107" y="5983724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Einfachere, übersichtliche Callback-Funktionen für schnellere Entwicklung.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6285" y="550330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6067" y="5586651"/>
            <a:ext cx="18038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24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50330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Mehrere Argumente</a:t>
            </a:r>
            <a:endParaRPr lang="en-US" sz="2187" dirty="0"/>
          </a:p>
        </p:txBody>
      </p:sp>
      <p:sp>
        <p:nvSpPr>
          <p:cNvPr id="21" name="Text 19"/>
          <p:cNvSpPr/>
          <p:nvPr/>
        </p:nvSpPr>
        <p:spPr>
          <a:xfrm>
            <a:off x="8148399" y="5983724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Ermöglichen die Verwendung von mehreren Argumenten für eine flexible Anwendung.</a:t>
            </a:r>
            <a:endParaRPr lang="en-US" sz="1750" dirty="0"/>
          </a:p>
        </p:txBody>
      </p:sp>
      <p:pic>
        <p:nvPicPr>
          <p:cNvPr id="2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2813"/>
            <a:ext cx="63497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Destructuring Assignment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691527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Destructuring ermöglicht die Extraktion von Werten aus Arrays und Objekten direkt in Variablen. Dies vereinfacht den Zugriff auf Daten und macht den Code übersichtlicher.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Arrays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399478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Einzelne Elemente aus einem Array können einfach in Variablen entpackt werden. Dies ermöglicht einen direkten Zugriff auf spezifische Array-Elemente.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932408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 [a, b, c] = ['Apple', 'Banana', 'Cherry'];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Objekte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3806" y="4399478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Eigenschaften aus einem Objekt können direkt in Variablen extrahiert werden. Dies ermöglicht die Verwendung von Objekt-Eigenschaften ohne die Notwendigkeit, sie einzeln zu referenzieren.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6265664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 { name, age } = { name: 'Max', age: 30 };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19557"/>
            <a:ext cx="6294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Spread und Rest Operator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58271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Der Spread Operator (... ) verteilt die Elemente eines iterierbaren Objekts in Einzelwerte, während der Rest Operator (...) die verbleibenden Elemente eines iterierbaren Objekts in einem neuen Array sammelt.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Spread Operator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399478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Erweitert ein iterierbares Objekt in Einzelwerte. Ideal für die Kombination von Arrays, das Kopieren von Arrays oder das Übergeben von Argumenten.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932408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 newArray = [...array1, ...array2];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806" y="383012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Rest Operator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3806" y="4399478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Sammelt die verbleibenden Elemente eines iterierbaren Objekts in einem neuen Array. Nützlich, um flexible Funktionen zu erstellen, die mit einer variablen Anzahl von Argumenten arbeiten können.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49208" y="6265664"/>
            <a:ext cx="465081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function sum(...numbers) { return numbers.reduce((sum, n) =&gt; sum + n, 0); }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048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Default Parameter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29201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Default Parameter stellen einen Standardwert für Parameter in Funktionen bereit, falls diese nicht beim Aufruf angegeben werden. So wird verhindert, dass die Funktion Fehler erzeugt, wenn kein Argument übergeben wird.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2037993" y="4378881"/>
            <a:ext cx="10554414" cy="1860113"/>
          </a:xfrm>
          <a:prstGeom prst="roundRect">
            <a:avLst>
              <a:gd name="adj" fmla="val 537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45613" y="4386501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2267783" y="452735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function greet(name = 'Welt') {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527352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console.log('Hallo, ' + name + '!');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45613" y="5001458"/>
            <a:ext cx="10539174" cy="61495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2267783" y="514230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greet();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142309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// Gibt "Hallo, Welt!" aus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45613" y="5616416"/>
            <a:ext cx="10539174" cy="61495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2267783" y="57572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greet('Max');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1181" y="57572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// Gibt "Hallo, Max!" aus</a:t>
            </a:r>
            <a:endParaRPr lang="en-US" sz="1750" dirty="0"/>
          </a:p>
        </p:txBody>
      </p:sp>
      <p:pic>
        <p:nvPicPr>
          <p:cNvPr id="1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76407" y="724376"/>
            <a:ext cx="5176242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Template Literals</a:t>
            </a:r>
            <a:endParaRPr lang="en-US" sz="4076" dirty="0"/>
          </a:p>
        </p:txBody>
      </p:sp>
      <p:sp>
        <p:nvSpPr>
          <p:cNvPr id="6" name="Text 3"/>
          <p:cNvSpPr/>
          <p:nvPr/>
        </p:nvSpPr>
        <p:spPr>
          <a:xfrm>
            <a:off x="776407" y="1681996"/>
            <a:ext cx="9419987" cy="621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46"/>
              </a:lnSpc>
              <a:buNone/>
            </a:pPr>
            <a:r>
              <a:rPr lang="en-US" sz="16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Template Literals bieten eine Möglichkeit, dynamische Strings mit Platzhaltern zu erstellen, wodurch die Formatierung von Strings und die Einbindung von Variablen vereinfacht wird.</a:t>
            </a:r>
            <a:endParaRPr lang="en-US" sz="163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7" y="2535912"/>
            <a:ext cx="1035248" cy="165639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22170" y="2742962"/>
            <a:ext cx="2588062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String-Formatierung</a:t>
            </a:r>
            <a:endParaRPr lang="en-US" sz="2038" dirty="0"/>
          </a:p>
        </p:txBody>
      </p:sp>
      <p:sp>
        <p:nvSpPr>
          <p:cNvPr id="9" name="Text 5"/>
          <p:cNvSpPr/>
          <p:nvPr/>
        </p:nvSpPr>
        <p:spPr>
          <a:xfrm>
            <a:off x="2122170" y="3190637"/>
            <a:ext cx="8074223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46"/>
              </a:lnSpc>
              <a:buNone/>
            </a:pPr>
            <a:r>
              <a:rPr lang="en-US" sz="16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Vereinfacht die Einbindung von Variablen und Ausdrücken in Strings.</a:t>
            </a:r>
            <a:endParaRPr lang="en-US" sz="163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07" y="4192310"/>
            <a:ext cx="1035248" cy="16563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22170" y="4399359"/>
            <a:ext cx="2588062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Mehrzeilige Strings</a:t>
            </a:r>
            <a:endParaRPr lang="en-US" sz="2038" dirty="0"/>
          </a:p>
        </p:txBody>
      </p:sp>
      <p:sp>
        <p:nvSpPr>
          <p:cNvPr id="12" name="Text 7"/>
          <p:cNvSpPr/>
          <p:nvPr/>
        </p:nvSpPr>
        <p:spPr>
          <a:xfrm>
            <a:off x="2122170" y="4847034"/>
            <a:ext cx="8074223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46"/>
              </a:lnSpc>
              <a:buNone/>
            </a:pPr>
            <a:r>
              <a:rPr lang="en-US" sz="16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Ermöglichen die Definition von Strings, die über mehrere Zeilen hinweg gehen.</a:t>
            </a:r>
            <a:endParaRPr lang="en-US" sz="163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07" y="5848707"/>
            <a:ext cx="1035248" cy="165639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22170" y="6055757"/>
            <a:ext cx="3366254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47"/>
              </a:lnSpc>
              <a:buNone/>
            </a:pPr>
            <a:r>
              <a:rPr lang="en-US" sz="2038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Interpolation von Ausdrücken</a:t>
            </a:r>
            <a:endParaRPr lang="en-US" sz="2038" dirty="0"/>
          </a:p>
        </p:txBody>
      </p:sp>
      <p:sp>
        <p:nvSpPr>
          <p:cNvPr id="15" name="Text 9"/>
          <p:cNvSpPr/>
          <p:nvPr/>
        </p:nvSpPr>
        <p:spPr>
          <a:xfrm>
            <a:off x="2122170" y="6503432"/>
            <a:ext cx="8074223" cy="3105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46"/>
              </a:lnSpc>
              <a:buNone/>
            </a:pPr>
            <a:r>
              <a:rPr lang="en-US" sz="163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Ermöglicht die Berechnung von Ausdrücken innerhalb von Strings.</a:t>
            </a:r>
            <a:endParaRPr lang="en-US" sz="163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5241"/>
            <a:ext cx="56192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Klassen und Vererbung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113955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Klassen bieten eine Möglichkeit, Objekte mit Eigenschaften und Methoden zu erstellen. Vererbung ermöglicht es, neue Klassen aus bestehenden Klassen zu erstellen, wodurch Code wiederverwendet und erweitert werden kann.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5858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Klassen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4155162"/>
            <a:ext cx="500622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Definieren einen Blueprint für die Erstellung von Objekten. Sie ermöglichen die Organisation und Strukturierung von Code, wodurch dieser leichter zu verstehen und zu verwalten ist.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6021348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class Animal {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432352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constructor(name) { this.name = name; }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6843355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speak() { console.log('Hallo!'); }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806" y="35858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Vererbung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593806" y="4155162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Ermöglicht die Erweiterung und Anpassung von Klassen. Neue Klassen können aus bestehenden Klassen abgeleitet werden und erben deren Eigenschaften und Methoden.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49208" y="5688092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class Dog extends Animal {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49208" y="6099096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24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speak() { console.log('Wuff!'); }</a:t>
            </a:r>
            <a:endParaRPr lang="en-US" sz="1750" dirty="0"/>
          </a:p>
        </p:txBody>
      </p:sp>
      <p:pic>
        <p:nvPicPr>
          <p:cNvPr id="1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849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Module und Imports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923693"/>
            <a:ext cx="1055441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Module ermöglichen es, JavaScript-Code in separate Dateien zu organisieren und diese Dateien gezielt in andere Dateien einzubinden. Dies verbessert die Organisation und Wiederverwendbarkeit von Code.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173373"/>
            <a:ext cx="555427" cy="55542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37993" y="395097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Code Organisation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037993" y="4431387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Trennung von Code in separate Module für eine bessere Übersichtlichkeit und Wartung.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173373"/>
            <a:ext cx="555427" cy="55542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759881" y="395097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Wiederverwendbarkeit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4759881" y="4778573"/>
            <a:ext cx="2388632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Module können in verschiedenen Projekten verwendet werden, wodurch Code wiederverwendet und duplizierter Code vermieden wird.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173373"/>
            <a:ext cx="555427" cy="55542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81768" y="395097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Abhängigkeiten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7481768" y="4431387"/>
            <a:ext cx="2388632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Module können von anderen Modulen abhängig sein, wodurch komplexere Systeme effizient erstellt werden können.</a:t>
            </a:r>
            <a:endParaRPr lang="en-US" sz="17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173373"/>
            <a:ext cx="555427" cy="55542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203656" y="395097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Importe</a:t>
            </a:r>
            <a:endParaRPr lang="en-US" sz="2187" dirty="0"/>
          </a:p>
        </p:txBody>
      </p:sp>
      <p:sp>
        <p:nvSpPr>
          <p:cNvPr id="17" name="Text 11"/>
          <p:cNvSpPr/>
          <p:nvPr/>
        </p:nvSpPr>
        <p:spPr>
          <a:xfrm>
            <a:off x="10203656" y="4431387"/>
            <a:ext cx="238875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Spezielle Keywords wie "import" ermöglichen das Einbinden von Modulen in andere Dateien.</a:t>
            </a:r>
            <a:endParaRPr lang="en-US" sz="1750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2024-06-18T13:15:18Z</dcterms:created>
  <dcterms:modified xsi:type="dcterms:W3CDTF">2024-06-18T13:15:18Z</dcterms:modified>
</cp:coreProperties>
</file>