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49736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Einführung in CSS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3941207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CSS (Cascading Style Sheets) ist eine Sprache, die verwendet wird, um das Erscheinungsbild von Webseiten zu gestalten. Mit CSS kannst du Farben, Schriftarten, Layouts und andere visuelle Elemente kontrollieren.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20755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21517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190887"/>
            <a:ext cx="136529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Felix Na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443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CSS-Grundlagen: Selektoren und Deklarationen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77471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CSS definieren Selektoren, auf welche Elemente die Styling-Regeln angewendet werden. Deklarationen enthalten Eigenschaften und Werte, die das Aussehen der ausgewählten Elemente verändern.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71606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Selektoren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285423"/>
            <a:ext cx="500622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z.B. `p` für alle Paragraphen, `.my-class` für Elemente mit der Klasse "my-class", `#my-id` für das Element mit der ID "my-id".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471606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Deklarationen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5285423"/>
            <a:ext cx="500622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z.B. `color: blue;` setzt die Textfarbe auf Blau, `font-size: 16px;` setzt die Schriftgröße auf 16 Pixel.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223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 Box-Modell: Inhalt, Padding, Border, Margin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55476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Das Box-Modell ist ein grundlegendes Konzept in CSS, das beschreibt, wie Elemente auf einer Webseite aufgebaut sind. Jedes Element besteht aus einem Inhalt, der von Padding, Border und Margin umgeben ist.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771900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67783" y="4001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Inhalt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67783" y="448210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Der tatsächliche Text oder das Bild, das im Element angezeigt wird.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771900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56076" y="4001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Padding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656076" y="448210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Abstand zwischen dem Inhalt und dem Rand des Elements.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560058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67783" y="58303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Border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2267783" y="631078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Umrandung des Elements, die Farbe, den Stil und die Dicke definiert.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6285" y="560058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56076" y="58303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Margin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7656076" y="631078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Abstand zwischen dem Element und anderen Elementen auf der Seite.</a:t>
            </a:r>
            <a:endParaRPr lang="en-US" sz="1750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54405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CSS-Eigenschaften: Farben, Schriftarten, Hintergrund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2676406"/>
            <a:ext cx="93064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 CSS kannst du verschiedene Eigenschaften anpassen, um das Erscheinungsbild von Elementen zu steuern. Dazu gehören Farben, Schriftarten, Hintergrundbilder und vieles mehr.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38427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11793" y="3926086"/>
            <a:ext cx="14263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55313" y="38427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Farben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555313" y="4323159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 kannst Farben mit Farbnamen, Hex-Codes, RGB-Werten oder HSL-Werten angeben.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97485" y="38427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60601" y="3926086"/>
            <a:ext cx="17371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19599" y="38427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Schriftarten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19599" y="4323159"/>
            <a:ext cx="38200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 kannst Schriftartfamilien, Schriftgrößen, Schriftgewichte und andere Schriftart-Eigenschaften anpassen.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833199" y="61282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94172" y="6211610"/>
            <a:ext cx="17799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555313" y="612826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Hintergrund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555313" y="6608683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 kannst Hintergrundfarben, Hintergrundbilder, Hintergrundwiederholungen und Hintergrundpositionen festlegen.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1121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Positionierung von Elementen: Relative, Absolute, Fixed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44297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CSS bietet verschiedene Möglichkeiten, Elemente auf einer Webseite zu positionieren. Die Eigenschaften `position: relative`, `position: absolute` und `position: fixed` ermöglichen es dir, Elemente präzise zu platzieren.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4193977"/>
            <a:ext cx="3518059" cy="88868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260163" y="54159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Relative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0163" y="5896332"/>
            <a:ext cx="307371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Positioniert ein Element relativ zu seiner normalen Position im Dokumentenfluss.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4193977"/>
            <a:ext cx="3518178" cy="88868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778222" y="54159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Absolute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778222" y="5896332"/>
            <a:ext cx="307383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Positioniert ein Element relativ zu seinem nächsten positionierten Vorfahren.</a:t>
            </a:r>
            <a:endParaRPr lang="en-US" sz="1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4193977"/>
            <a:ext cx="3518178" cy="88868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54159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Fixed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296400" y="5896332"/>
            <a:ext cx="307383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Positioniert ein Element relativ zum Browserfenster, unabhängig vom Scrollen.</a:t>
            </a:r>
            <a:endParaRPr lang="en-US" sz="1750" dirty="0"/>
          </a:p>
        </p:txBody>
      </p:sp>
      <p:pic>
        <p:nvPicPr>
          <p:cNvPr id="15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31338"/>
            <a:ext cx="85118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Layout mit CSS: Flexbox und Grid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70052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Flexbox und Grid sind zwei mächtige CSS-Modelle, die es dir ermöglichen, komplexe Layouts zu erstellen und Elemente flexibel auf der Seite anzuordnen.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186476"/>
            <a:ext cx="10554414" cy="1911668"/>
          </a:xfrm>
          <a:prstGeom prst="roundRect">
            <a:avLst>
              <a:gd name="adj" fmla="val 52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45613" y="4194096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2267783" y="433494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Flexbox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33494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Ideal für eindimensionale Layouts (zeilenweise oder spaltenweise).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45613" y="5142309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67783" y="528316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Grid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28316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Ideal für zweidimensionale Layouts, die mehrere Reihen und Spalten beinhalten.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266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93394" y="571262"/>
            <a:ext cx="9843492" cy="1294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99"/>
              </a:lnSpc>
              <a:buNone/>
            </a:pPr>
            <a:r>
              <a:rPr lang="en-US" sz="407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Responsive Design: Anpassung an verschiedene Bildschirmgrößen</a:t>
            </a:r>
            <a:endParaRPr lang="en-US" sz="4079" dirty="0"/>
          </a:p>
        </p:txBody>
      </p:sp>
      <p:sp>
        <p:nvSpPr>
          <p:cNvPr id="7" name="Text 4"/>
          <p:cNvSpPr/>
          <p:nvPr/>
        </p:nvSpPr>
        <p:spPr>
          <a:xfrm>
            <a:off x="2393394" y="2176939"/>
            <a:ext cx="9843492" cy="932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48"/>
              </a:lnSpc>
              <a:buNone/>
            </a:pPr>
            <a:r>
              <a:rPr lang="en-US" sz="16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Responsive Design ermöglicht es Webseiten, sich automatisch an verschiedene Bildschirmgrößen anzupassen. So können Nutzer auf Desktops, Laptops, Tablets und Smartphones eine optimale Benutzererfahrung haben.</a:t>
            </a:r>
            <a:endParaRPr lang="en-US" sz="1632" dirty="0"/>
          </a:p>
        </p:txBody>
      </p:sp>
      <p:sp>
        <p:nvSpPr>
          <p:cNvPr id="8" name="Shape 5"/>
          <p:cNvSpPr/>
          <p:nvPr/>
        </p:nvSpPr>
        <p:spPr>
          <a:xfrm>
            <a:off x="2393394" y="5655945"/>
            <a:ext cx="9843492" cy="41434"/>
          </a:xfrm>
          <a:prstGeom prst="roundRect">
            <a:avLst>
              <a:gd name="adj" fmla="val 225067"/>
            </a:avLst>
          </a:prstGeom>
          <a:solidFill>
            <a:srgbClr val="C7C7D0"/>
          </a:solidFill>
          <a:ln/>
        </p:spPr>
      </p:sp>
      <p:sp>
        <p:nvSpPr>
          <p:cNvPr id="9" name="Shape 6"/>
          <p:cNvSpPr/>
          <p:nvPr/>
        </p:nvSpPr>
        <p:spPr>
          <a:xfrm>
            <a:off x="4781669" y="4930735"/>
            <a:ext cx="41434" cy="725210"/>
          </a:xfrm>
          <a:prstGeom prst="roundRect">
            <a:avLst>
              <a:gd name="adj" fmla="val 225067"/>
            </a:avLst>
          </a:prstGeom>
          <a:solidFill>
            <a:srgbClr val="C7C7D0"/>
          </a:solidFill>
          <a:ln/>
        </p:spPr>
      </p:sp>
      <p:sp>
        <p:nvSpPr>
          <p:cNvPr id="10" name="Shape 7"/>
          <p:cNvSpPr/>
          <p:nvPr/>
        </p:nvSpPr>
        <p:spPr>
          <a:xfrm>
            <a:off x="4569262" y="5422821"/>
            <a:ext cx="466249" cy="466249"/>
          </a:xfrm>
          <a:prstGeom prst="roundRect">
            <a:avLst>
              <a:gd name="adj" fmla="val 2000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735830" y="5500449"/>
            <a:ext cx="133112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48"/>
              </a:lnSpc>
              <a:buNone/>
            </a:pPr>
            <a:r>
              <a:rPr lang="en-US" sz="244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48" dirty="0"/>
          </a:p>
        </p:txBody>
      </p:sp>
      <p:sp>
        <p:nvSpPr>
          <p:cNvPr id="12" name="Text 9"/>
          <p:cNvSpPr/>
          <p:nvPr/>
        </p:nvSpPr>
        <p:spPr>
          <a:xfrm>
            <a:off x="3507224" y="3653552"/>
            <a:ext cx="2590324" cy="3238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Media Queries</a:t>
            </a:r>
            <a:endParaRPr lang="en-US" sz="2040" dirty="0"/>
          </a:p>
        </p:txBody>
      </p:sp>
      <p:sp>
        <p:nvSpPr>
          <p:cNvPr id="13" name="Text 10"/>
          <p:cNvSpPr/>
          <p:nvPr/>
        </p:nvSpPr>
        <p:spPr>
          <a:xfrm>
            <a:off x="2600563" y="4101703"/>
            <a:ext cx="440376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8"/>
              </a:lnSpc>
              <a:buNone/>
            </a:pPr>
            <a:r>
              <a:rPr lang="en-US" sz="16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Bedingte Formatierungen für verschiedene Bildschirmgrößen und Gerätetypen.</a:t>
            </a:r>
            <a:endParaRPr lang="en-US" sz="1632" dirty="0"/>
          </a:p>
        </p:txBody>
      </p:sp>
      <p:sp>
        <p:nvSpPr>
          <p:cNvPr id="14" name="Shape 11"/>
          <p:cNvSpPr/>
          <p:nvPr/>
        </p:nvSpPr>
        <p:spPr>
          <a:xfrm>
            <a:off x="7294364" y="5655945"/>
            <a:ext cx="41434" cy="725210"/>
          </a:xfrm>
          <a:prstGeom prst="roundRect">
            <a:avLst>
              <a:gd name="adj" fmla="val 225067"/>
            </a:avLst>
          </a:prstGeom>
          <a:solidFill>
            <a:srgbClr val="C7C7D0"/>
          </a:solidFill>
          <a:ln/>
        </p:spPr>
      </p:sp>
      <p:sp>
        <p:nvSpPr>
          <p:cNvPr id="15" name="Shape 12"/>
          <p:cNvSpPr/>
          <p:nvPr/>
        </p:nvSpPr>
        <p:spPr>
          <a:xfrm>
            <a:off x="7081957" y="5422821"/>
            <a:ext cx="466249" cy="466249"/>
          </a:xfrm>
          <a:prstGeom prst="roundRect">
            <a:avLst>
              <a:gd name="adj" fmla="val 2000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234118" y="5500449"/>
            <a:ext cx="161925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48"/>
              </a:lnSpc>
              <a:buNone/>
            </a:pPr>
            <a:r>
              <a:rPr lang="en-US" sz="244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48" dirty="0"/>
          </a:p>
        </p:txBody>
      </p:sp>
      <p:sp>
        <p:nvSpPr>
          <p:cNvPr id="17" name="Text 14"/>
          <p:cNvSpPr/>
          <p:nvPr/>
        </p:nvSpPr>
        <p:spPr>
          <a:xfrm>
            <a:off x="6019919" y="6588443"/>
            <a:ext cx="2590324" cy="3238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Flexbox und Grid</a:t>
            </a:r>
            <a:endParaRPr lang="en-US" sz="2040" dirty="0"/>
          </a:p>
        </p:txBody>
      </p:sp>
      <p:sp>
        <p:nvSpPr>
          <p:cNvPr id="18" name="Text 15"/>
          <p:cNvSpPr/>
          <p:nvPr/>
        </p:nvSpPr>
        <p:spPr>
          <a:xfrm>
            <a:off x="5113139" y="7036594"/>
            <a:ext cx="4403884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8"/>
              </a:lnSpc>
              <a:buNone/>
            </a:pPr>
            <a:r>
              <a:rPr lang="en-US" sz="16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Flexibles Layout, das sich an unterschiedliche Bildschirmgrößen anpassen kann.</a:t>
            </a:r>
            <a:endParaRPr lang="en-US" sz="1632" dirty="0"/>
          </a:p>
        </p:txBody>
      </p:sp>
      <p:sp>
        <p:nvSpPr>
          <p:cNvPr id="19" name="Shape 16"/>
          <p:cNvSpPr/>
          <p:nvPr/>
        </p:nvSpPr>
        <p:spPr>
          <a:xfrm>
            <a:off x="9807059" y="4930735"/>
            <a:ext cx="41434" cy="725210"/>
          </a:xfrm>
          <a:prstGeom prst="roundRect">
            <a:avLst>
              <a:gd name="adj" fmla="val 225067"/>
            </a:avLst>
          </a:prstGeom>
          <a:solidFill>
            <a:srgbClr val="C7C7D0"/>
          </a:solidFill>
          <a:ln/>
        </p:spPr>
      </p:sp>
      <p:sp>
        <p:nvSpPr>
          <p:cNvPr id="20" name="Shape 17"/>
          <p:cNvSpPr/>
          <p:nvPr/>
        </p:nvSpPr>
        <p:spPr>
          <a:xfrm>
            <a:off x="9594652" y="5422821"/>
            <a:ext cx="466249" cy="466249"/>
          </a:xfrm>
          <a:prstGeom prst="roundRect">
            <a:avLst>
              <a:gd name="adj" fmla="val 2000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9744789" y="5500449"/>
            <a:ext cx="165973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48"/>
              </a:lnSpc>
              <a:buNone/>
            </a:pPr>
            <a:r>
              <a:rPr lang="en-US" sz="244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48" dirty="0"/>
          </a:p>
        </p:txBody>
      </p:sp>
      <p:sp>
        <p:nvSpPr>
          <p:cNvPr id="22" name="Text 19"/>
          <p:cNvSpPr/>
          <p:nvPr/>
        </p:nvSpPr>
        <p:spPr>
          <a:xfrm>
            <a:off x="8532614" y="3342680"/>
            <a:ext cx="2590324" cy="3238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Bildoptimierung</a:t>
            </a:r>
            <a:endParaRPr lang="en-US" sz="2040" dirty="0"/>
          </a:p>
        </p:txBody>
      </p:sp>
      <p:sp>
        <p:nvSpPr>
          <p:cNvPr id="23" name="Text 20"/>
          <p:cNvSpPr/>
          <p:nvPr/>
        </p:nvSpPr>
        <p:spPr>
          <a:xfrm>
            <a:off x="7625834" y="3790831"/>
            <a:ext cx="4403884" cy="932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8"/>
              </a:lnSpc>
              <a:buNone/>
            </a:pPr>
            <a:r>
              <a:rPr lang="en-US" sz="16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Anpassung von Bildern an verschiedene Bildschirmgrößen, um Ladezeiten zu optimieren.</a:t>
            </a:r>
            <a:endParaRPr lang="en-US" sz="1632" dirty="0"/>
          </a:p>
        </p:txBody>
      </p:sp>
      <p:pic>
        <p:nvPicPr>
          <p:cNvPr id="2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446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Media Queries: Bedingte Formatierung für verschiedene Geräte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77553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Media Queries erlauben es dir, verschiedene CSS-Regeln für unterschiedliche Bildschirmgrößen, Gerätetypen und Orientierungen anzuwenden. So kannst du Webseiten an verschiedene Gerätetypen anpassen.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4527233"/>
            <a:ext cx="555427" cy="5554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5304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Mobile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5785247"/>
            <a:ext cx="32958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Optimiertes Layout für kleine Bildschirme, z.B. Smartphones.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4527233"/>
            <a:ext cx="555427" cy="55542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5304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Tablet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5785247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Anpassung des Layouts für Tablets mit größeren Bildschirmen.</a:t>
            </a:r>
            <a:endParaRPr lang="en-US" sz="1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527233"/>
            <a:ext cx="555427" cy="55542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5304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Desktop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296400" y="5785247"/>
            <a:ext cx="329600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Standard-Layout für größere Desktops und Laptops.</a:t>
            </a:r>
            <a:endParaRPr lang="en-US" sz="1750" dirty="0"/>
          </a:p>
        </p:txBody>
      </p:sp>
      <p:pic>
        <p:nvPicPr>
          <p:cNvPr id="15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3047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CSS Frameworks: Bootstrap und Tailwind CSS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652480"/>
            <a:ext cx="93064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CSS Frameworks bieten vorgefertigte Komponenten und Design-Systeme, die die Entwicklung von Webseiten beschleunigen und für Konsistenz sorgen.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48188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11793" y="4902160"/>
            <a:ext cx="14263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55313" y="481881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Bootstrap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555313" y="5299234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 beliebtes und umfassendes Framework mit einer großen Auswahl an Komponenten und Funktionen.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97485" y="48188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60601" y="4902160"/>
            <a:ext cx="17371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19599" y="481881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Tailwind CSS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19599" y="5299234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 Framework, das auf Utility-Klassen basiert und maximale Flexibilität bei der Gestaltung ermöglicht.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2024-06-18T08:14:54Z</dcterms:created>
  <dcterms:modified xsi:type="dcterms:W3CDTF">2024-06-18T08:14:54Z</dcterms:modified>
</cp:coreProperties>
</file>