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858208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545"/>
              </a:lnSpc>
              <a:buNone/>
            </a:pPr>
            <a:r>
              <a:rPr lang="en-US" sz="6036" b="1" spc="-18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Webhosting und Deployment - Eine Einführung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5066109"/>
            <a:ext cx="747760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Webhosting ist essenziell, um Ihre Website online zu bringen. Deployment ist der Prozess, Ihre Website auf einem Server zu veröffentlichen.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5999202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19" y="6006822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99686" y="5982533"/>
            <a:ext cx="1406842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Felix Na</a:t>
            </a:r>
            <a:endParaRPr lang="en-US" sz="2187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7225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47756" y="3382447"/>
            <a:ext cx="10534888" cy="13861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57"/>
              </a:lnSpc>
              <a:buNone/>
            </a:pPr>
            <a:r>
              <a:rPr lang="en-US" sz="4366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GitHub Pages: Statische Websites einfach hosten</a:t>
            </a:r>
            <a:endParaRPr lang="en-US" sz="4366" dirty="0"/>
          </a:p>
        </p:txBody>
      </p:sp>
      <p:sp>
        <p:nvSpPr>
          <p:cNvPr id="6" name="Text 3"/>
          <p:cNvSpPr/>
          <p:nvPr/>
        </p:nvSpPr>
        <p:spPr>
          <a:xfrm>
            <a:off x="2047756" y="5101233"/>
            <a:ext cx="10534888" cy="6653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0"/>
              </a:lnSpc>
              <a:buNone/>
            </a:pPr>
            <a:r>
              <a:rPr lang="en-US" sz="1746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GitHub Pages ist eine einfache Möglichkeit, statische Websites zu hosten. Es ist ideal für Portfolios, Blogs und Dokumentationen. GitHub Pages ist kostenlos und einfach einzurichten.</a:t>
            </a:r>
            <a:endParaRPr lang="en-US" sz="1746" dirty="0"/>
          </a:p>
        </p:txBody>
      </p:sp>
      <p:sp>
        <p:nvSpPr>
          <p:cNvPr id="7" name="Shape 4"/>
          <p:cNvSpPr/>
          <p:nvPr/>
        </p:nvSpPr>
        <p:spPr>
          <a:xfrm>
            <a:off x="2047756" y="6015990"/>
            <a:ext cx="5156597" cy="1603415"/>
          </a:xfrm>
          <a:prstGeom prst="roundRect">
            <a:avLst>
              <a:gd name="adj" fmla="val 622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277070" y="6245304"/>
            <a:ext cx="2772251" cy="3464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29"/>
              </a:lnSpc>
              <a:buNone/>
            </a:pPr>
            <a:r>
              <a:rPr lang="en-US" sz="2183" b="1" spc="-6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Vorteile</a:t>
            </a:r>
            <a:endParaRPr lang="en-US" sz="2183" dirty="0"/>
          </a:p>
        </p:txBody>
      </p:sp>
      <p:sp>
        <p:nvSpPr>
          <p:cNvPr id="9" name="Text 6"/>
          <p:cNvSpPr/>
          <p:nvPr/>
        </p:nvSpPr>
        <p:spPr>
          <a:xfrm>
            <a:off x="2277070" y="6724769"/>
            <a:ext cx="4697968" cy="6653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0"/>
              </a:lnSpc>
              <a:buNone/>
            </a:pPr>
            <a:r>
              <a:rPr lang="en-US" sz="1746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Einfache Einrichtung, Kostenlos, Integriert mit GitHub.</a:t>
            </a:r>
            <a:endParaRPr lang="en-US" sz="1746" dirty="0"/>
          </a:p>
        </p:txBody>
      </p:sp>
      <p:sp>
        <p:nvSpPr>
          <p:cNvPr id="10" name="Shape 7"/>
          <p:cNvSpPr/>
          <p:nvPr/>
        </p:nvSpPr>
        <p:spPr>
          <a:xfrm>
            <a:off x="7426047" y="6015990"/>
            <a:ext cx="5156597" cy="1603415"/>
          </a:xfrm>
          <a:prstGeom prst="roundRect">
            <a:avLst>
              <a:gd name="adj" fmla="val 622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655362" y="6245304"/>
            <a:ext cx="2772251" cy="3464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29"/>
              </a:lnSpc>
              <a:buNone/>
            </a:pPr>
            <a:r>
              <a:rPr lang="en-US" sz="2183" b="1" spc="-6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Nachteile</a:t>
            </a:r>
            <a:endParaRPr lang="en-US" sz="2183" dirty="0"/>
          </a:p>
        </p:txBody>
      </p:sp>
      <p:sp>
        <p:nvSpPr>
          <p:cNvPr id="12" name="Text 9"/>
          <p:cNvSpPr/>
          <p:nvPr/>
        </p:nvSpPr>
        <p:spPr>
          <a:xfrm>
            <a:off x="7655362" y="6724769"/>
            <a:ext cx="4697968" cy="6653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0"/>
              </a:lnSpc>
              <a:buNone/>
            </a:pPr>
            <a:r>
              <a:rPr lang="en-US" sz="1746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Nur statische Inhalte, Begrenzte Funktionen, Keine Serverless Funktionen.</a:t>
            </a:r>
            <a:endParaRPr lang="en-US" sz="1746" dirty="0"/>
          </a:p>
        </p:txBody>
      </p:sp>
      <p:pic>
        <p:nvPicPr>
          <p:cNvPr id="13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898803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Netlify: Dynamische Websites und Serverless Funktionen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731889"/>
            <a:ext cx="10554414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Netlify ermöglicht das Hosten dynamischer Websites und bietet Serverless Funktionen. Es ist ideal für komplexe Webanwendungen und APIs. Netlify bietet eine Vielzahl von Funktionen und eine einfache Benutzeroberfläche.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2037993" y="423148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2211348" y="4314825"/>
            <a:ext cx="15311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24"/>
              </a:lnSpc>
              <a:buNone/>
            </a:pPr>
            <a:r>
              <a:rPr lang="en-US" sz="2624" b="1" spc="-7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2760107" y="4231481"/>
            <a:ext cx="295013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Schnelle Bereitstellung</a:t>
            </a: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2760107" y="4711898"/>
            <a:ext cx="444400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Netlify stellt Websites schnell und effizient bereit.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7426285" y="423148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576185" y="4314825"/>
            <a:ext cx="200025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24"/>
              </a:lnSpc>
              <a:buNone/>
            </a:pPr>
            <a:r>
              <a:rPr lang="en-US" sz="2624" b="1" spc="-7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10"/>
          <p:cNvSpPr/>
          <p:nvPr/>
        </p:nvSpPr>
        <p:spPr>
          <a:xfrm>
            <a:off x="8148399" y="423148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Automatisierung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8148399" y="4711898"/>
            <a:ext cx="444400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Netlify automatisiert den Deployment-Prozess.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2037993" y="585049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2183011" y="5933837"/>
            <a:ext cx="20978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24"/>
              </a:lnSpc>
              <a:buNone/>
            </a:pPr>
            <a:r>
              <a:rPr lang="en-US" sz="2624" b="1" spc="-7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4"/>
          <p:cNvSpPr/>
          <p:nvPr/>
        </p:nvSpPr>
        <p:spPr>
          <a:xfrm>
            <a:off x="2760107" y="5850493"/>
            <a:ext cx="287071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Serverless Funktionen</a:t>
            </a:r>
            <a:endParaRPr lang="en-US" sz="2187" dirty="0"/>
          </a:p>
        </p:txBody>
      </p:sp>
      <p:sp>
        <p:nvSpPr>
          <p:cNvPr id="17" name="Text 15"/>
          <p:cNvSpPr/>
          <p:nvPr/>
        </p:nvSpPr>
        <p:spPr>
          <a:xfrm>
            <a:off x="2760107" y="6330910"/>
            <a:ext cx="444400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Netlify bietet Serverless Funktionen für komplexe Anwendungen.</a:t>
            </a:r>
            <a:endParaRPr lang="en-US" sz="1750" dirty="0"/>
          </a:p>
        </p:txBody>
      </p:sp>
      <p:sp>
        <p:nvSpPr>
          <p:cNvPr id="18" name="Shape 16"/>
          <p:cNvSpPr/>
          <p:nvPr/>
        </p:nvSpPr>
        <p:spPr>
          <a:xfrm>
            <a:off x="7426285" y="585049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7568208" y="5933837"/>
            <a:ext cx="215979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24"/>
              </a:lnSpc>
              <a:buNone/>
            </a:pPr>
            <a:r>
              <a:rPr lang="en-US" sz="2624" b="1" spc="-7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2624" dirty="0"/>
          </a:p>
        </p:txBody>
      </p:sp>
      <p:sp>
        <p:nvSpPr>
          <p:cNvPr id="20" name="Text 18"/>
          <p:cNvSpPr/>
          <p:nvPr/>
        </p:nvSpPr>
        <p:spPr>
          <a:xfrm>
            <a:off x="8148399" y="5850493"/>
            <a:ext cx="346269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Kostenlos &amp; Bezahlte Pläne</a:t>
            </a:r>
            <a:endParaRPr lang="en-US" sz="2187" dirty="0"/>
          </a:p>
        </p:txBody>
      </p:sp>
      <p:sp>
        <p:nvSpPr>
          <p:cNvPr id="21" name="Text 19"/>
          <p:cNvSpPr/>
          <p:nvPr/>
        </p:nvSpPr>
        <p:spPr>
          <a:xfrm>
            <a:off x="8148399" y="6330910"/>
            <a:ext cx="444400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Netlify bietet kostenlose und bezahlte Pläne, die unterschiedliche Anforderungen erfüllen.</a:t>
            </a:r>
            <a:endParaRPr lang="en-US" sz="1750" dirty="0"/>
          </a:p>
        </p:txBody>
      </p:sp>
      <p:pic>
        <p:nvPicPr>
          <p:cNvPr id="22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744385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Vercel: Optimierte Performance und Skalierbarkeit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577471"/>
            <a:ext cx="10554414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Vercel ist auf optimierte Performance und Skalierbarkeit ausgelegt. Es ist ideal für Websites mit hoher Besucherzahl. Vercel bietet eine Vielzahl von Funktionen zur Optimierung der Leistung und Skalierbarkeit.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504932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Vorteile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037993" y="5618678"/>
            <a:ext cx="500622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Optimierte Performance, Skalierbarkeit, Integration mit Jamstack.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3806" y="504932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Nachteile</a:t>
            </a: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7593806" y="5618678"/>
            <a:ext cx="500622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Kostenpflichtig, Kann für Anfänger kompliziert sein, Begrenzte Serverless Funktionen.</a:t>
            </a:r>
            <a:endParaRPr lang="en-US" sz="1750" dirty="0"/>
          </a:p>
        </p:txBody>
      </p:sp>
      <p:pic>
        <p:nvPicPr>
          <p:cNvPr id="10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66936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Vergleich der Plattformen: Funktionen und Preise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502456"/>
            <a:ext cx="10554414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GitHub Pages, Netlify und Vercel bieten unterschiedliche Funktionen und Preismodelle. Wählen Sie die Plattform, die Ihren Bedürfnissen entspricht.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2037993" y="3418880"/>
            <a:ext cx="10554414" cy="4141351"/>
          </a:xfrm>
          <a:prstGeom prst="roundRect">
            <a:avLst>
              <a:gd name="adj" fmla="val 2414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045613" y="3426500"/>
            <a:ext cx="10538103" cy="61495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8" name="Text 6"/>
          <p:cNvSpPr/>
          <p:nvPr/>
        </p:nvSpPr>
        <p:spPr>
          <a:xfrm>
            <a:off x="2268855" y="3567351"/>
            <a:ext cx="306419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Plattform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785009" y="3567351"/>
            <a:ext cx="306038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Funktionen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9297353" y="3567351"/>
            <a:ext cx="306419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Preis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45613" y="4041458"/>
            <a:ext cx="10538103" cy="94821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10"/>
          <p:cNvSpPr/>
          <p:nvPr/>
        </p:nvSpPr>
        <p:spPr>
          <a:xfrm>
            <a:off x="2268855" y="4182308"/>
            <a:ext cx="306419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GitHub Pages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5785009" y="4182308"/>
            <a:ext cx="306038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Statisches Hosting, Kostenlos, Integriert mit GitHub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9297353" y="4182308"/>
            <a:ext cx="306419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Kostenlos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2045613" y="4989671"/>
            <a:ext cx="10538103" cy="128147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6" name="Text 14"/>
          <p:cNvSpPr/>
          <p:nvPr/>
        </p:nvSpPr>
        <p:spPr>
          <a:xfrm>
            <a:off x="2268855" y="5130522"/>
            <a:ext cx="306419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Netlify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5785009" y="5130522"/>
            <a:ext cx="3060383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Dynamisches Hosting, Serverless Funktionen, Automatisierung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9297353" y="5130522"/>
            <a:ext cx="306419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Kostenlos &amp; Bezahlte Pläne</a:t>
            </a:r>
            <a:endParaRPr lang="en-US" sz="1750" dirty="0"/>
          </a:p>
        </p:txBody>
      </p:sp>
      <p:sp>
        <p:nvSpPr>
          <p:cNvPr id="19" name="Shape 17"/>
          <p:cNvSpPr/>
          <p:nvPr/>
        </p:nvSpPr>
        <p:spPr>
          <a:xfrm>
            <a:off x="2045613" y="6271141"/>
            <a:ext cx="10538103" cy="128147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0" name="Text 18"/>
          <p:cNvSpPr/>
          <p:nvPr/>
        </p:nvSpPr>
        <p:spPr>
          <a:xfrm>
            <a:off x="2268855" y="6411992"/>
            <a:ext cx="306419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Vercel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5785009" y="6411992"/>
            <a:ext cx="3060383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Optimierte Performance, Skalierbarkeit, Integration mit Jamstack</a:t>
            </a:r>
            <a:endParaRPr lang="en-US" sz="1750" dirty="0"/>
          </a:p>
        </p:txBody>
      </p:sp>
      <p:sp>
        <p:nvSpPr>
          <p:cNvPr id="22" name="Text 20"/>
          <p:cNvSpPr/>
          <p:nvPr/>
        </p:nvSpPr>
        <p:spPr>
          <a:xfrm>
            <a:off x="9297353" y="6411992"/>
            <a:ext cx="306419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Kostenpflichtig</a:t>
            </a:r>
            <a:endParaRPr lang="en-US" sz="1750" dirty="0"/>
          </a:p>
        </p:txBody>
      </p:sp>
      <p:pic>
        <p:nvPicPr>
          <p:cNvPr id="23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104305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Integration mit Git: Automatisierung des Deployment-Prozesses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937391"/>
            <a:ext cx="10554414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Integrieren Sie Ihre Hosting-Plattform mit Git, um den Deployment-Prozess zu automatisieren. Ändern Sie den Code in Ihrem Repository, und die Plattform veröffentlicht Ihre Website automatisch.</a:t>
            </a:r>
            <a:endParaRPr lang="en-US" sz="17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3853815"/>
            <a:ext cx="3518059" cy="888682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2260163" y="5075753"/>
            <a:ext cx="281047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Änderungen am Code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260163" y="5556171"/>
            <a:ext cx="307371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Änderungen am Code werden im Git Repository vorgenommen.</a:t>
            </a:r>
            <a:endParaRPr lang="en-US" sz="1750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052" y="3853815"/>
            <a:ext cx="3518178" cy="888682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778222" y="507575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Push to Git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5778222" y="5556171"/>
            <a:ext cx="3073837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Der Code wird in das Git Repository gepusht.</a:t>
            </a:r>
            <a:endParaRPr lang="en-US" sz="1750" dirty="0"/>
          </a:p>
        </p:txBody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229" y="3853815"/>
            <a:ext cx="3518178" cy="888682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9296400" y="5075753"/>
            <a:ext cx="307383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Automatisches Deployment</a:t>
            </a:r>
            <a:endParaRPr lang="en-US" sz="2187" dirty="0"/>
          </a:p>
        </p:txBody>
      </p:sp>
      <p:sp>
        <p:nvSpPr>
          <p:cNvPr id="14" name="Text 9"/>
          <p:cNvSpPr/>
          <p:nvPr/>
        </p:nvSpPr>
        <p:spPr>
          <a:xfrm>
            <a:off x="9296400" y="5903357"/>
            <a:ext cx="307383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Die Hosting-Plattform erkennt die Änderungen und stellt die Website automatisch bereit.</a:t>
            </a:r>
            <a:endParaRPr lang="en-US" sz="1750" dirty="0"/>
          </a:p>
        </p:txBody>
      </p:sp>
      <p:pic>
        <p:nvPicPr>
          <p:cNvPr id="15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270873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Sicherheit und Performance: Best Practices für Webhosting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103959"/>
            <a:ext cx="10554414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Sichern Sie Ihre Website und optimieren Sie die Performance. Verwenden Sie SSL/TLS-Zertifikate, optimieren Sie Bilder, und wählen Sie ein zuverlässiges Hosting-Provider.</a:t>
            </a:r>
            <a:endParaRPr lang="en-US" sz="17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4020383"/>
            <a:ext cx="555427" cy="555427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2037993" y="479798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SSL/TLS-Zertifikat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037993" y="5278398"/>
            <a:ext cx="329588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Ein SSL/TLS-Zertifikat schützt sensible Daten, die über Ihre Website übertragen werden.</a:t>
            </a:r>
            <a:endParaRPr lang="en-US" sz="1750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4020383"/>
            <a:ext cx="555427" cy="555427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667137" y="4797981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Performance-Optimierung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5667137" y="5625584"/>
            <a:ext cx="329600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Optimieren Sie Bilder, verwenden Sie ein CDN, und wählen Sie einen schnellen Hosting-Provider.</a:t>
            </a:r>
            <a:endParaRPr lang="en-US" sz="1750" dirty="0"/>
          </a:p>
        </p:txBody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4020383"/>
            <a:ext cx="555427" cy="555427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9296400" y="4797981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Zuverlässiger Hosting-Provider</a:t>
            </a:r>
            <a:endParaRPr lang="en-US" sz="2187" dirty="0"/>
          </a:p>
        </p:txBody>
      </p:sp>
      <p:sp>
        <p:nvSpPr>
          <p:cNvPr id="14" name="Text 9"/>
          <p:cNvSpPr/>
          <p:nvPr/>
        </p:nvSpPr>
        <p:spPr>
          <a:xfrm>
            <a:off x="9296400" y="5625584"/>
            <a:ext cx="329600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Wählen Sie einen Hosting-Provider, der zuverlässige Leistung und Sicherheit bietet.</a:t>
            </a:r>
            <a:endParaRPr lang="en-US" sz="1750" dirty="0"/>
          </a:p>
        </p:txBody>
      </p:sp>
      <p:pic>
        <p:nvPicPr>
          <p:cNvPr id="15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oundRect">
            <a:avLst>
              <a:gd name="adj" fmla="val 2430"/>
            </a:avLst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61138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Fazit: Die richtige Plattform für Ihre Bedürfnisse finden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2037993" y="2333387"/>
            <a:ext cx="10554414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Wählen Sie die Hosting-Plattform, die Ihren Bedürfnissen entspricht. Berücksichtigen Sie die Plattformfunktionen, die Preisgestaltung, die Integration mit Git und Ihre Sicherheits- und Performance-Anforderungen.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293054" y="3583067"/>
            <a:ext cx="44410" cy="4035147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</p:sp>
      <p:sp>
        <p:nvSpPr>
          <p:cNvPr id="9" name="Shape 6"/>
          <p:cNvSpPr/>
          <p:nvPr/>
        </p:nvSpPr>
        <p:spPr>
          <a:xfrm>
            <a:off x="6287631" y="406068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</p:sp>
      <p:sp>
        <p:nvSpPr>
          <p:cNvPr id="10" name="Shape 7"/>
          <p:cNvSpPr/>
          <p:nvPr/>
        </p:nvSpPr>
        <p:spPr>
          <a:xfrm>
            <a:off x="7065228" y="383297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238583" y="3916323"/>
            <a:ext cx="15311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24"/>
              </a:lnSpc>
              <a:buNone/>
            </a:pPr>
            <a:r>
              <a:rPr lang="en-US" sz="2624" b="1" spc="-7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2770346" y="3805238"/>
            <a:ext cx="332279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Anforderungen definieren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037993" y="4285655"/>
            <a:ext cx="4055150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624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Definieren Sie Ihre Anforderungen an die Hosting-Plattform.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565172" y="5171539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</p:sp>
      <p:sp>
        <p:nvSpPr>
          <p:cNvPr id="15" name="Shape 12"/>
          <p:cNvSpPr/>
          <p:nvPr/>
        </p:nvSpPr>
        <p:spPr>
          <a:xfrm>
            <a:off x="7065228" y="49438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7215128" y="5027176"/>
            <a:ext cx="200025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24"/>
              </a:lnSpc>
              <a:buNone/>
            </a:pPr>
            <a:r>
              <a:rPr lang="en-US" sz="2624" b="1" spc="-7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8537258" y="4916091"/>
            <a:ext cx="308014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Plattformen vergleichen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8537258" y="5396508"/>
            <a:ext cx="4055150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Vergleichen Sie die Funktionen und Preise der verschiedenen Plattformen.</a:t>
            </a:r>
            <a:endParaRPr lang="en-US" sz="1750" dirty="0"/>
          </a:p>
        </p:txBody>
      </p:sp>
      <p:sp>
        <p:nvSpPr>
          <p:cNvPr id="19" name="Shape 16"/>
          <p:cNvSpPr/>
          <p:nvPr/>
        </p:nvSpPr>
        <p:spPr>
          <a:xfrm>
            <a:off x="6287631" y="6171307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</p:sp>
      <p:sp>
        <p:nvSpPr>
          <p:cNvPr id="20" name="Shape 17"/>
          <p:cNvSpPr/>
          <p:nvPr/>
        </p:nvSpPr>
        <p:spPr>
          <a:xfrm>
            <a:off x="7065228" y="594360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7210246" y="6026944"/>
            <a:ext cx="20978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24"/>
              </a:lnSpc>
              <a:buNone/>
            </a:pPr>
            <a:r>
              <a:rPr lang="en-US" sz="2624" b="1" spc="-7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22" name="Text 19"/>
          <p:cNvSpPr/>
          <p:nvPr/>
        </p:nvSpPr>
        <p:spPr>
          <a:xfrm>
            <a:off x="3315653" y="591585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Entscheidung treffen</a:t>
            </a:r>
            <a:endParaRPr lang="en-US" sz="2187" dirty="0"/>
          </a:p>
        </p:txBody>
      </p:sp>
      <p:sp>
        <p:nvSpPr>
          <p:cNvPr id="23" name="Text 20"/>
          <p:cNvSpPr/>
          <p:nvPr/>
        </p:nvSpPr>
        <p:spPr>
          <a:xfrm>
            <a:off x="2037993" y="6396276"/>
            <a:ext cx="4055150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624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Treffen Sie eine Entscheidung basierend auf Ihren Bedürfnissen und dem Vergleich der Plattformen.</a:t>
            </a:r>
            <a:endParaRPr lang="en-US" sz="1750" dirty="0"/>
          </a:p>
        </p:txBody>
      </p:sp>
      <p:pic>
        <p:nvPicPr>
          <p:cNvPr id="2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2024-06-18T13:17:22Z</dcterms:created>
  <dcterms:modified xsi:type="dcterms:W3CDTF">2024-06-18T13:17:22Z</dcterms:modified>
</cp:coreProperties>
</file>