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Default Extension="png" ContentType="image/png"/>
  <Default Extension="bin" ContentType="application/vnd.openxmlformats-officedocument.oleObject"/>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commentAuthors.xml" ContentType="application/vnd.openxmlformats-officedocument.presentationml.commentAuthors+xml"/>
  <Default Extension="vml" ContentType="application/vnd.openxmlformats-officedocument.vmlDrawing"/>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0233600" cy="40233600"/>
  <p:notesSz cx="6858000" cy="9144000"/>
  <p:defaultTextStyle>
    <a:defPPr>
      <a:defRPr lang="en-US"/>
    </a:defPPr>
    <a:lvl1pPr marL="0" algn="l" defTabSz="4022866" rtl="0" eaLnBrk="1" latinLnBrk="0" hangingPunct="1">
      <a:defRPr sz="7883" kern="1200">
        <a:solidFill>
          <a:schemeClr val="tx1"/>
        </a:solidFill>
        <a:latin typeface="+mn-lt"/>
        <a:ea typeface="+mn-ea"/>
        <a:cs typeface="+mn-cs"/>
      </a:defRPr>
    </a:lvl1pPr>
    <a:lvl2pPr marL="2011434" algn="l" defTabSz="4022866" rtl="0" eaLnBrk="1" latinLnBrk="0" hangingPunct="1">
      <a:defRPr sz="7883" kern="1200">
        <a:solidFill>
          <a:schemeClr val="tx1"/>
        </a:solidFill>
        <a:latin typeface="+mn-lt"/>
        <a:ea typeface="+mn-ea"/>
        <a:cs typeface="+mn-cs"/>
      </a:defRPr>
    </a:lvl2pPr>
    <a:lvl3pPr marL="4022866" algn="l" defTabSz="4022866" rtl="0" eaLnBrk="1" latinLnBrk="0" hangingPunct="1">
      <a:defRPr sz="7883" kern="1200">
        <a:solidFill>
          <a:schemeClr val="tx1"/>
        </a:solidFill>
        <a:latin typeface="+mn-lt"/>
        <a:ea typeface="+mn-ea"/>
        <a:cs typeface="+mn-cs"/>
      </a:defRPr>
    </a:lvl3pPr>
    <a:lvl4pPr marL="6034300" algn="l" defTabSz="4022866" rtl="0" eaLnBrk="1" latinLnBrk="0" hangingPunct="1">
      <a:defRPr sz="7883" kern="1200">
        <a:solidFill>
          <a:schemeClr val="tx1"/>
        </a:solidFill>
        <a:latin typeface="+mn-lt"/>
        <a:ea typeface="+mn-ea"/>
        <a:cs typeface="+mn-cs"/>
      </a:defRPr>
    </a:lvl4pPr>
    <a:lvl5pPr marL="8045732" algn="l" defTabSz="4022866" rtl="0" eaLnBrk="1" latinLnBrk="0" hangingPunct="1">
      <a:defRPr sz="7883" kern="1200">
        <a:solidFill>
          <a:schemeClr val="tx1"/>
        </a:solidFill>
        <a:latin typeface="+mn-lt"/>
        <a:ea typeface="+mn-ea"/>
        <a:cs typeface="+mn-cs"/>
      </a:defRPr>
    </a:lvl5pPr>
    <a:lvl6pPr marL="10057166" algn="l" defTabSz="4022866" rtl="0" eaLnBrk="1" latinLnBrk="0" hangingPunct="1">
      <a:defRPr sz="7883" kern="1200">
        <a:solidFill>
          <a:schemeClr val="tx1"/>
        </a:solidFill>
        <a:latin typeface="+mn-lt"/>
        <a:ea typeface="+mn-ea"/>
        <a:cs typeface="+mn-cs"/>
      </a:defRPr>
    </a:lvl6pPr>
    <a:lvl7pPr marL="12068600" algn="l" defTabSz="4022866" rtl="0" eaLnBrk="1" latinLnBrk="0" hangingPunct="1">
      <a:defRPr sz="7883" kern="1200">
        <a:solidFill>
          <a:schemeClr val="tx1"/>
        </a:solidFill>
        <a:latin typeface="+mn-lt"/>
        <a:ea typeface="+mn-ea"/>
        <a:cs typeface="+mn-cs"/>
      </a:defRPr>
    </a:lvl7pPr>
    <a:lvl8pPr marL="14080032" algn="l" defTabSz="4022866" rtl="0" eaLnBrk="1" latinLnBrk="0" hangingPunct="1">
      <a:defRPr sz="7883" kern="1200">
        <a:solidFill>
          <a:schemeClr val="tx1"/>
        </a:solidFill>
        <a:latin typeface="+mn-lt"/>
        <a:ea typeface="+mn-ea"/>
        <a:cs typeface="+mn-cs"/>
      </a:defRPr>
    </a:lvl8pPr>
    <a:lvl9pPr marL="16091466" algn="l" defTabSz="4022866" rtl="0" eaLnBrk="1" latinLnBrk="0" hangingPunct="1">
      <a:defRPr sz="7883"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055" userDrawn="1">
          <p15:clr>
            <a:srgbClr val="A4A3A4"/>
          </p15:clr>
        </p15:guide>
        <p15:guide id="2" orient="horz" pos="352" userDrawn="1">
          <p15:clr>
            <a:srgbClr val="A4A3A4"/>
          </p15:clr>
        </p15:guide>
        <p15:guide id="3" orient="horz" pos="24640" userDrawn="1">
          <p15:clr>
            <a:srgbClr val="A4A3A4"/>
          </p15:clr>
        </p15:guide>
        <p15:guide id="4" orient="horz" userDrawn="1">
          <p15:clr>
            <a:srgbClr val="A4A3A4"/>
          </p15:clr>
        </p15:guide>
        <p15:guide id="5" pos="533" userDrawn="1">
          <p15:clr>
            <a:srgbClr val="A4A3A4"/>
          </p15:clr>
        </p15:guide>
        <p15:guide id="6" pos="24879"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75" autoAdjust="0"/>
    <p:restoredTop sz="94743" autoAdjust="0"/>
  </p:normalViewPr>
  <p:slideViewPr>
    <p:cSldViewPr snapToGrid="0" snapToObjects="1" showGuides="1">
      <p:cViewPr>
        <p:scale>
          <a:sx n="10" d="100"/>
          <a:sy n="10" d="100"/>
        </p:scale>
        <p:origin x="-2669" y="-720"/>
      </p:cViewPr>
      <p:guideLst>
        <p:guide orient="horz" pos="4055"/>
        <p:guide orient="horz" pos="352"/>
        <p:guide orient="horz" pos="24640"/>
        <p:guide orient="horz"/>
        <p:guide pos="533"/>
        <p:guide pos="248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2/9/2014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‹Nr.›</a:t>
            </a:fld>
            <a:endParaRPr lang="en-US"/>
          </a:p>
        </p:txBody>
      </p:sp>
    </p:spTree>
    <p:extLst>
      <p:ext uri="{BB962C8B-B14F-4D97-AF65-F5344CB8AC3E}">
        <p14:creationId xmlns:p14="http://schemas.microsoft.com/office/powerpoint/2010/main" xmlns="" val="266865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2/9/2014</a:t>
            </a:fld>
            <a:endParaRPr lang="en-US" dirty="0"/>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‹Nr.›</a:t>
            </a:fld>
            <a:endParaRPr lang="en-US" dirty="0"/>
          </a:p>
        </p:txBody>
      </p:sp>
    </p:spTree>
    <p:extLst>
      <p:ext uri="{BB962C8B-B14F-4D97-AF65-F5344CB8AC3E}">
        <p14:creationId xmlns:p14="http://schemas.microsoft.com/office/powerpoint/2010/main" xmlns="" val="1019151339"/>
      </p:ext>
    </p:extLst>
  </p:cSld>
  <p:clrMap bg1="lt1" tx1="dk1" bg2="lt2" tx2="dk2" accent1="accent1" accent2="accent2" accent3="accent3" accent4="accent4" accent5="accent5" accent6="accent6" hlink="hlink" folHlink="folHlink"/>
  <p:notesStyle>
    <a:lvl1pPr marL="0" algn="l" defTabSz="4022866" rtl="0" eaLnBrk="1" latinLnBrk="0" hangingPunct="1">
      <a:defRPr sz="5316" kern="1200">
        <a:solidFill>
          <a:schemeClr val="tx1"/>
        </a:solidFill>
        <a:latin typeface="+mn-lt"/>
        <a:ea typeface="+mn-ea"/>
        <a:cs typeface="+mn-cs"/>
      </a:defRPr>
    </a:lvl1pPr>
    <a:lvl2pPr marL="2011434" algn="l" defTabSz="4022866" rtl="0" eaLnBrk="1" latinLnBrk="0" hangingPunct="1">
      <a:defRPr sz="5316" kern="1200">
        <a:solidFill>
          <a:schemeClr val="tx1"/>
        </a:solidFill>
        <a:latin typeface="+mn-lt"/>
        <a:ea typeface="+mn-ea"/>
        <a:cs typeface="+mn-cs"/>
      </a:defRPr>
    </a:lvl2pPr>
    <a:lvl3pPr marL="4022866" algn="l" defTabSz="4022866" rtl="0" eaLnBrk="1" latinLnBrk="0" hangingPunct="1">
      <a:defRPr sz="5316" kern="1200">
        <a:solidFill>
          <a:schemeClr val="tx1"/>
        </a:solidFill>
        <a:latin typeface="+mn-lt"/>
        <a:ea typeface="+mn-ea"/>
        <a:cs typeface="+mn-cs"/>
      </a:defRPr>
    </a:lvl3pPr>
    <a:lvl4pPr marL="6034300" algn="l" defTabSz="4022866" rtl="0" eaLnBrk="1" latinLnBrk="0" hangingPunct="1">
      <a:defRPr sz="5316" kern="1200">
        <a:solidFill>
          <a:schemeClr val="tx1"/>
        </a:solidFill>
        <a:latin typeface="+mn-lt"/>
        <a:ea typeface="+mn-ea"/>
        <a:cs typeface="+mn-cs"/>
      </a:defRPr>
    </a:lvl4pPr>
    <a:lvl5pPr marL="8045732" algn="l" defTabSz="4022866" rtl="0" eaLnBrk="1" latinLnBrk="0" hangingPunct="1">
      <a:defRPr sz="5316" kern="1200">
        <a:solidFill>
          <a:schemeClr val="tx1"/>
        </a:solidFill>
        <a:latin typeface="+mn-lt"/>
        <a:ea typeface="+mn-ea"/>
        <a:cs typeface="+mn-cs"/>
      </a:defRPr>
    </a:lvl5pPr>
    <a:lvl6pPr marL="10057166" algn="l" defTabSz="4022866" rtl="0" eaLnBrk="1" latinLnBrk="0" hangingPunct="1">
      <a:defRPr sz="5316" kern="1200">
        <a:solidFill>
          <a:schemeClr val="tx1"/>
        </a:solidFill>
        <a:latin typeface="+mn-lt"/>
        <a:ea typeface="+mn-ea"/>
        <a:cs typeface="+mn-cs"/>
      </a:defRPr>
    </a:lvl6pPr>
    <a:lvl7pPr marL="12068600" algn="l" defTabSz="4022866" rtl="0" eaLnBrk="1" latinLnBrk="0" hangingPunct="1">
      <a:defRPr sz="5316" kern="1200">
        <a:solidFill>
          <a:schemeClr val="tx1"/>
        </a:solidFill>
        <a:latin typeface="+mn-lt"/>
        <a:ea typeface="+mn-ea"/>
        <a:cs typeface="+mn-cs"/>
      </a:defRPr>
    </a:lvl7pPr>
    <a:lvl8pPr marL="14080032" algn="l" defTabSz="4022866" rtl="0" eaLnBrk="1" latinLnBrk="0" hangingPunct="1">
      <a:defRPr sz="5316" kern="1200">
        <a:solidFill>
          <a:schemeClr val="tx1"/>
        </a:solidFill>
        <a:latin typeface="+mn-lt"/>
        <a:ea typeface="+mn-ea"/>
        <a:cs typeface="+mn-cs"/>
      </a:defRPr>
    </a:lvl8pPr>
    <a:lvl9pPr marL="16091466" algn="l" defTabSz="4022866" rtl="0" eaLnBrk="1" latinLnBrk="0" hangingPunct="1">
      <a:defRPr sz="531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xmlns="" val="1832284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28840" y="7181555"/>
            <a:ext cx="19002555" cy="856687"/>
          </a:xfrm>
          <a:prstGeom prst="rect">
            <a:avLst/>
          </a:prstGeom>
        </p:spPr>
        <p:txBody>
          <a:bodyPr wrap="square" lIns="228589" tIns="228589" rIns="228589" bIns="228589">
            <a:spAutoFit/>
          </a:bodyPr>
          <a:lstStyle>
            <a:lvl1pPr marL="0" indent="0">
              <a:buNone/>
              <a:defRPr sz="2567">
                <a:solidFill>
                  <a:schemeClr val="accent5">
                    <a:lumMod val="50000"/>
                  </a:schemeClr>
                </a:solidFill>
                <a:latin typeface="Trebuchet MS" pitchFamily="34"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845480" y="6428178"/>
            <a:ext cx="18987556"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845477" y="17363124"/>
            <a:ext cx="18992195"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20403478" y="6428178"/>
            <a:ext cx="18987310"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0403478" y="7181555"/>
            <a:ext cx="18987310" cy="856687"/>
          </a:xfrm>
          <a:prstGeom prst="rect">
            <a:avLst/>
          </a:prstGeom>
        </p:spPr>
        <p:txBody>
          <a:bodyPr wrap="square" lIns="228589" tIns="228589" rIns="228589" bIns="228589">
            <a:spAutoFit/>
          </a:bodyPr>
          <a:lstStyle>
            <a:lvl1pPr marL="0" indent="0">
              <a:buNone/>
              <a:defRPr sz="2567">
                <a:solidFill>
                  <a:schemeClr val="accent5">
                    <a:lumMod val="50000"/>
                  </a:schemeClr>
                </a:solidFill>
                <a:latin typeface="Trebuchet MS" pitchFamily="34"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0403478" y="17384345"/>
            <a:ext cx="18982093"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0396200" y="18137719"/>
            <a:ext cx="18989371" cy="856687"/>
          </a:xfrm>
          <a:prstGeom prst="rect">
            <a:avLst/>
          </a:prstGeom>
        </p:spPr>
        <p:txBody>
          <a:bodyPr wrap="square" lIns="228589" tIns="228589" rIns="228589" bIns="228589">
            <a:spAutoFit/>
          </a:bodyPr>
          <a:lstStyle>
            <a:lvl1pPr marL="0" indent="0">
              <a:buNone/>
              <a:defRPr sz="2567">
                <a:solidFill>
                  <a:schemeClr val="accent5">
                    <a:lumMod val="50000"/>
                  </a:schemeClr>
                </a:solidFill>
                <a:latin typeface="Trebuchet MS" pitchFamily="34"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0418196" y="31378210"/>
            <a:ext cx="18972591"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0403478" y="32150383"/>
            <a:ext cx="18982093" cy="856687"/>
          </a:xfrm>
          <a:prstGeom prst="rect">
            <a:avLst/>
          </a:prstGeom>
        </p:spPr>
        <p:txBody>
          <a:bodyPr wrap="square" lIns="228589" tIns="228589" rIns="228589" bIns="228589">
            <a:spAutoFit/>
          </a:bodyPr>
          <a:lstStyle>
            <a:lvl1pPr marL="0" indent="0">
              <a:buNone/>
              <a:defRPr sz="2567">
                <a:solidFill>
                  <a:schemeClr val="accent5">
                    <a:lumMod val="50000"/>
                  </a:schemeClr>
                </a:solidFill>
                <a:latin typeface="Trebuchet MS" pitchFamily="34"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828840" y="18169344"/>
            <a:ext cx="19004196" cy="856687"/>
          </a:xfrm>
          <a:prstGeom prst="rect">
            <a:avLst/>
          </a:prstGeom>
        </p:spPr>
        <p:txBody>
          <a:bodyPr wrap="square" lIns="228589" tIns="228589" rIns="228589" bIns="228589">
            <a:spAutoFit/>
          </a:bodyPr>
          <a:lstStyle>
            <a:lvl1pPr marL="0" indent="0">
              <a:buNone/>
              <a:defRPr sz="2567">
                <a:solidFill>
                  <a:schemeClr val="accent5">
                    <a:lumMod val="50000"/>
                  </a:schemeClr>
                </a:solidFill>
                <a:latin typeface="Trebuchet MS" pitchFamily="34"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Type in or paste your text here</a:t>
            </a:r>
            <a:endParaRPr lang="en-US" dirty="0"/>
          </a:p>
        </p:txBody>
      </p:sp>
      <p:sp>
        <p:nvSpPr>
          <p:cNvPr id="81" name="Text Placeholder 76"/>
          <p:cNvSpPr>
            <a:spLocks noGrp="1"/>
          </p:cNvSpPr>
          <p:nvPr>
            <p:ph type="body" sz="quarter" idx="150" hasCustomPrompt="1"/>
          </p:nvPr>
        </p:nvSpPr>
        <p:spPr>
          <a:xfrm>
            <a:off x="5343525" y="4310759"/>
            <a:ext cx="29546550" cy="1173480"/>
          </a:xfrm>
          <a:prstGeom prst="rect">
            <a:avLst/>
          </a:prstGeom>
        </p:spPr>
        <p:txBody>
          <a:bodyPr>
            <a:normAutofit/>
          </a:bodyPr>
          <a:lstStyle>
            <a:lvl1pPr marL="0" indent="0" algn="ctr">
              <a:buFontTx/>
              <a:buNone/>
              <a:defRPr sz="5500">
                <a:solidFill>
                  <a:schemeClr val="bg1"/>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smtClean="0"/>
              <a:t>Click here to add affiliations</a:t>
            </a:r>
            <a:endParaRPr lang="en-US" dirty="0"/>
          </a:p>
        </p:txBody>
      </p:sp>
      <p:sp>
        <p:nvSpPr>
          <p:cNvPr id="82" name="Text Placeholder 76"/>
          <p:cNvSpPr>
            <a:spLocks noGrp="1"/>
          </p:cNvSpPr>
          <p:nvPr>
            <p:ph type="body" sz="quarter" idx="151" hasCustomPrompt="1"/>
          </p:nvPr>
        </p:nvSpPr>
        <p:spPr>
          <a:xfrm>
            <a:off x="5343525" y="2613404"/>
            <a:ext cx="29546550" cy="1697355"/>
          </a:xfrm>
          <a:prstGeom prst="rect">
            <a:avLst/>
          </a:prstGeom>
        </p:spPr>
        <p:txBody>
          <a:bodyPr anchor="t" anchorCtr="1">
            <a:normAutofit/>
          </a:bodyPr>
          <a:lstStyle>
            <a:lvl1pPr marL="0" indent="0" algn="ctr">
              <a:buFontTx/>
              <a:buNone/>
              <a:defRPr sz="8067">
                <a:solidFill>
                  <a:schemeClr val="bg1"/>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smtClean="0"/>
              <a:t>Click here to add authors</a:t>
            </a:r>
            <a:endParaRPr lang="en-US" dirty="0"/>
          </a:p>
        </p:txBody>
      </p:sp>
      <p:sp>
        <p:nvSpPr>
          <p:cNvPr id="88" name="Text Placeholder 76"/>
          <p:cNvSpPr>
            <a:spLocks noGrp="1"/>
          </p:cNvSpPr>
          <p:nvPr>
            <p:ph type="body" sz="quarter" idx="153" hasCustomPrompt="1"/>
          </p:nvPr>
        </p:nvSpPr>
        <p:spPr>
          <a:xfrm>
            <a:off x="5343525" y="535666"/>
            <a:ext cx="29546550" cy="2077738"/>
          </a:xfrm>
          <a:prstGeom prst="rect">
            <a:avLst/>
          </a:prstGeom>
        </p:spPr>
        <p:txBody>
          <a:bodyPr anchor="t" anchorCtr="1">
            <a:normAutofit/>
          </a:bodyPr>
          <a:lstStyle>
            <a:lvl1pPr marL="0" indent="0" algn="ctr">
              <a:buFontTx/>
              <a:buNone/>
              <a:defRPr sz="10542" b="1">
                <a:solidFill>
                  <a:schemeClr val="bg1"/>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28837" y="7129168"/>
            <a:ext cx="12458671" cy="814368"/>
          </a:xfrm>
          <a:prstGeom prst="rect">
            <a:avLst/>
          </a:prstGeom>
        </p:spPr>
        <p:txBody>
          <a:bodyPr wrap="square" lIns="228589" tIns="228589" rIns="228589" bIns="228589">
            <a:spAutoFit/>
          </a:bodyPr>
          <a:lstStyle>
            <a:lvl1pPr marL="0" indent="0">
              <a:buNone/>
              <a:defRPr sz="2292">
                <a:solidFill>
                  <a:schemeClr val="accent5">
                    <a:lumMod val="50000"/>
                  </a:schemeClr>
                </a:solidFill>
                <a:latin typeface="Trebuchet MS" pitchFamily="34"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845477" y="6428178"/>
            <a:ext cx="12442032"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845477" y="21840525"/>
            <a:ext cx="12460125" cy="814368"/>
          </a:xfrm>
          <a:prstGeom prst="rect">
            <a:avLst/>
          </a:prstGeom>
        </p:spPr>
        <p:txBody>
          <a:bodyPr wrap="square" lIns="228589" tIns="228589" rIns="228589" bIns="228589">
            <a:spAutoFit/>
          </a:bodyPr>
          <a:lstStyle>
            <a:lvl1pPr marL="0" indent="0">
              <a:buNone/>
              <a:defRPr sz="2292">
                <a:solidFill>
                  <a:schemeClr val="accent5">
                    <a:lumMod val="50000"/>
                  </a:schemeClr>
                </a:solidFill>
                <a:latin typeface="Trebuchet MS" pitchFamily="34"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863574" y="21067020"/>
            <a:ext cx="12442031"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3891420" y="25828838"/>
            <a:ext cx="12440573" cy="814368"/>
          </a:xfrm>
          <a:prstGeom prst="rect">
            <a:avLst/>
          </a:prstGeom>
        </p:spPr>
        <p:txBody>
          <a:bodyPr wrap="square" lIns="228589" tIns="228589" rIns="228589" bIns="228589">
            <a:spAutoFit/>
          </a:bodyPr>
          <a:lstStyle>
            <a:lvl1pPr marL="0" indent="0">
              <a:buNone/>
              <a:defRPr sz="2292">
                <a:solidFill>
                  <a:schemeClr val="accent5">
                    <a:lumMod val="50000"/>
                  </a:schemeClr>
                </a:solidFill>
                <a:latin typeface="Trebuchet MS" pitchFamily="34"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3891420" y="25137550"/>
            <a:ext cx="12440573"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3898697" y="7138870"/>
            <a:ext cx="12440573" cy="814368"/>
          </a:xfrm>
          <a:prstGeom prst="rect">
            <a:avLst/>
          </a:prstGeom>
        </p:spPr>
        <p:txBody>
          <a:bodyPr wrap="square" lIns="228589" tIns="228589" rIns="228589" bIns="228589">
            <a:spAutoFit/>
          </a:bodyPr>
          <a:lstStyle>
            <a:lvl1pPr marL="0" indent="0">
              <a:buNone/>
              <a:defRPr sz="2292">
                <a:solidFill>
                  <a:schemeClr val="accent5">
                    <a:lumMod val="50000"/>
                  </a:schemeClr>
                </a:solidFill>
                <a:latin typeface="Trebuchet MS" pitchFamily="34"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3892878" y="6428178"/>
            <a:ext cx="12447852" cy="706660"/>
          </a:xfrm>
          <a:prstGeom prst="rect">
            <a:avLst/>
          </a:prstGeom>
          <a:noFill/>
        </p:spPr>
        <p:txBody>
          <a:bodyPr wrap="square" lIns="91436" tIns="91436" rIns="91436" bIns="91436" anchor="ctr" anchorCtr="0">
            <a:spAutoFit/>
          </a:bodyPr>
          <a:lstStyle>
            <a:lvl1pPr marL="0" indent="0" algn="ctr">
              <a:buNone/>
              <a:tabLst/>
              <a:defRPr sz="3392"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6946097" y="6428178"/>
            <a:ext cx="12444693"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6946097" y="7129168"/>
            <a:ext cx="12444693" cy="814368"/>
          </a:xfrm>
          <a:prstGeom prst="rect">
            <a:avLst/>
          </a:prstGeom>
        </p:spPr>
        <p:txBody>
          <a:bodyPr wrap="square" lIns="228589" tIns="228589" rIns="228589" bIns="228589">
            <a:spAutoFit/>
          </a:bodyPr>
          <a:lstStyle>
            <a:lvl1pPr marL="0" indent="0">
              <a:buNone/>
              <a:defRPr sz="2292">
                <a:solidFill>
                  <a:schemeClr val="accent5">
                    <a:lumMod val="50000"/>
                  </a:schemeClr>
                </a:solidFill>
                <a:latin typeface="Trebuchet MS" pitchFamily="34"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6946097" y="21027778"/>
            <a:ext cx="12444693"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6941486" y="21728765"/>
            <a:ext cx="12449306" cy="814368"/>
          </a:xfrm>
          <a:prstGeom prst="rect">
            <a:avLst/>
          </a:prstGeom>
        </p:spPr>
        <p:txBody>
          <a:bodyPr wrap="square" lIns="228589" tIns="228589" rIns="228589" bIns="228589">
            <a:spAutoFit/>
          </a:bodyPr>
          <a:lstStyle>
            <a:lvl1pPr marL="0" indent="0">
              <a:buNone/>
              <a:defRPr sz="2292">
                <a:solidFill>
                  <a:schemeClr val="accent5">
                    <a:lumMod val="50000"/>
                  </a:schemeClr>
                </a:solidFill>
                <a:latin typeface="Trebuchet MS" pitchFamily="34"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6946097" y="31378210"/>
            <a:ext cx="12444693"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6946098" y="32079200"/>
            <a:ext cx="12449306" cy="814368"/>
          </a:xfrm>
          <a:prstGeom prst="rect">
            <a:avLst/>
          </a:prstGeom>
        </p:spPr>
        <p:txBody>
          <a:bodyPr wrap="square" lIns="228589" tIns="228589" rIns="228589" bIns="228589">
            <a:spAutoFit/>
          </a:bodyPr>
          <a:lstStyle>
            <a:lvl1pPr marL="0" indent="0">
              <a:buNone/>
              <a:defRPr sz="2292">
                <a:solidFill>
                  <a:schemeClr val="accent5">
                    <a:lumMod val="50000"/>
                  </a:schemeClr>
                </a:solidFill>
                <a:latin typeface="Trebuchet MS" pitchFamily="34"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343525" y="4310759"/>
            <a:ext cx="29546550" cy="1173480"/>
          </a:xfrm>
          <a:prstGeom prst="rect">
            <a:avLst/>
          </a:prstGeom>
        </p:spPr>
        <p:txBody>
          <a:bodyPr>
            <a:normAutofit/>
          </a:bodyPr>
          <a:lstStyle>
            <a:lvl1pPr marL="0" indent="0" algn="ctr">
              <a:buFontTx/>
              <a:buNone/>
              <a:defRPr sz="5500">
                <a:solidFill>
                  <a:schemeClr val="bg1"/>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343525" y="2613404"/>
            <a:ext cx="29546550" cy="1697355"/>
          </a:xfrm>
          <a:prstGeom prst="rect">
            <a:avLst/>
          </a:prstGeom>
        </p:spPr>
        <p:txBody>
          <a:bodyPr anchor="t" anchorCtr="1">
            <a:normAutofit/>
          </a:bodyPr>
          <a:lstStyle>
            <a:lvl1pPr marL="0" indent="0" algn="ctr">
              <a:buFontTx/>
              <a:buNone/>
              <a:defRPr sz="8067">
                <a:solidFill>
                  <a:schemeClr val="bg1"/>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343525" y="535666"/>
            <a:ext cx="29546550" cy="2077738"/>
          </a:xfrm>
          <a:prstGeom prst="rect">
            <a:avLst/>
          </a:prstGeom>
        </p:spPr>
        <p:txBody>
          <a:bodyPr anchor="t" anchorCtr="1">
            <a:normAutofit/>
          </a:bodyPr>
          <a:lstStyle>
            <a:lvl1pPr marL="0" indent="0" algn="ctr">
              <a:buFontTx/>
              <a:buNone/>
              <a:defRPr sz="10542" b="1">
                <a:solidFill>
                  <a:schemeClr val="bg1"/>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28837" y="7129168"/>
            <a:ext cx="12458671" cy="814368"/>
          </a:xfrm>
          <a:prstGeom prst="rect">
            <a:avLst/>
          </a:prstGeom>
        </p:spPr>
        <p:txBody>
          <a:bodyPr wrap="square" lIns="228589" tIns="228589" rIns="228589" bIns="228589">
            <a:spAutoFit/>
          </a:bodyPr>
          <a:lstStyle>
            <a:lvl1pPr marL="0" indent="0">
              <a:buNone/>
              <a:defRPr sz="2292">
                <a:solidFill>
                  <a:schemeClr val="accent5">
                    <a:lumMod val="50000"/>
                  </a:schemeClr>
                </a:solidFill>
                <a:latin typeface="Trebuchet MS" pitchFamily="34"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845477" y="6428178"/>
            <a:ext cx="12442032"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845477" y="21840525"/>
            <a:ext cx="12460125" cy="814368"/>
          </a:xfrm>
          <a:prstGeom prst="rect">
            <a:avLst/>
          </a:prstGeom>
        </p:spPr>
        <p:txBody>
          <a:bodyPr wrap="square" lIns="228589" tIns="228589" rIns="228589" bIns="228589">
            <a:spAutoFit/>
          </a:bodyPr>
          <a:lstStyle>
            <a:lvl1pPr marL="0" indent="0">
              <a:buNone/>
              <a:defRPr sz="2292">
                <a:solidFill>
                  <a:schemeClr val="accent5">
                    <a:lumMod val="50000"/>
                  </a:schemeClr>
                </a:solidFill>
                <a:latin typeface="Trebuchet MS" pitchFamily="34"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863574" y="21067020"/>
            <a:ext cx="12442031"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3891420" y="25828838"/>
            <a:ext cx="12440573" cy="814368"/>
          </a:xfrm>
          <a:prstGeom prst="rect">
            <a:avLst/>
          </a:prstGeom>
        </p:spPr>
        <p:txBody>
          <a:bodyPr wrap="square" lIns="228589" tIns="228589" rIns="228589" bIns="228589">
            <a:spAutoFit/>
          </a:bodyPr>
          <a:lstStyle>
            <a:lvl1pPr marL="0" indent="0">
              <a:buNone/>
              <a:defRPr sz="2292">
                <a:solidFill>
                  <a:schemeClr val="accent5">
                    <a:lumMod val="50000"/>
                  </a:schemeClr>
                </a:solidFill>
                <a:latin typeface="Trebuchet MS" pitchFamily="34"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3891420" y="25137550"/>
            <a:ext cx="12440573"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3898697" y="7138870"/>
            <a:ext cx="12440573" cy="814368"/>
          </a:xfrm>
          <a:prstGeom prst="rect">
            <a:avLst/>
          </a:prstGeom>
        </p:spPr>
        <p:txBody>
          <a:bodyPr wrap="square" lIns="228589" tIns="228589" rIns="228589" bIns="228589">
            <a:spAutoFit/>
          </a:bodyPr>
          <a:lstStyle>
            <a:lvl1pPr marL="0" indent="0">
              <a:buNone/>
              <a:defRPr sz="2292">
                <a:solidFill>
                  <a:schemeClr val="accent5">
                    <a:lumMod val="50000"/>
                  </a:schemeClr>
                </a:solidFill>
                <a:latin typeface="Trebuchet MS" pitchFamily="34"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3892878" y="6428178"/>
            <a:ext cx="12447852" cy="706660"/>
          </a:xfrm>
          <a:prstGeom prst="rect">
            <a:avLst/>
          </a:prstGeom>
          <a:noFill/>
        </p:spPr>
        <p:txBody>
          <a:bodyPr wrap="square" lIns="91436" tIns="91436" rIns="91436" bIns="91436" anchor="ctr" anchorCtr="0">
            <a:spAutoFit/>
          </a:bodyPr>
          <a:lstStyle>
            <a:lvl1pPr marL="0" indent="0" algn="ctr">
              <a:buNone/>
              <a:tabLst/>
              <a:defRPr sz="3392"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6946097" y="6428178"/>
            <a:ext cx="12444693"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6946097" y="7129168"/>
            <a:ext cx="12444693" cy="814368"/>
          </a:xfrm>
          <a:prstGeom prst="rect">
            <a:avLst/>
          </a:prstGeom>
        </p:spPr>
        <p:txBody>
          <a:bodyPr wrap="square" lIns="228589" tIns="228589" rIns="228589" bIns="228589">
            <a:spAutoFit/>
          </a:bodyPr>
          <a:lstStyle>
            <a:lvl1pPr marL="0" indent="0">
              <a:buNone/>
              <a:defRPr sz="2292">
                <a:solidFill>
                  <a:schemeClr val="accent5">
                    <a:lumMod val="50000"/>
                  </a:schemeClr>
                </a:solidFill>
                <a:latin typeface="Trebuchet MS" pitchFamily="34"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6946097" y="21027778"/>
            <a:ext cx="12444693"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6941486" y="21728765"/>
            <a:ext cx="12449306" cy="814368"/>
          </a:xfrm>
          <a:prstGeom prst="rect">
            <a:avLst/>
          </a:prstGeom>
        </p:spPr>
        <p:txBody>
          <a:bodyPr wrap="square" lIns="228589" tIns="228589" rIns="228589" bIns="228589">
            <a:spAutoFit/>
          </a:bodyPr>
          <a:lstStyle>
            <a:lvl1pPr marL="0" indent="0">
              <a:buNone/>
              <a:defRPr sz="2292">
                <a:solidFill>
                  <a:schemeClr val="accent5">
                    <a:lumMod val="50000"/>
                  </a:schemeClr>
                </a:solidFill>
                <a:latin typeface="Trebuchet MS" pitchFamily="34"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6946097" y="31378210"/>
            <a:ext cx="12444693"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6946098" y="32079200"/>
            <a:ext cx="12449306" cy="814368"/>
          </a:xfrm>
          <a:prstGeom prst="rect">
            <a:avLst/>
          </a:prstGeom>
        </p:spPr>
        <p:txBody>
          <a:bodyPr wrap="square" lIns="228589" tIns="228589" rIns="228589" bIns="228589">
            <a:spAutoFit/>
          </a:bodyPr>
          <a:lstStyle>
            <a:lvl1pPr marL="0" indent="0">
              <a:buNone/>
              <a:defRPr sz="2292">
                <a:solidFill>
                  <a:schemeClr val="accent5">
                    <a:lumMod val="50000"/>
                  </a:schemeClr>
                </a:solidFill>
                <a:latin typeface="Trebuchet MS" pitchFamily="34"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343525" y="4310759"/>
            <a:ext cx="29546550" cy="1173480"/>
          </a:xfrm>
          <a:prstGeom prst="rect">
            <a:avLst/>
          </a:prstGeom>
        </p:spPr>
        <p:txBody>
          <a:bodyPr>
            <a:normAutofit/>
          </a:bodyPr>
          <a:lstStyle>
            <a:lvl1pPr marL="0" indent="0" algn="ctr">
              <a:buFontTx/>
              <a:buNone/>
              <a:defRPr sz="5500">
                <a:solidFill>
                  <a:schemeClr val="bg1"/>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343525" y="2613404"/>
            <a:ext cx="29546550" cy="1697355"/>
          </a:xfrm>
          <a:prstGeom prst="rect">
            <a:avLst/>
          </a:prstGeom>
        </p:spPr>
        <p:txBody>
          <a:bodyPr anchor="t" anchorCtr="1">
            <a:normAutofit/>
          </a:bodyPr>
          <a:lstStyle>
            <a:lvl1pPr marL="0" indent="0" algn="ctr">
              <a:buFontTx/>
              <a:buNone/>
              <a:defRPr sz="8067">
                <a:solidFill>
                  <a:schemeClr val="bg1"/>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343525" y="535666"/>
            <a:ext cx="29546550" cy="2077738"/>
          </a:xfrm>
          <a:prstGeom prst="rect">
            <a:avLst/>
          </a:prstGeom>
        </p:spPr>
        <p:txBody>
          <a:bodyPr anchor="t" anchorCtr="1">
            <a:normAutofit/>
          </a:bodyPr>
          <a:lstStyle>
            <a:lvl1pPr marL="0" indent="0" algn="ctr">
              <a:buFontTx/>
              <a:buNone/>
              <a:defRPr sz="10542" b="1">
                <a:solidFill>
                  <a:schemeClr val="bg1"/>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28841" y="7181555"/>
            <a:ext cx="9218745" cy="856687"/>
          </a:xfrm>
          <a:prstGeom prst="rect">
            <a:avLst/>
          </a:prstGeom>
        </p:spPr>
        <p:txBody>
          <a:bodyPr wrap="square" lIns="228589" tIns="228589" rIns="228589" bIns="228589">
            <a:spAutoFit/>
          </a:bodyPr>
          <a:lstStyle>
            <a:lvl1pPr marL="0" indent="0">
              <a:buNone/>
              <a:defRPr sz="2567">
                <a:solidFill>
                  <a:schemeClr val="accent5">
                    <a:lumMod val="50000"/>
                  </a:schemeClr>
                </a:solidFill>
                <a:latin typeface="Trebuchet MS" pitchFamily="34"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845481" y="6428178"/>
            <a:ext cx="9211469" cy="748980"/>
          </a:xfrm>
          <a:prstGeom prst="rect">
            <a:avLst/>
          </a:prstGeom>
          <a:noFill/>
        </p:spPr>
        <p:txBody>
          <a:bodyPr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827382" y="18077257"/>
            <a:ext cx="9220200" cy="856687"/>
          </a:xfrm>
          <a:prstGeom prst="rect">
            <a:avLst/>
          </a:prstGeom>
        </p:spPr>
        <p:txBody>
          <a:bodyPr wrap="square" lIns="228589" tIns="228589" rIns="228589" bIns="228589">
            <a:spAutoFit/>
          </a:bodyPr>
          <a:lstStyle>
            <a:lvl1pPr marL="0" indent="0">
              <a:buNone/>
              <a:defRPr sz="2567">
                <a:solidFill>
                  <a:schemeClr val="accent5">
                    <a:lumMod val="50000"/>
                  </a:schemeClr>
                </a:solidFill>
                <a:latin typeface="Trebuchet MS" pitchFamily="34"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845477" y="17363124"/>
            <a:ext cx="9212924"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0621566" y="7171853"/>
            <a:ext cx="18993377" cy="856687"/>
          </a:xfrm>
          <a:prstGeom prst="rect">
            <a:avLst/>
          </a:prstGeom>
        </p:spPr>
        <p:txBody>
          <a:bodyPr wrap="square" lIns="228589" tIns="228589" rIns="228589" bIns="228589">
            <a:spAutoFit/>
          </a:bodyPr>
          <a:lstStyle>
            <a:lvl1pPr marL="0" indent="0">
              <a:buNone/>
              <a:defRPr sz="2567">
                <a:solidFill>
                  <a:schemeClr val="accent5">
                    <a:lumMod val="50000"/>
                  </a:schemeClr>
                </a:solidFill>
                <a:latin typeface="Trebuchet MS" pitchFamily="34"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0621567" y="6428178"/>
            <a:ext cx="18993379" cy="748980"/>
          </a:xfrm>
          <a:prstGeom prst="rect">
            <a:avLst/>
          </a:prstGeom>
          <a:noFill/>
        </p:spPr>
        <p:txBody>
          <a:bodyPr wrap="square" lIns="91436" tIns="91436" rIns="91436" bIns="91436" anchor="ctr" anchorCtr="0">
            <a:spAutoFit/>
          </a:bodyPr>
          <a:lstStyle>
            <a:lvl1pPr marL="0" indent="0" algn="ctr">
              <a:buNone/>
              <a:tabLst/>
              <a:defRPr sz="3667"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0621567" y="26503672"/>
            <a:ext cx="18993379" cy="856687"/>
          </a:xfrm>
          <a:prstGeom prst="rect">
            <a:avLst/>
          </a:prstGeom>
        </p:spPr>
        <p:txBody>
          <a:bodyPr wrap="square" lIns="228589" tIns="228589" rIns="228589" bIns="228589">
            <a:spAutoFit/>
          </a:bodyPr>
          <a:lstStyle>
            <a:lvl1pPr marL="0" indent="0">
              <a:buNone/>
              <a:defRPr sz="2567">
                <a:solidFill>
                  <a:schemeClr val="accent5">
                    <a:lumMod val="50000"/>
                  </a:schemeClr>
                </a:solidFill>
                <a:latin typeface="Trebuchet MS" pitchFamily="34"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0621565" y="25750298"/>
            <a:ext cx="18993379"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0181021" y="6428178"/>
            <a:ext cx="9209767"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0181021" y="7181555"/>
            <a:ext cx="9209767" cy="856687"/>
          </a:xfrm>
          <a:prstGeom prst="rect">
            <a:avLst/>
          </a:prstGeom>
        </p:spPr>
        <p:txBody>
          <a:bodyPr wrap="square" lIns="228589" tIns="228589" rIns="228589" bIns="228589">
            <a:spAutoFit/>
          </a:bodyPr>
          <a:lstStyle>
            <a:lvl1pPr marL="0" indent="0">
              <a:buNone/>
              <a:defRPr sz="2567">
                <a:solidFill>
                  <a:schemeClr val="accent5">
                    <a:lumMod val="50000"/>
                  </a:schemeClr>
                </a:solidFill>
                <a:latin typeface="Trebuchet MS" pitchFamily="34"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0175804" y="17436733"/>
            <a:ext cx="9209767"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0234865" y="18190107"/>
            <a:ext cx="9142923" cy="856687"/>
          </a:xfrm>
          <a:prstGeom prst="rect">
            <a:avLst/>
          </a:prstGeom>
        </p:spPr>
        <p:txBody>
          <a:bodyPr wrap="square" lIns="228589" tIns="228589" rIns="228589" bIns="228589">
            <a:spAutoFit/>
          </a:bodyPr>
          <a:lstStyle>
            <a:lvl1pPr marL="0" indent="0">
              <a:buNone/>
              <a:defRPr sz="2567">
                <a:solidFill>
                  <a:schemeClr val="accent5">
                    <a:lumMod val="50000"/>
                  </a:schemeClr>
                </a:solidFill>
                <a:latin typeface="Trebuchet MS" pitchFamily="34"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0181021" y="31366535"/>
            <a:ext cx="9209767" cy="131330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0163408" y="32678326"/>
            <a:ext cx="9214379" cy="856687"/>
          </a:xfrm>
          <a:prstGeom prst="rect">
            <a:avLst/>
          </a:prstGeom>
        </p:spPr>
        <p:txBody>
          <a:bodyPr wrap="square" lIns="228589" tIns="228589" rIns="228589" bIns="228589">
            <a:spAutoFit/>
          </a:bodyPr>
          <a:lstStyle>
            <a:lvl1pPr marL="0" indent="0">
              <a:buNone/>
              <a:defRPr sz="2567">
                <a:solidFill>
                  <a:schemeClr val="accent5">
                    <a:lumMod val="50000"/>
                  </a:schemeClr>
                </a:solidFill>
                <a:latin typeface="Trebuchet MS" pitchFamily="34"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Enter your text here</a:t>
            </a:r>
            <a:endParaRPr lang="en-US" dirty="0"/>
          </a:p>
        </p:txBody>
      </p:sp>
      <p:sp>
        <p:nvSpPr>
          <p:cNvPr id="90" name="Text Placeholder 76"/>
          <p:cNvSpPr>
            <a:spLocks noGrp="1"/>
          </p:cNvSpPr>
          <p:nvPr>
            <p:ph type="body" sz="quarter" idx="150" hasCustomPrompt="1"/>
          </p:nvPr>
        </p:nvSpPr>
        <p:spPr>
          <a:xfrm>
            <a:off x="5343525" y="4310759"/>
            <a:ext cx="29546550" cy="1173480"/>
          </a:xfrm>
          <a:prstGeom prst="rect">
            <a:avLst/>
          </a:prstGeom>
        </p:spPr>
        <p:txBody>
          <a:bodyPr>
            <a:normAutofit/>
          </a:bodyPr>
          <a:lstStyle>
            <a:lvl1pPr marL="0" indent="0" algn="ctr">
              <a:buFontTx/>
              <a:buNone/>
              <a:defRPr sz="5500">
                <a:solidFill>
                  <a:schemeClr val="bg1"/>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smtClean="0"/>
              <a:t>Click here to add affiliations</a:t>
            </a:r>
            <a:endParaRPr lang="en-US" dirty="0"/>
          </a:p>
        </p:txBody>
      </p:sp>
      <p:sp>
        <p:nvSpPr>
          <p:cNvPr id="91" name="Text Placeholder 76"/>
          <p:cNvSpPr>
            <a:spLocks noGrp="1"/>
          </p:cNvSpPr>
          <p:nvPr>
            <p:ph type="body" sz="quarter" idx="151" hasCustomPrompt="1"/>
          </p:nvPr>
        </p:nvSpPr>
        <p:spPr>
          <a:xfrm>
            <a:off x="5343525" y="2613404"/>
            <a:ext cx="29546550" cy="1697355"/>
          </a:xfrm>
          <a:prstGeom prst="rect">
            <a:avLst/>
          </a:prstGeom>
        </p:spPr>
        <p:txBody>
          <a:bodyPr anchor="t" anchorCtr="1">
            <a:normAutofit/>
          </a:bodyPr>
          <a:lstStyle>
            <a:lvl1pPr marL="0" indent="0" algn="ctr">
              <a:buFontTx/>
              <a:buNone/>
              <a:defRPr sz="8067">
                <a:solidFill>
                  <a:schemeClr val="bg1"/>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smtClean="0"/>
              <a:t>Click here to add authors</a:t>
            </a:r>
            <a:endParaRPr lang="en-US" dirty="0"/>
          </a:p>
        </p:txBody>
      </p:sp>
      <p:sp>
        <p:nvSpPr>
          <p:cNvPr id="92" name="Text Placeholder 76"/>
          <p:cNvSpPr>
            <a:spLocks noGrp="1"/>
          </p:cNvSpPr>
          <p:nvPr>
            <p:ph type="body" sz="quarter" idx="178" hasCustomPrompt="1"/>
          </p:nvPr>
        </p:nvSpPr>
        <p:spPr>
          <a:xfrm>
            <a:off x="5343525" y="535666"/>
            <a:ext cx="29546550" cy="2077738"/>
          </a:xfrm>
          <a:prstGeom prst="rect">
            <a:avLst/>
          </a:prstGeom>
        </p:spPr>
        <p:txBody>
          <a:bodyPr anchor="t" anchorCtr="1">
            <a:normAutofit/>
          </a:bodyPr>
          <a:lstStyle>
            <a:lvl1pPr marL="0" indent="0" algn="ctr">
              <a:buFontTx/>
              <a:buNone/>
              <a:defRPr sz="10542" b="1">
                <a:solidFill>
                  <a:schemeClr val="bg1"/>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oleObject" Target="../embeddings/oleObject4.bin"/><Relationship Id="rId3" Type="http://schemas.openxmlformats.org/officeDocument/2006/relationships/theme" Target="../theme/theme1.xml"/><Relationship Id="rId7" Type="http://schemas.openxmlformats.org/officeDocument/2006/relationships/image" Target="../media/image7.png"/><Relationship Id="rId12"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oleObject" Target="../embeddings/oleObject3.bin"/><Relationship Id="rId5" Type="http://schemas.openxmlformats.org/officeDocument/2006/relationships/image" Target="../media/image5.png"/><Relationship Id="rId15" Type="http://schemas.openxmlformats.org/officeDocument/2006/relationships/image" Target="../media/image10.jpeg"/><Relationship Id="rId10" Type="http://schemas.openxmlformats.org/officeDocument/2006/relationships/oleObject" Target="../embeddings/oleObject2.bin"/><Relationship Id="rId4" Type="http://schemas.openxmlformats.org/officeDocument/2006/relationships/vmlDrawing" Target="../drawings/vmlDrawing1.vml"/><Relationship Id="rId9" Type="http://schemas.openxmlformats.org/officeDocument/2006/relationships/oleObject" Target="../embeddings/oleObject1.bin"/><Relationship Id="rId14" Type="http://schemas.openxmlformats.org/officeDocument/2006/relationships/hyperlink" Target="http://www.facebook.com/pages/PosterPresentationscom/217914411419?v=app_4949752878&amp;ref=ts"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hyperlink" Target="http://www.facebook.com/pages/PosterPresentationscom/217914411419?v=app_4949752878&amp;ref=ts" TargetMode="External"/><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8.bin"/><Relationship Id="rId2"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oleObject" Target="../embeddings/oleObject7.bin"/><Relationship Id="rId4" Type="http://schemas.openxmlformats.org/officeDocument/2006/relationships/image" Target="../media/image5.png"/><Relationship Id="rId9" Type="http://schemas.openxmlformats.org/officeDocument/2006/relationships/oleObject" Target="../embeddings/oleObject6.bin"/><Relationship Id="rId14"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hyperlink" Target="http://www.facebook.com/pages/PosterPresentationscom/217914411419?v=app_4949752878&amp;ref=ts" TargetMode="External"/><Relationship Id="rId3" Type="http://schemas.openxmlformats.org/officeDocument/2006/relationships/vmlDrawing" Target="../drawings/vmlDrawing3.vml"/><Relationship Id="rId7" Type="http://schemas.openxmlformats.org/officeDocument/2006/relationships/image" Target="../media/image8.png"/><Relationship Id="rId12" Type="http://schemas.openxmlformats.org/officeDocument/2006/relationships/oleObject" Target="../embeddings/oleObject12.bin"/><Relationship Id="rId2" Type="http://schemas.openxmlformats.org/officeDocument/2006/relationships/theme" Target="../theme/theme3.xml"/><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oleObject" Target="../embeddings/oleObject11.bin"/><Relationship Id="rId4" Type="http://schemas.openxmlformats.org/officeDocument/2006/relationships/image" Target="../media/image5.png"/><Relationship Id="rId9" Type="http://schemas.openxmlformats.org/officeDocument/2006/relationships/oleObject" Target="../embeddings/oleObject10.bin"/><Relationship Id="rId14"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0233600" cy="5867400"/>
          </a:xfrm>
          <a:prstGeom prst="rect">
            <a:avLst/>
          </a:prstGeom>
          <a:solidFill>
            <a:schemeClr val="accent5">
              <a:lumMod val="75000"/>
            </a:schemeClr>
          </a:solidFill>
          <a:ln w="9525">
            <a:solidFill>
              <a:schemeClr val="tx1"/>
            </a:solidFill>
            <a:miter lim="800000"/>
            <a:headEnd/>
            <a:tailEnd/>
          </a:ln>
          <a:effectLst/>
        </p:spPr>
        <p:txBody>
          <a:bodyPr wrap="none" lIns="83816" tIns="41907" rIns="83816" bIns="41907" anchor="ctr"/>
          <a:lstStyle/>
          <a:p>
            <a:pPr>
              <a:defRPr/>
            </a:pPr>
            <a:endParaRPr lang="en-US" sz="7226" dirty="0"/>
          </a:p>
        </p:txBody>
      </p:sp>
      <p:sp>
        <p:nvSpPr>
          <p:cNvPr id="9" name="Rectangle 9"/>
          <p:cNvSpPr>
            <a:spLocks noChangeArrowheads="1"/>
          </p:cNvSpPr>
          <p:nvPr/>
        </p:nvSpPr>
        <p:spPr bwMode="auto">
          <a:xfrm>
            <a:off x="0" y="5873222"/>
            <a:ext cx="40233600" cy="186267"/>
          </a:xfrm>
          <a:prstGeom prst="rect">
            <a:avLst/>
          </a:prstGeom>
          <a:solidFill>
            <a:schemeClr val="accent5">
              <a:lumMod val="50000"/>
            </a:schemeClr>
          </a:solidFill>
          <a:ln w="152400">
            <a:noFill/>
            <a:miter lim="800000"/>
            <a:headEnd/>
            <a:tailEnd/>
          </a:ln>
          <a:effectLst/>
        </p:spPr>
        <p:txBody>
          <a:bodyPr wrap="none" lIns="83816" tIns="41907" rIns="83816" bIns="41907" anchor="ctr"/>
          <a:lstStyle/>
          <a:p>
            <a:pPr>
              <a:defRPr/>
            </a:pPr>
            <a:endParaRPr lang="en-US" sz="7226" dirty="0"/>
          </a:p>
        </p:txBody>
      </p:sp>
      <p:sp>
        <p:nvSpPr>
          <p:cNvPr id="10" name="Text Box 14"/>
          <p:cNvSpPr txBox="1">
            <a:spLocks noChangeArrowheads="1"/>
          </p:cNvSpPr>
          <p:nvPr/>
        </p:nvSpPr>
        <p:spPr bwMode="auto">
          <a:xfrm>
            <a:off x="1803005" y="39347800"/>
            <a:ext cx="2305050" cy="308623"/>
          </a:xfrm>
          <a:prstGeom prst="rect">
            <a:avLst/>
          </a:prstGeom>
          <a:noFill/>
          <a:ln w="9525">
            <a:noFill/>
            <a:miter lim="800000"/>
            <a:headEnd/>
            <a:tailEnd/>
          </a:ln>
          <a:effectLst/>
        </p:spPr>
        <p:txBody>
          <a:bodyPr lIns="83658" tIns="41821" rIns="83658" bIns="41821">
            <a:spAutoFit/>
          </a:bodyPr>
          <a:lstStyle/>
          <a:p>
            <a:pPr eaLnBrk="0" hangingPunct="0">
              <a:lnSpc>
                <a:spcPct val="65000"/>
              </a:lnSpc>
              <a:spcBef>
                <a:spcPct val="50000"/>
              </a:spcBef>
              <a:defRPr/>
            </a:pPr>
            <a:r>
              <a:rPr lang="en-US" sz="458" b="1" dirty="0" smtClean="0">
                <a:solidFill>
                  <a:schemeClr val="bg1">
                    <a:lumMod val="75000"/>
                  </a:schemeClr>
                </a:solidFill>
                <a:latin typeface="Arial" charset="0"/>
              </a:rPr>
              <a:t>RESEARCH POSTER PRESENTATION </a:t>
            </a:r>
            <a:r>
              <a:rPr lang="en-US" sz="458" b="1" dirty="0">
                <a:solidFill>
                  <a:schemeClr val="bg1">
                    <a:lumMod val="75000"/>
                  </a:schemeClr>
                </a:solidFill>
                <a:latin typeface="Arial" charset="0"/>
              </a:rPr>
              <a:t>DESIGN © </a:t>
            </a:r>
            <a:r>
              <a:rPr lang="en-US" sz="458" b="1" dirty="0" smtClean="0">
                <a:solidFill>
                  <a:schemeClr val="bg1">
                    <a:lumMod val="75000"/>
                  </a:schemeClr>
                </a:solidFill>
                <a:latin typeface="Arial" charset="0"/>
              </a:rPr>
              <a:t>2012</a:t>
            </a:r>
            <a:endParaRPr lang="en-US" sz="458" b="1" dirty="0">
              <a:solidFill>
                <a:schemeClr val="bg1">
                  <a:lumMod val="75000"/>
                </a:schemeClr>
              </a:solidFill>
              <a:latin typeface="Arial" charset="0"/>
            </a:endParaRPr>
          </a:p>
          <a:p>
            <a:pPr eaLnBrk="0" hangingPunct="0">
              <a:lnSpc>
                <a:spcPct val="65000"/>
              </a:lnSpc>
              <a:spcBef>
                <a:spcPct val="50000"/>
              </a:spcBef>
              <a:defRPr/>
            </a:pPr>
            <a:r>
              <a:rPr lang="en-US" sz="1008"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845476" y="6426200"/>
            <a:ext cx="18991924" cy="32689800"/>
          </a:xfrm>
          <a:prstGeom prst="roundRect">
            <a:avLst>
              <a:gd name="adj" fmla="val 460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83816" tIns="41907" rIns="83816" bIns="41907" anchor="ctr"/>
          <a:lstStyle/>
          <a:p>
            <a:pPr>
              <a:defRPr/>
            </a:pPr>
            <a:endParaRPr lang="en-US" sz="7226" dirty="0"/>
          </a:p>
        </p:txBody>
      </p:sp>
      <p:sp>
        <p:nvSpPr>
          <p:cNvPr id="21" name="Rectangle 33"/>
          <p:cNvSpPr>
            <a:spLocks noChangeArrowheads="1"/>
          </p:cNvSpPr>
          <p:nvPr userDrawn="1"/>
        </p:nvSpPr>
        <p:spPr bwMode="auto">
          <a:xfrm>
            <a:off x="20399111" y="6426200"/>
            <a:ext cx="18991924" cy="32689800"/>
          </a:xfrm>
          <a:prstGeom prst="roundRect">
            <a:avLst>
              <a:gd name="adj" fmla="val 460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83816" tIns="41907" rIns="83816" bIns="41907" anchor="ctr"/>
          <a:lstStyle/>
          <a:p>
            <a:pPr>
              <a:defRPr/>
            </a:pPr>
            <a:endParaRPr lang="en-US" sz="7226" dirty="0"/>
          </a:p>
        </p:txBody>
      </p:sp>
      <p:grpSp>
        <p:nvGrpSpPr>
          <p:cNvPr id="2" name="Group 1"/>
          <p:cNvGrpSpPr/>
          <p:nvPr userDrawn="1"/>
        </p:nvGrpSpPr>
        <p:grpSpPr>
          <a:xfrm>
            <a:off x="-12813740" y="0"/>
            <a:ext cx="12345210" cy="40233600"/>
            <a:chOff x="-13978626" y="0"/>
            <a:chExt cx="13467502" cy="43891200"/>
          </a:xfrm>
        </p:grpSpPr>
        <p:sp>
          <p:nvSpPr>
            <p:cNvPr id="24" name="Rectangle 23"/>
            <p:cNvSpPr/>
            <p:nvPr/>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391863" rtl="0" eaLnBrk="1" fontAlgn="auto" latinLnBrk="0" hangingPunct="1">
                <a:lnSpc>
                  <a:spcPct val="100000"/>
                </a:lnSpc>
                <a:spcBef>
                  <a:spcPts val="0"/>
                </a:spcBef>
                <a:spcAft>
                  <a:spcPts val="0"/>
                </a:spcAft>
                <a:buClrTx/>
                <a:buSzTx/>
                <a:buFontTx/>
                <a:buNone/>
                <a:tabLst/>
                <a:defRPr/>
              </a:pPr>
              <a:r>
                <a:rPr lang="en-US" sz="3667" b="1" spc="0" dirty="0" smtClean="0">
                  <a:solidFill>
                    <a:srgbClr val="FF0000"/>
                  </a:solidFill>
                  <a:latin typeface="Trebuchet MS" pitchFamily="34" charset="0"/>
                </a:rPr>
                <a:t>(—THIS SIDEBAR DOES NOT PRINT—)</a:t>
              </a:r>
              <a:endParaRPr lang="en-US" sz="3667" b="1" spc="550" dirty="0" smtClean="0">
                <a:solidFill>
                  <a:schemeClr val="bg1"/>
                </a:solidFill>
                <a:latin typeface="Trebuchet MS" pitchFamily="34" charset="0"/>
              </a:endParaRPr>
            </a:p>
            <a:p>
              <a:pPr algn="ctr"/>
              <a:r>
                <a:rPr lang="en-US" sz="4400" b="1" spc="550" dirty="0" smtClean="0">
                  <a:solidFill>
                    <a:schemeClr val="bg1"/>
                  </a:solidFill>
                  <a:latin typeface="Trebuchet MS" pitchFamily="34" charset="0"/>
                </a:rPr>
                <a:t>DESIGN</a:t>
              </a:r>
              <a:r>
                <a:rPr lang="en-US" sz="4400" b="1" spc="550" baseline="0" dirty="0" smtClean="0">
                  <a:solidFill>
                    <a:schemeClr val="bg1"/>
                  </a:solidFill>
                  <a:latin typeface="Trebuchet MS" pitchFamily="34" charset="0"/>
                </a:rPr>
                <a:t> </a:t>
              </a:r>
              <a:r>
                <a:rPr lang="en-US" sz="4400" b="1" spc="550" dirty="0" smtClean="0">
                  <a:solidFill>
                    <a:schemeClr val="bg1"/>
                  </a:solidFill>
                  <a:latin typeface="Trebuchet MS" pitchFamily="34" charset="0"/>
                </a:rPr>
                <a:t>GUIDE</a:t>
              </a:r>
            </a:p>
            <a:p>
              <a:pPr algn="ctr"/>
              <a:endParaRPr lang="en-US" sz="3300" b="1" dirty="0" smtClean="0">
                <a:latin typeface="Trebuchet MS" pitchFamily="34" charset="0"/>
              </a:endParaRPr>
            </a:p>
            <a:p>
              <a:pPr defTabSz="3451961"/>
              <a:r>
                <a:rPr lang="en-US" sz="3300" i="0" dirty="0" smtClean="0">
                  <a:latin typeface="Trebuchet MS" pitchFamily="34" charset="0"/>
                </a:rPr>
                <a:t>This PowerPoint</a:t>
              </a:r>
              <a:r>
                <a:rPr lang="en-US" sz="3300" i="0" baseline="0" dirty="0" smtClean="0">
                  <a:latin typeface="Trebuchet MS" pitchFamily="34" charset="0"/>
                </a:rPr>
                <a:t> </a:t>
              </a:r>
              <a:r>
                <a:rPr lang="en-US" sz="3300" i="0" dirty="0" smtClean="0">
                  <a:latin typeface="Trebuchet MS" pitchFamily="34" charset="0"/>
                </a:rPr>
                <a:t>2007 template produces</a:t>
              </a:r>
              <a:r>
                <a:rPr lang="en-US" sz="3300" i="0" baseline="0" dirty="0" smtClean="0">
                  <a:latin typeface="Trebuchet MS" pitchFamily="34" charset="0"/>
                </a:rPr>
                <a:t> </a:t>
              </a:r>
              <a:r>
                <a:rPr lang="en-US" sz="3300" i="0" dirty="0" smtClean="0">
                  <a:latin typeface="Trebuchet MS" pitchFamily="34" charset="0"/>
                </a:rPr>
                <a:t>a 44”x44” presentation poster. </a:t>
              </a:r>
              <a:r>
                <a:rPr lang="en-US" sz="3300" dirty="0" smtClean="0">
                  <a:latin typeface="Trebuchet MS" pitchFamily="34" charset="0"/>
                </a:rPr>
                <a:t>You</a:t>
              </a:r>
              <a:r>
                <a:rPr lang="en-US" sz="3300" baseline="0" dirty="0" smtClean="0">
                  <a:latin typeface="Trebuchet MS" pitchFamily="34" charset="0"/>
                </a:rPr>
                <a:t> can u</a:t>
              </a:r>
              <a:r>
                <a:rPr lang="en-US" sz="3300" dirty="0" smtClean="0">
                  <a:latin typeface="Trebuchet MS" pitchFamily="34" charset="0"/>
                </a:rPr>
                <a:t>se</a:t>
              </a:r>
              <a:r>
                <a:rPr lang="en-US" sz="3300" baseline="0" dirty="0" smtClean="0">
                  <a:latin typeface="Trebuchet MS" pitchFamily="34" charset="0"/>
                </a:rPr>
                <a:t> it to create your research poster and </a:t>
              </a:r>
              <a:r>
                <a:rPr lang="en-US" sz="3300" dirty="0" smtClean="0">
                  <a:latin typeface="Trebuchet MS" pitchFamily="34" charset="0"/>
                </a:rPr>
                <a:t>save valuable time placing titles, subtitles,</a:t>
              </a:r>
              <a:r>
                <a:rPr lang="en-US" sz="3300" baseline="0" dirty="0" smtClean="0">
                  <a:latin typeface="Trebuchet MS" pitchFamily="34" charset="0"/>
                </a:rPr>
                <a:t> text, and graphics</a:t>
              </a:r>
              <a:r>
                <a:rPr lang="en-US" sz="3300" dirty="0" smtClean="0">
                  <a:latin typeface="Trebuchet MS" pitchFamily="34" charset="0"/>
                </a:rPr>
                <a:t>. </a:t>
              </a:r>
            </a:p>
            <a:p>
              <a:pPr defTabSz="3451961"/>
              <a:endParaRPr lang="en-US" sz="3300" dirty="0" smtClean="0">
                <a:latin typeface="Trebuchet MS" pitchFamily="34" charset="0"/>
              </a:endParaRPr>
            </a:p>
            <a:p>
              <a:pPr defTabSz="4023597"/>
              <a:r>
                <a:rPr lang="en-US" sz="33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300" b="1" dirty="0" smtClean="0">
                  <a:solidFill>
                    <a:srgbClr val="FFC000"/>
                  </a:solidFill>
                  <a:latin typeface="Trebuchet MS" pitchFamily="34" charset="0"/>
                </a:rPr>
                <a:t>PosterPresentations.com</a:t>
              </a:r>
              <a:r>
                <a:rPr lang="en-US" sz="3300" b="1" dirty="0" smtClean="0">
                  <a:solidFill>
                    <a:schemeClr val="bg1"/>
                  </a:solidFill>
                  <a:latin typeface="Trebuchet MS" pitchFamily="34" charset="0"/>
                </a:rPr>
                <a:t> </a:t>
              </a:r>
              <a:r>
                <a:rPr lang="en-US" sz="3300" dirty="0" smtClean="0">
                  <a:solidFill>
                    <a:schemeClr val="bg1"/>
                  </a:solidFill>
                  <a:latin typeface="Trebuchet MS" pitchFamily="34" charset="0"/>
                </a:rPr>
                <a:t>and click on HELP DESK.</a:t>
              </a:r>
            </a:p>
            <a:p>
              <a:pPr defTabSz="4023597"/>
              <a:endParaRPr lang="en-US" sz="3300" dirty="0" smtClean="0">
                <a:latin typeface="Trebuchet MS" pitchFamily="34" charset="0"/>
              </a:endParaRPr>
            </a:p>
            <a:p>
              <a:pPr defTabSz="4023597"/>
              <a:r>
                <a:rPr lang="en-US" sz="3300" dirty="0" smtClean="0">
                  <a:solidFill>
                    <a:schemeClr val="bg1"/>
                  </a:solidFill>
                  <a:latin typeface="Trebuchet MS" pitchFamily="34" charset="0"/>
                </a:rPr>
                <a:t>When</a:t>
              </a:r>
              <a:r>
                <a:rPr lang="en-US" sz="3300" baseline="0" dirty="0" smtClean="0">
                  <a:solidFill>
                    <a:schemeClr val="bg1"/>
                  </a:solidFill>
                  <a:latin typeface="Trebuchet MS" pitchFamily="34" charset="0"/>
                </a:rPr>
                <a:t> you are ready to print your poster</a:t>
              </a:r>
              <a:r>
                <a:rPr lang="en-US" sz="3300" dirty="0" smtClean="0">
                  <a:solidFill>
                    <a:schemeClr val="bg1"/>
                  </a:solidFill>
                  <a:latin typeface="Trebuchet MS" pitchFamily="34" charset="0"/>
                </a:rPr>
                <a:t>,</a:t>
              </a:r>
              <a:r>
                <a:rPr lang="en-US" sz="3300" baseline="0" dirty="0" smtClean="0">
                  <a:solidFill>
                    <a:schemeClr val="bg1"/>
                  </a:solidFill>
                  <a:latin typeface="Trebuchet MS" pitchFamily="34" charset="0"/>
                </a:rPr>
                <a:t> go online to </a:t>
              </a:r>
              <a:r>
                <a:rPr lang="en-US" sz="3300" b="0" dirty="0" smtClean="0">
                  <a:solidFill>
                    <a:schemeClr val="bg1"/>
                  </a:solidFill>
                  <a:latin typeface="Trebuchet MS" pitchFamily="34" charset="0"/>
                </a:rPr>
                <a:t>PosterPresentations.com</a:t>
              </a:r>
              <a:r>
                <a:rPr lang="en-US" sz="3300" dirty="0" smtClean="0">
                  <a:solidFill>
                    <a:schemeClr val="bg1"/>
                  </a:solidFill>
                  <a:latin typeface="Trebuchet MS" pitchFamily="34" charset="0"/>
                </a:rPr>
                <a:t/>
              </a:r>
              <a:br>
                <a:rPr lang="en-US" sz="3300" dirty="0" smtClean="0">
                  <a:solidFill>
                    <a:schemeClr val="bg1"/>
                  </a:solidFill>
                  <a:latin typeface="Trebuchet MS" pitchFamily="34" charset="0"/>
                </a:rPr>
              </a:br>
              <a:endParaRPr lang="en-US" sz="3300" dirty="0" smtClean="0">
                <a:solidFill>
                  <a:schemeClr val="bg1"/>
                </a:solidFill>
                <a:latin typeface="Trebuchet MS" pitchFamily="34" charset="0"/>
              </a:endParaRPr>
            </a:p>
            <a:p>
              <a:pPr algn="l" defTabSz="3451961"/>
              <a:r>
                <a:rPr lang="en-US" sz="3300" b="0" dirty="0" smtClean="0">
                  <a:solidFill>
                    <a:schemeClr val="bg1"/>
                  </a:solidFill>
                  <a:latin typeface="Trebuchet MS" pitchFamily="34" charset="0"/>
                </a:rPr>
                <a:t>Need</a:t>
              </a:r>
              <a:r>
                <a:rPr lang="en-US" sz="3300" b="0" baseline="0" dirty="0" smtClean="0">
                  <a:solidFill>
                    <a:schemeClr val="bg1"/>
                  </a:solidFill>
                  <a:latin typeface="Trebuchet MS" pitchFamily="34" charset="0"/>
                </a:rPr>
                <a:t> assistance? Call us at </a:t>
              </a:r>
              <a:r>
                <a:rPr lang="en-US" sz="3300" b="0" dirty="0" smtClean="0">
                  <a:solidFill>
                    <a:srgbClr val="FFC000"/>
                  </a:solidFill>
                  <a:latin typeface="Trebuchet MS" pitchFamily="34" charset="0"/>
                </a:rPr>
                <a:t>1.510.649.3001</a:t>
              </a:r>
            </a:p>
            <a:p>
              <a:pPr algn="l" defTabSz="3451961"/>
              <a:endParaRPr lang="en-US" sz="4033" b="1" dirty="0" smtClean="0">
                <a:solidFill>
                  <a:srgbClr val="FFFF00"/>
                </a:solidFill>
                <a:latin typeface="Trebuchet MS" pitchFamily="34" charset="0"/>
              </a:endParaRPr>
            </a:p>
            <a:p>
              <a:pPr algn="ctr"/>
              <a:endParaRPr lang="en-US" sz="2933" b="1" dirty="0" smtClean="0">
                <a:solidFill>
                  <a:schemeClr val="bg1"/>
                </a:solidFill>
                <a:latin typeface="Trebuchet MS" pitchFamily="34" charset="0"/>
              </a:endParaRPr>
            </a:p>
            <a:p>
              <a:pPr algn="ctr"/>
              <a:r>
                <a:rPr lang="en-US" sz="4400" b="1" spc="550" dirty="0" smtClean="0">
                  <a:solidFill>
                    <a:schemeClr val="bg1"/>
                  </a:solidFill>
                  <a:latin typeface="Trebuchet MS" pitchFamily="34" charset="0"/>
                </a:rPr>
                <a:t>QUICK START</a:t>
              </a:r>
            </a:p>
            <a:p>
              <a:pPr algn="ctr"/>
              <a:endParaRPr lang="en-US" sz="3667" b="1" baseline="0" dirty="0" smtClean="0">
                <a:solidFill>
                  <a:schemeClr val="bg1"/>
                </a:solidFill>
                <a:latin typeface="Trebuchet MS" pitchFamily="34" charset="0"/>
              </a:endParaRPr>
            </a:p>
            <a:p>
              <a:pPr algn="ctr"/>
              <a:r>
                <a:rPr lang="en-US" sz="3667" b="1" baseline="0" dirty="0" smtClean="0">
                  <a:solidFill>
                    <a:srgbClr val="FFC000"/>
                  </a:solidFill>
                  <a:latin typeface="Trebuchet MS" pitchFamily="34" charset="0"/>
                </a:rPr>
                <a:t>Zoom in and out</a:t>
              </a:r>
            </a:p>
            <a:p>
              <a:pPr marL="2161063" indent="-14553" algn="l" defTabSz="780020"/>
              <a:r>
                <a:rPr lang="en-US" sz="2933"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300" b="0" baseline="0" dirty="0" smtClean="0">
                <a:solidFill>
                  <a:schemeClr val="bg1"/>
                </a:solidFill>
                <a:latin typeface="Trebuchet MS" pitchFamily="34" charset="0"/>
              </a:endParaRPr>
            </a:p>
            <a:p>
              <a:pPr algn="ctr"/>
              <a:r>
                <a:rPr lang="en-US" sz="3667" b="1" baseline="0" dirty="0" smtClean="0">
                  <a:solidFill>
                    <a:srgbClr val="FFC000"/>
                  </a:solidFill>
                  <a:latin typeface="Trebuchet MS" pitchFamily="34" charset="0"/>
                </a:rPr>
                <a:t>Title, Authors, and Affiliations</a:t>
              </a:r>
            </a:p>
            <a:p>
              <a:pPr algn="l"/>
              <a:r>
                <a:rPr lang="en-US" sz="2933"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933"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933" b="0" spc="0" baseline="0" dirty="0" smtClean="0">
                <a:solidFill>
                  <a:schemeClr val="bg1">
                    <a:lumMod val="75000"/>
                  </a:schemeClr>
                </a:solidFill>
                <a:latin typeface="Trebuchet MS" pitchFamily="34" charset="0"/>
              </a:endParaRPr>
            </a:p>
            <a:p>
              <a:pPr algn="l"/>
              <a:r>
                <a:rPr lang="en-US" sz="2933" b="1" spc="275" baseline="0" dirty="0" smtClean="0">
                  <a:solidFill>
                    <a:srgbClr val="FFC000"/>
                  </a:solidFill>
                  <a:latin typeface="Trebuchet MS" pitchFamily="34" charset="0"/>
                </a:rPr>
                <a:t>TIP</a:t>
              </a:r>
              <a:r>
                <a:rPr lang="en-US" sz="2933" b="1" baseline="0" dirty="0" smtClean="0">
                  <a:solidFill>
                    <a:srgbClr val="FFC000"/>
                  </a:solidFill>
                  <a:latin typeface="Trebuchet MS" pitchFamily="34" charset="0"/>
                </a:rPr>
                <a:t>: </a:t>
              </a:r>
              <a:r>
                <a:rPr lang="en-US" sz="2933"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2933" b="0" baseline="0" dirty="0" smtClean="0">
                <a:solidFill>
                  <a:schemeClr val="bg1">
                    <a:lumMod val="75000"/>
                  </a:schemeClr>
                </a:solidFill>
                <a:latin typeface="Trebuchet MS" pitchFamily="34" charset="0"/>
              </a:endParaRPr>
            </a:p>
            <a:p>
              <a:pPr algn="l"/>
              <a:r>
                <a:rPr lang="en-US" sz="3300" b="1" baseline="0" dirty="0" smtClean="0">
                  <a:solidFill>
                    <a:schemeClr val="bg1"/>
                  </a:solidFill>
                  <a:latin typeface="Trebuchet MS" pitchFamily="34" charset="0"/>
                </a:rPr>
                <a:t/>
              </a:r>
              <a:br>
                <a:rPr lang="en-US" sz="3300" b="1" baseline="0" dirty="0" smtClean="0">
                  <a:solidFill>
                    <a:schemeClr val="bg1"/>
                  </a:solidFill>
                  <a:latin typeface="Trebuchet MS" pitchFamily="34" charset="0"/>
                </a:rPr>
              </a:br>
              <a:endParaRPr lang="en-US" sz="3300" b="1" dirty="0" smtClean="0">
                <a:solidFill>
                  <a:schemeClr val="bg1"/>
                </a:solidFill>
                <a:latin typeface="Trebuchet MS" pitchFamily="34" charset="0"/>
              </a:endParaRPr>
            </a:p>
            <a:p>
              <a:pPr algn="ctr"/>
              <a:endParaRPr lang="en-US" sz="3300" b="1" dirty="0" smtClean="0">
                <a:solidFill>
                  <a:srgbClr val="FFC000"/>
                </a:solidFill>
                <a:latin typeface="Trebuchet MS" pitchFamily="34" charset="0"/>
              </a:endParaRPr>
            </a:p>
            <a:p>
              <a:pPr algn="ctr"/>
              <a:endParaRPr lang="en-US" sz="3300" b="1" dirty="0" smtClean="0">
                <a:solidFill>
                  <a:srgbClr val="FFC000"/>
                </a:solidFill>
                <a:latin typeface="Trebuchet MS" pitchFamily="34" charset="0"/>
              </a:endParaRPr>
            </a:p>
            <a:p>
              <a:pPr algn="ctr"/>
              <a:r>
                <a:rPr lang="en-US" sz="3667" b="1" dirty="0" smtClean="0">
                  <a:solidFill>
                    <a:srgbClr val="FFC000"/>
                  </a:solidFill>
                  <a:latin typeface="Trebuchet MS" pitchFamily="34" charset="0"/>
                </a:rPr>
                <a:t>Adding Logos</a:t>
              </a:r>
              <a:r>
                <a:rPr lang="en-US" sz="3667" b="1" baseline="0" dirty="0" smtClean="0">
                  <a:solidFill>
                    <a:srgbClr val="FFC000"/>
                  </a:solidFill>
                  <a:latin typeface="Trebuchet MS" pitchFamily="34" charset="0"/>
                </a:rPr>
                <a:t> / Seals</a:t>
              </a:r>
            </a:p>
            <a:p>
              <a:pPr algn="l"/>
              <a:r>
                <a:rPr lang="en-US" sz="2933"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933" b="0" spc="275" baseline="0" dirty="0" smtClean="0">
                <a:solidFill>
                  <a:schemeClr val="bg1">
                    <a:lumMod val="75000"/>
                  </a:schemeClr>
                </a:solidFill>
                <a:latin typeface="Trebuchet MS" pitchFamily="34" charset="0"/>
              </a:endParaRPr>
            </a:p>
            <a:p>
              <a:pPr algn="l"/>
              <a:r>
                <a:rPr lang="en-US" sz="2933" b="1" spc="275" baseline="0" dirty="0" smtClean="0">
                  <a:solidFill>
                    <a:srgbClr val="FFC000"/>
                  </a:solidFill>
                  <a:latin typeface="Trebuchet MS" pitchFamily="34" charset="0"/>
                </a:rPr>
                <a:t>TIP:</a:t>
              </a:r>
              <a:r>
                <a:rPr lang="en-US" sz="2933" b="1" spc="0" baseline="0" dirty="0" smtClean="0">
                  <a:solidFill>
                    <a:srgbClr val="FFC000"/>
                  </a:solidFill>
                  <a:latin typeface="Trebuchet MS" pitchFamily="34" charset="0"/>
                </a:rPr>
                <a:t> </a:t>
              </a:r>
              <a:r>
                <a:rPr lang="en-US" sz="2933" b="0" baseline="0" dirty="0" smtClean="0">
                  <a:solidFill>
                    <a:schemeClr val="bg1">
                      <a:lumMod val="75000"/>
                    </a:schemeClr>
                  </a:solidFill>
                  <a:latin typeface="Trebuchet MS" pitchFamily="34" charset="0"/>
                </a:rPr>
                <a:t>See if your school’s logo is available on our free poster templates page.</a:t>
              </a:r>
            </a:p>
            <a:p>
              <a:pPr algn="l"/>
              <a:endParaRPr lang="en-US" sz="2933" b="0" baseline="0" dirty="0" smtClean="0">
                <a:latin typeface="Trebuchet MS" pitchFamily="34" charset="0"/>
              </a:endParaRPr>
            </a:p>
            <a:p>
              <a:pPr algn="ctr"/>
              <a:r>
                <a:rPr lang="en-US" sz="3667" b="1" baseline="0" dirty="0" smtClean="0">
                  <a:solidFill>
                    <a:srgbClr val="FFC000"/>
                  </a:solidFill>
                  <a:latin typeface="Trebuchet MS" pitchFamily="34" charset="0"/>
                </a:rPr>
                <a:t>Photographs / Graphics</a:t>
              </a:r>
            </a:p>
            <a:p>
              <a:pPr algn="l" defTabSz="896441"/>
              <a:r>
                <a:rPr lang="en-US" sz="2933"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933" b="0" spc="0" baseline="0" dirty="0" smtClean="0">
                  <a:solidFill>
                    <a:schemeClr val="bg1">
                      <a:lumMod val="75000"/>
                    </a:schemeClr>
                  </a:solidFill>
                  <a:latin typeface="Trebuchet MS" pitchFamily="34" charset="0"/>
                </a:rPr>
                <a:t>disproportionally.</a:t>
              </a:r>
            </a:p>
            <a:p>
              <a:pPr algn="l" defTabSz="896441"/>
              <a:endParaRPr lang="en-US" sz="2933" b="0" baseline="0" dirty="0" smtClean="0">
                <a:latin typeface="Trebuchet MS" pitchFamily="34" charset="0"/>
              </a:endParaRPr>
            </a:p>
            <a:p>
              <a:pPr algn="ctr"/>
              <a:endParaRPr lang="en-US" sz="3300" b="1" baseline="0" dirty="0" smtClean="0">
                <a:solidFill>
                  <a:srgbClr val="FFC000"/>
                </a:solidFill>
                <a:latin typeface="Trebuchet MS" pitchFamily="34" charset="0"/>
              </a:endParaRPr>
            </a:p>
            <a:p>
              <a:pPr algn="ctr"/>
              <a:endParaRPr lang="en-US" sz="3300" b="1" baseline="0" dirty="0" smtClean="0">
                <a:solidFill>
                  <a:srgbClr val="FFC000"/>
                </a:solidFill>
                <a:latin typeface="Trebuchet MS" pitchFamily="34" charset="0"/>
              </a:endParaRPr>
            </a:p>
            <a:p>
              <a:pPr algn="ctr"/>
              <a:endParaRPr lang="en-US" sz="3300" b="1" baseline="0" dirty="0" smtClean="0">
                <a:solidFill>
                  <a:srgbClr val="FFC000"/>
                </a:solidFill>
                <a:latin typeface="Trebuchet MS" pitchFamily="34" charset="0"/>
              </a:endParaRPr>
            </a:p>
            <a:p>
              <a:pPr algn="ctr"/>
              <a:endParaRPr lang="en-US" sz="3300" b="1" baseline="0" dirty="0" smtClean="0">
                <a:solidFill>
                  <a:srgbClr val="FFC000"/>
                </a:solidFill>
                <a:latin typeface="Trebuchet MS" pitchFamily="34" charset="0"/>
              </a:endParaRPr>
            </a:p>
            <a:p>
              <a:pPr algn="ctr"/>
              <a:endParaRPr lang="en-US" sz="3300" b="1" baseline="0" dirty="0" smtClean="0">
                <a:solidFill>
                  <a:srgbClr val="FFC000"/>
                </a:solidFill>
                <a:latin typeface="Trebuchet MS" pitchFamily="34" charset="0"/>
              </a:endParaRPr>
            </a:p>
            <a:p>
              <a:pPr algn="ctr"/>
              <a:endParaRPr lang="en-US" sz="3300" b="1" baseline="0" dirty="0" smtClean="0">
                <a:solidFill>
                  <a:srgbClr val="FFC000"/>
                </a:solidFill>
                <a:latin typeface="Trebuchet MS" pitchFamily="34" charset="0"/>
              </a:endParaRPr>
            </a:p>
            <a:p>
              <a:pPr algn="ctr"/>
              <a:endParaRPr lang="en-US" sz="3300" b="1" baseline="0" dirty="0" smtClean="0">
                <a:solidFill>
                  <a:srgbClr val="FFC000"/>
                </a:solidFill>
                <a:latin typeface="Trebuchet MS" pitchFamily="34" charset="0"/>
              </a:endParaRPr>
            </a:p>
            <a:p>
              <a:pPr algn="ctr"/>
              <a:endParaRPr lang="en-US" sz="3300" b="1" baseline="0" dirty="0" smtClean="0">
                <a:solidFill>
                  <a:srgbClr val="FFC000"/>
                </a:solidFill>
                <a:latin typeface="Trebuchet MS" pitchFamily="34" charset="0"/>
              </a:endParaRPr>
            </a:p>
            <a:p>
              <a:pPr algn="ctr"/>
              <a:endParaRPr lang="en-US" sz="3300" b="1" baseline="0" dirty="0" smtClean="0">
                <a:solidFill>
                  <a:srgbClr val="FFC000"/>
                </a:solidFill>
                <a:latin typeface="Trebuchet MS" pitchFamily="34" charset="0"/>
              </a:endParaRPr>
            </a:p>
            <a:p>
              <a:pPr algn="ctr"/>
              <a:r>
                <a:rPr lang="en-US" sz="3667" b="1" baseline="0" dirty="0" smtClean="0">
                  <a:solidFill>
                    <a:srgbClr val="FFC000"/>
                  </a:solidFill>
                  <a:latin typeface="Trebuchet MS" pitchFamily="34" charset="0"/>
                </a:rPr>
                <a:t>Image Quality Check</a:t>
              </a:r>
            </a:p>
            <a:p>
              <a:pPr lvl="0" algn="l" defTabSz="896441"/>
              <a:r>
                <a:rPr lang="en-US" sz="2933" b="0" baseline="0" dirty="0" smtClean="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3300" b="0" dirty="0" smtClean="0">
                <a:latin typeface="Trebuchet MS" pitchFamily="34" charset="0"/>
              </a:endParaRPr>
            </a:p>
          </p:txBody>
        </p:sp>
        <p:cxnSp>
          <p:nvCxnSpPr>
            <p:cNvPr id="25" name="Straight Connector 24"/>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5" cstate="print"/>
            <a:stretch>
              <a:fillRect/>
            </a:stretch>
          </p:blipFill>
          <p:spPr>
            <a:xfrm>
              <a:off x="-13531152" y="13393589"/>
              <a:ext cx="1952703" cy="1469032"/>
            </a:xfrm>
            <a:prstGeom prst="rect">
              <a:avLst/>
            </a:prstGeom>
          </p:spPr>
        </p:pic>
        <p:pic>
          <p:nvPicPr>
            <p:cNvPr id="30" name="Picture 29"/>
            <p:cNvPicPr>
              <a:picLocks noChangeAspect="1"/>
            </p:cNvPicPr>
            <p:nvPr userDrawn="1"/>
          </p:nvPicPr>
          <p:blipFill>
            <a:blip r:embed="rId6" cstate="print"/>
            <a:stretch>
              <a:fillRect/>
            </a:stretch>
          </p:blipFill>
          <p:spPr>
            <a:xfrm>
              <a:off x="-13386522" y="20257821"/>
              <a:ext cx="12206099" cy="1287728"/>
            </a:xfrm>
            <a:prstGeom prst="rect">
              <a:avLst/>
            </a:prstGeom>
          </p:spPr>
        </p:pic>
        <p:grpSp>
          <p:nvGrpSpPr>
            <p:cNvPr id="32" name="Group 31"/>
            <p:cNvGrpSpPr/>
            <p:nvPr userDrawn="1"/>
          </p:nvGrpSpPr>
          <p:grpSpPr>
            <a:xfrm>
              <a:off x="-12090394" y="32335946"/>
              <a:ext cx="9204778" cy="2833063"/>
              <a:chOff x="-4440600" y="12356268"/>
              <a:chExt cx="3470785" cy="1064970"/>
            </a:xfrm>
          </p:grpSpPr>
          <p:grpSp>
            <p:nvGrpSpPr>
              <p:cNvPr id="46" name="Group 45"/>
              <p:cNvGrpSpPr/>
              <p:nvPr userDrawn="1"/>
            </p:nvGrpSpPr>
            <p:grpSpPr>
              <a:xfrm>
                <a:off x="-2753668" y="12400491"/>
                <a:ext cx="624431" cy="886963"/>
                <a:chOff x="-3921471" y="13037088"/>
                <a:chExt cx="779338" cy="1271013"/>
              </a:xfrm>
            </p:grpSpPr>
            <p:pic>
              <p:nvPicPr>
                <p:cNvPr id="52" name="Picture 51"/>
                <p:cNvPicPr>
                  <a:picLocks noChangeAspect="1"/>
                </p:cNvPicPr>
                <p:nvPr userDrawn="1"/>
              </p:nvPicPr>
              <p:blipFill>
                <a:blip r:embed="rId7" cstate="print"/>
                <a:stretch>
                  <a:fillRect/>
                </a:stretch>
              </p:blipFill>
              <p:spPr>
                <a:xfrm>
                  <a:off x="-3910934" y="13037088"/>
                  <a:ext cx="768801" cy="1090857"/>
                </a:xfrm>
                <a:prstGeom prst="rect">
                  <a:avLst/>
                </a:prstGeom>
              </p:spPr>
            </p:pic>
            <p:sp>
              <p:nvSpPr>
                <p:cNvPr id="53" name="TextBox 52"/>
                <p:cNvSpPr txBox="1"/>
                <p:nvPr userDrawn="1"/>
              </p:nvSpPr>
              <p:spPr>
                <a:xfrm>
                  <a:off x="-3921471" y="14033830"/>
                  <a:ext cx="779337" cy="274271"/>
                </a:xfrm>
                <a:prstGeom prst="rect">
                  <a:avLst/>
                </a:prstGeom>
                <a:solidFill>
                  <a:schemeClr val="accent1"/>
                </a:solidFill>
                <a:ln>
                  <a:noFill/>
                </a:ln>
              </p:spPr>
              <p:txBody>
                <a:bodyPr wrap="square" lIns="91440" tIns="91440" rIns="91440" bIns="91440" rtlCol="0">
                  <a:spAutoFit/>
                </a:bodyPr>
                <a:lstStyle/>
                <a:p>
                  <a:pPr algn="ctr"/>
                  <a:r>
                    <a:rPr lang="en-US" sz="1833" b="1" dirty="0" smtClean="0">
                      <a:solidFill>
                        <a:schemeClr val="tx1"/>
                      </a:solidFill>
                    </a:rPr>
                    <a:t>ORIGINAL</a:t>
                  </a:r>
                  <a:endParaRPr lang="en-US" sz="1833" b="1" dirty="0">
                    <a:solidFill>
                      <a:schemeClr val="tx1"/>
                    </a:solidFill>
                  </a:endParaRPr>
                </a:p>
              </p:txBody>
            </p:sp>
          </p:grpSp>
          <p:grpSp>
            <p:nvGrpSpPr>
              <p:cNvPr id="47" name="Group 46"/>
              <p:cNvGrpSpPr/>
              <p:nvPr userDrawn="1"/>
            </p:nvGrpSpPr>
            <p:grpSpPr>
              <a:xfrm>
                <a:off x="-2003333" y="12400489"/>
                <a:ext cx="1033518" cy="882700"/>
                <a:chOff x="-2880749" y="13041046"/>
                <a:chExt cx="1420279" cy="1213024"/>
              </a:xfrm>
            </p:grpSpPr>
            <p:pic>
              <p:nvPicPr>
                <p:cNvPr id="50" name="Picture 49"/>
                <p:cNvPicPr>
                  <a:picLocks noChangeAspect="1"/>
                </p:cNvPicPr>
                <p:nvPr userDrawn="1"/>
              </p:nvPicPr>
              <p:blipFill>
                <a:blip r:embed="rId7" cstate="print"/>
                <a:stretch>
                  <a:fillRect/>
                </a:stretch>
              </p:blipFill>
              <p:spPr>
                <a:xfrm>
                  <a:off x="-2880749" y="13041046"/>
                  <a:ext cx="1420279" cy="1029694"/>
                </a:xfrm>
                <a:prstGeom prst="rect">
                  <a:avLst/>
                </a:prstGeom>
              </p:spPr>
            </p:pic>
            <p:sp>
              <p:nvSpPr>
                <p:cNvPr id="51" name="TextBox 50"/>
                <p:cNvSpPr txBox="1"/>
                <p:nvPr userDrawn="1"/>
              </p:nvSpPr>
              <p:spPr>
                <a:xfrm>
                  <a:off x="-2880749" y="13991048"/>
                  <a:ext cx="1420279" cy="263022"/>
                </a:xfrm>
                <a:prstGeom prst="rect">
                  <a:avLst/>
                </a:prstGeom>
                <a:solidFill>
                  <a:srgbClr val="FF0000"/>
                </a:solidFill>
              </p:spPr>
              <p:txBody>
                <a:bodyPr wrap="square" lIns="457200" tIns="91440" rIns="457200" bIns="91440" rtlCol="0">
                  <a:spAutoFit/>
                </a:bodyPr>
                <a:lstStyle/>
                <a:p>
                  <a:pPr algn="ctr"/>
                  <a:r>
                    <a:rPr lang="en-US" sz="1833" b="1" dirty="0" smtClean="0">
                      <a:solidFill>
                        <a:schemeClr val="bg1"/>
                      </a:solidFill>
                    </a:rPr>
                    <a:t>DISTORTED</a:t>
                  </a:r>
                  <a:endParaRPr lang="en-US" sz="917" b="1" dirty="0">
                    <a:solidFill>
                      <a:schemeClr val="bg1"/>
                    </a:solidFill>
                  </a:endParaRPr>
                </a:p>
              </p:txBody>
            </p:sp>
          </p:grpSp>
          <p:pic>
            <p:nvPicPr>
              <p:cNvPr id="48" name="Picture 47"/>
              <p:cNvPicPr>
                <a:picLocks noChangeAspect="1"/>
              </p:cNvPicPr>
              <p:nvPr userDrawn="1"/>
            </p:nvPicPr>
            <p:blipFill>
              <a:blip r:embed="rId8" cstate="print"/>
              <a:stretch>
                <a:fillRect/>
              </a:stretch>
            </p:blipFill>
            <p:spPr>
              <a:xfrm>
                <a:off x="-4440600" y="12356268"/>
                <a:ext cx="1098742" cy="847761"/>
              </a:xfrm>
              <a:prstGeom prst="rect">
                <a:avLst/>
              </a:prstGeom>
            </p:spPr>
          </p:pic>
          <p:sp>
            <p:nvSpPr>
              <p:cNvPr id="49" name="TextBox 48"/>
              <p:cNvSpPr txBox="1"/>
              <p:nvPr userDrawn="1"/>
            </p:nvSpPr>
            <p:spPr>
              <a:xfrm>
                <a:off x="-4410773" y="13116248"/>
                <a:ext cx="1035685" cy="304990"/>
              </a:xfrm>
              <a:prstGeom prst="rect">
                <a:avLst/>
              </a:prstGeom>
              <a:noFill/>
            </p:spPr>
            <p:txBody>
              <a:bodyPr wrap="square" lIns="457200" tIns="457200" rIns="457200" bIns="0" rtlCol="0">
                <a:spAutoFit/>
              </a:bodyPr>
              <a:lstStyle/>
              <a:p>
                <a:pPr algn="ctr"/>
                <a:r>
                  <a:rPr lang="en-US" sz="1833" dirty="0" smtClean="0">
                    <a:solidFill>
                      <a:schemeClr val="bg1"/>
                    </a:solidFill>
                  </a:rPr>
                  <a:t>Corner</a:t>
                </a:r>
                <a:r>
                  <a:rPr lang="en-US" sz="1833" baseline="0" dirty="0" smtClean="0">
                    <a:solidFill>
                      <a:schemeClr val="bg1"/>
                    </a:solidFill>
                  </a:rPr>
                  <a:t> handles</a:t>
                </a:r>
                <a:endParaRPr lang="en-US" sz="1833" dirty="0">
                  <a:solidFill>
                    <a:schemeClr val="bg1"/>
                  </a:solidFill>
                </a:endParaRPr>
              </a:p>
            </p:txBody>
          </p:sp>
        </p:grpSp>
        <p:grpSp>
          <p:nvGrpSpPr>
            <p:cNvPr id="37" name="Group 36"/>
            <p:cNvGrpSpPr/>
            <p:nvPr userDrawn="1"/>
          </p:nvGrpSpPr>
          <p:grpSpPr>
            <a:xfrm>
              <a:off x="-12935202" y="38908539"/>
              <a:ext cx="11328025" cy="2998418"/>
              <a:chOff x="-4742408" y="14609970"/>
              <a:chExt cx="4271383"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xmlns="" val="3915392555"/>
                  </p:ext>
                </p:extLst>
              </p:nvPr>
            </p:nvGraphicFramePr>
            <p:xfrm>
              <a:off x="-4533347" y="14609976"/>
              <a:ext cx="1828800" cy="1117600"/>
            </p:xfrm>
            <a:graphic>
              <a:graphicData uri="http://schemas.openxmlformats.org/presentationml/2006/ole">
                <p:oleObj spid="_x0000_s1042" name="Image" r:id="rId9" imgW="1828571" imgH="1117460" progId="">
                  <p:embed/>
                </p:oleObj>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xmlns="" val="2137524614"/>
                  </p:ext>
                </p:extLst>
              </p:nvPr>
            </p:nvGraphicFramePr>
            <p:xfrm>
              <a:off x="-2456641" y="14613669"/>
              <a:ext cx="1828800" cy="1117600"/>
            </p:xfrm>
            <a:graphic>
              <a:graphicData uri="http://schemas.openxmlformats.org/presentationml/2006/ole">
                <p:oleObj spid="_x0000_s1043" name="Image" r:id="rId10" imgW="1828571" imgH="1117460" progId="">
                  <p:embed/>
                </p:oleObj>
              </a:graphicData>
            </a:graphic>
          </p:graphicFrame>
          <p:sp>
            <p:nvSpPr>
              <p:cNvPr id="41" name="TextBox 40"/>
              <p:cNvSpPr txBox="1"/>
              <p:nvPr userDrawn="1"/>
            </p:nvSpPr>
            <p:spPr>
              <a:xfrm rot="16200000">
                <a:off x="-5235785" y="15103347"/>
                <a:ext cx="1117601" cy="130848"/>
              </a:xfrm>
              <a:prstGeom prst="rect">
                <a:avLst/>
              </a:prstGeom>
              <a:noFill/>
            </p:spPr>
            <p:txBody>
              <a:bodyPr wrap="square" lIns="91440" tIns="91440" rIns="91440" bIns="0" rtlCol="0">
                <a:spAutoFit/>
              </a:bodyPr>
              <a:lstStyle/>
              <a:p>
                <a:pPr algn="ctr"/>
                <a:r>
                  <a:rPr lang="en-US" sz="1467" dirty="0" smtClean="0">
                    <a:solidFill>
                      <a:srgbClr val="92D050"/>
                    </a:solidFill>
                  </a:rPr>
                  <a:t>Good</a:t>
                </a:r>
                <a:r>
                  <a:rPr lang="en-US" sz="1467" baseline="0" dirty="0" smtClean="0">
                    <a:solidFill>
                      <a:srgbClr val="92D050"/>
                    </a:solidFill>
                  </a:rPr>
                  <a:t> </a:t>
                </a:r>
                <a:r>
                  <a:rPr lang="en-US" sz="1467" baseline="0" dirty="0" smtClean="0">
                    <a:solidFill>
                      <a:schemeClr val="bg1"/>
                    </a:solidFill>
                  </a:rPr>
                  <a:t>printing quality</a:t>
                </a:r>
                <a:endParaRPr lang="en-US" sz="1467" dirty="0">
                  <a:solidFill>
                    <a:schemeClr val="bg1"/>
                  </a:solidFill>
                </a:endParaRPr>
              </a:p>
            </p:txBody>
          </p:sp>
          <p:sp>
            <p:nvSpPr>
              <p:cNvPr id="45" name="TextBox 44"/>
              <p:cNvSpPr txBox="1"/>
              <p:nvPr userDrawn="1"/>
            </p:nvSpPr>
            <p:spPr>
              <a:xfrm rot="16200000">
                <a:off x="-1095250" y="15112874"/>
                <a:ext cx="1117601" cy="130848"/>
              </a:xfrm>
              <a:prstGeom prst="rect">
                <a:avLst/>
              </a:prstGeom>
              <a:noFill/>
            </p:spPr>
            <p:txBody>
              <a:bodyPr wrap="square" lIns="91440" tIns="91440" rIns="91440" bIns="0" rtlCol="0">
                <a:spAutoFit/>
              </a:bodyPr>
              <a:lstStyle/>
              <a:p>
                <a:pPr algn="ctr"/>
                <a:r>
                  <a:rPr lang="en-US" sz="1467" dirty="0" smtClean="0">
                    <a:solidFill>
                      <a:srgbClr val="FF0000"/>
                    </a:solidFill>
                  </a:rPr>
                  <a:t>Bad </a:t>
                </a:r>
                <a:r>
                  <a:rPr lang="en-US" sz="1467" dirty="0" smtClean="0">
                    <a:solidFill>
                      <a:schemeClr val="bg1"/>
                    </a:solidFill>
                  </a:rPr>
                  <a:t>printing quality</a:t>
                </a:r>
                <a:endParaRPr lang="en-US" sz="1467" dirty="0">
                  <a:solidFill>
                    <a:schemeClr val="bg1"/>
                  </a:solidFill>
                </a:endParaRPr>
              </a:p>
            </p:txBody>
          </p:sp>
        </p:grpSp>
      </p:grpSp>
      <p:grpSp>
        <p:nvGrpSpPr>
          <p:cNvPr id="3" name="Group 2"/>
          <p:cNvGrpSpPr/>
          <p:nvPr userDrawn="1"/>
        </p:nvGrpSpPr>
        <p:grpSpPr>
          <a:xfrm>
            <a:off x="40702131" y="-4954"/>
            <a:ext cx="12389930" cy="40238554"/>
            <a:chOff x="44402324" y="-5404"/>
            <a:chExt cx="13516287" cy="43896604"/>
          </a:xfrm>
        </p:grpSpPr>
        <p:sp>
          <p:nvSpPr>
            <p:cNvPr id="55" name="Rectangle 54"/>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400" b="1" spc="550" dirty="0" smtClean="0">
                  <a:solidFill>
                    <a:schemeClr val="bg1"/>
                  </a:solidFill>
                  <a:latin typeface="Trebuchet MS" pitchFamily="34" charset="0"/>
                </a:rPr>
                <a:t>QUICK START (cont.)</a:t>
              </a:r>
            </a:p>
            <a:p>
              <a:pPr algn="ctr"/>
              <a:endParaRPr lang="en-US" sz="4033" b="1" baseline="0" dirty="0" smtClean="0">
                <a:solidFill>
                  <a:schemeClr val="bg1"/>
                </a:solidFill>
                <a:latin typeface="Trebuchet MS" pitchFamily="34" charset="0"/>
              </a:endParaRPr>
            </a:p>
            <a:p>
              <a:pPr algn="ctr"/>
              <a:r>
                <a:rPr lang="en-US" sz="3667" b="1" baseline="0" dirty="0" smtClean="0">
                  <a:solidFill>
                    <a:srgbClr val="FFC000"/>
                  </a:solidFill>
                  <a:latin typeface="Trebuchet MS" pitchFamily="34" charset="0"/>
                </a:rPr>
                <a:t>How to change the template color theme</a:t>
              </a:r>
            </a:p>
            <a:p>
              <a:pPr marL="0" marR="0" lvl="2" indent="0" algn="l" defTabSz="104779" rtl="0" eaLnBrk="1" fontAlgn="auto" latinLnBrk="0" hangingPunct="1">
                <a:lnSpc>
                  <a:spcPct val="100000"/>
                </a:lnSpc>
                <a:spcBef>
                  <a:spcPts val="0"/>
                </a:spcBef>
                <a:spcAft>
                  <a:spcPts val="0"/>
                </a:spcAft>
                <a:buClrTx/>
                <a:buSzTx/>
                <a:buFontTx/>
                <a:buNone/>
                <a:tabLst/>
                <a:defRPr/>
              </a:pPr>
              <a:r>
                <a:rPr lang="en-US" sz="2933"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933" b="0" spc="0" baseline="0" dirty="0" smtClean="0">
                  <a:solidFill>
                    <a:schemeClr val="bg1">
                      <a:lumMod val="75000"/>
                    </a:schemeClr>
                  </a:solidFill>
                  <a:latin typeface="Trebuchet MS" pitchFamily="34" charset="0"/>
                </a:rPr>
                <a:t>also create your own color theme.</a:t>
              </a:r>
            </a:p>
            <a:p>
              <a:pPr marL="0" marR="0" lvl="2" indent="0" algn="l" defTabSz="104779" rtl="0" eaLnBrk="1" fontAlgn="auto" latinLnBrk="0" hangingPunct="1">
                <a:lnSpc>
                  <a:spcPct val="100000"/>
                </a:lnSpc>
                <a:spcBef>
                  <a:spcPts val="0"/>
                </a:spcBef>
                <a:spcAft>
                  <a:spcPts val="0"/>
                </a:spcAft>
                <a:buClrTx/>
                <a:buSzTx/>
                <a:buFontTx/>
                <a:buNone/>
                <a:tabLst/>
                <a:defRPr/>
              </a:pPr>
              <a:endParaRPr lang="en-US" sz="2933" b="0" baseline="0" dirty="0" smtClean="0">
                <a:solidFill>
                  <a:schemeClr val="bg1">
                    <a:lumMod val="75000"/>
                  </a:schemeClr>
                </a:solidFill>
                <a:latin typeface="Trebuchet MS" pitchFamily="34" charset="0"/>
              </a:endParaRPr>
            </a:p>
            <a:p>
              <a:pPr marL="0" indent="0" algn="l" defTabSz="104779"/>
              <a:endParaRPr lang="en-US" sz="2933" b="0" baseline="0" dirty="0" smtClean="0">
                <a:solidFill>
                  <a:schemeClr val="bg1">
                    <a:lumMod val="75000"/>
                  </a:schemeClr>
                </a:solidFill>
                <a:latin typeface="Trebuchet MS" pitchFamily="34" charset="0"/>
              </a:endParaRPr>
            </a:p>
            <a:p>
              <a:pPr marL="0" indent="0" algn="l" defTabSz="104779"/>
              <a:endParaRPr lang="en-US" sz="2933" b="0" baseline="0" dirty="0" smtClean="0">
                <a:solidFill>
                  <a:schemeClr val="bg1">
                    <a:lumMod val="75000"/>
                  </a:schemeClr>
                </a:solidFill>
                <a:latin typeface="Trebuchet MS" pitchFamily="34" charset="0"/>
              </a:endParaRPr>
            </a:p>
            <a:p>
              <a:pPr marL="0" indent="0" algn="l" defTabSz="104779"/>
              <a:endParaRPr lang="en-US" sz="2933" b="0" baseline="0" dirty="0" smtClean="0">
                <a:solidFill>
                  <a:schemeClr val="bg1">
                    <a:lumMod val="75000"/>
                  </a:schemeClr>
                </a:solidFill>
                <a:latin typeface="Trebuchet MS" pitchFamily="34" charset="0"/>
              </a:endParaRPr>
            </a:p>
            <a:p>
              <a:pPr marL="0" indent="0" algn="l" defTabSz="104779"/>
              <a:endParaRPr lang="en-US" sz="2933" b="0" baseline="0" dirty="0" smtClean="0">
                <a:solidFill>
                  <a:schemeClr val="bg1">
                    <a:lumMod val="75000"/>
                  </a:schemeClr>
                </a:solidFill>
                <a:latin typeface="Trebuchet MS" pitchFamily="34" charset="0"/>
              </a:endParaRPr>
            </a:p>
            <a:p>
              <a:pPr marL="0" indent="0" algn="l" defTabSz="104779"/>
              <a:endParaRPr lang="en-US" sz="2933" b="0" baseline="0" dirty="0" smtClean="0">
                <a:solidFill>
                  <a:schemeClr val="bg1">
                    <a:lumMod val="75000"/>
                  </a:schemeClr>
                </a:solidFill>
                <a:latin typeface="Trebuchet MS" pitchFamily="34" charset="0"/>
              </a:endParaRPr>
            </a:p>
            <a:p>
              <a:pPr marL="0" indent="0" algn="l" defTabSz="104779"/>
              <a:endParaRPr lang="en-US" sz="2933" b="0" baseline="0" dirty="0" smtClean="0">
                <a:solidFill>
                  <a:schemeClr val="bg1">
                    <a:lumMod val="75000"/>
                  </a:schemeClr>
                </a:solidFill>
                <a:latin typeface="Trebuchet MS" pitchFamily="34" charset="0"/>
              </a:endParaRPr>
            </a:p>
            <a:p>
              <a:pPr marL="0" indent="0" algn="l" defTabSz="104779"/>
              <a:endParaRPr lang="en-US" sz="2933" b="0" baseline="0" dirty="0" smtClean="0">
                <a:solidFill>
                  <a:schemeClr val="bg1">
                    <a:lumMod val="75000"/>
                  </a:schemeClr>
                </a:solidFill>
                <a:latin typeface="Trebuchet MS" pitchFamily="34" charset="0"/>
              </a:endParaRPr>
            </a:p>
            <a:p>
              <a:pPr marL="0" indent="0" algn="l" defTabSz="104779"/>
              <a:endParaRPr lang="en-US" sz="2933" b="0" baseline="0" dirty="0" smtClean="0">
                <a:solidFill>
                  <a:schemeClr val="bg1">
                    <a:lumMod val="75000"/>
                  </a:schemeClr>
                </a:solidFill>
                <a:latin typeface="Trebuchet MS" pitchFamily="34" charset="0"/>
              </a:endParaRPr>
            </a:p>
            <a:p>
              <a:pPr marL="0" indent="0" algn="l" defTabSz="104779"/>
              <a:r>
                <a:rPr lang="en-US" sz="2933"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4779"/>
              <a:endParaRPr lang="en-US" sz="2933" b="0" baseline="0" dirty="0" smtClean="0">
                <a:solidFill>
                  <a:schemeClr val="bg1">
                    <a:lumMod val="75000"/>
                  </a:schemeClr>
                </a:solidFill>
                <a:latin typeface="Trebuchet MS" pitchFamily="34" charset="0"/>
              </a:endParaRPr>
            </a:p>
            <a:p>
              <a:pPr algn="ctr"/>
              <a:r>
                <a:rPr lang="en-US" sz="3667" b="1" baseline="0" dirty="0" smtClean="0">
                  <a:solidFill>
                    <a:srgbClr val="FFC000"/>
                  </a:solidFill>
                  <a:latin typeface="Trebuchet MS" pitchFamily="34" charset="0"/>
                </a:rPr>
                <a:t>How to add Text</a:t>
              </a:r>
            </a:p>
            <a:p>
              <a:pPr marL="3706551" lvl="2" indent="0" algn="l" defTabSz="130974"/>
              <a:r>
                <a:rPr lang="en-US" sz="2933"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391863" lvl="2" indent="0" algn="l" defTabSz="104779"/>
              <a:endParaRPr lang="en-US" sz="2933" b="0" baseline="0" dirty="0" smtClean="0">
                <a:solidFill>
                  <a:schemeClr val="bg1">
                    <a:lumMod val="75000"/>
                  </a:schemeClr>
                </a:solidFill>
                <a:latin typeface="Trebuchet MS" pitchFamily="34" charset="0"/>
              </a:endParaRPr>
            </a:p>
            <a:p>
              <a:pPr marL="0" marR="0" lvl="0" indent="0" algn="ctr" defTabSz="1391863" rtl="0" eaLnBrk="1" fontAlgn="auto" latinLnBrk="0" hangingPunct="1">
                <a:lnSpc>
                  <a:spcPct val="100000"/>
                </a:lnSpc>
                <a:spcBef>
                  <a:spcPts val="0"/>
                </a:spcBef>
                <a:spcAft>
                  <a:spcPts val="0"/>
                </a:spcAft>
                <a:buClrTx/>
                <a:buSzTx/>
                <a:buFontTx/>
                <a:buNone/>
                <a:tabLst/>
                <a:defRPr/>
              </a:pPr>
              <a:r>
                <a:rPr lang="en-US" sz="2933" b="0" baseline="0" dirty="0" smtClean="0">
                  <a:solidFill>
                    <a:schemeClr val="bg1">
                      <a:lumMod val="75000"/>
                    </a:schemeClr>
                  </a:solidFill>
                  <a:latin typeface="Trebuchet MS" pitchFamily="34" charset="0"/>
                </a:rPr>
                <a:t> </a:t>
              </a:r>
              <a:r>
                <a:rPr kumimoji="0" lang="en-US" sz="3667"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04779" rtl="0" eaLnBrk="1" fontAlgn="auto" latinLnBrk="0" hangingPunct="1">
                <a:lnSpc>
                  <a:spcPct val="100000"/>
                </a:lnSpc>
                <a:spcBef>
                  <a:spcPts val="0"/>
                </a:spcBef>
                <a:spcAft>
                  <a:spcPts val="0"/>
                </a:spcAft>
                <a:buClrTx/>
                <a:buSzTx/>
                <a:buFontTx/>
                <a:buNone/>
                <a:tabLst/>
                <a:defRPr/>
              </a:pPr>
              <a:r>
                <a:rPr kumimoji="0" lang="en-US" sz="2933"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933" b="0" baseline="0" dirty="0" smtClean="0">
                <a:solidFill>
                  <a:schemeClr val="bg1">
                    <a:lumMod val="75000"/>
                  </a:schemeClr>
                </a:solidFill>
                <a:latin typeface="Trebuchet MS" pitchFamily="34" charset="0"/>
              </a:endParaRPr>
            </a:p>
            <a:p>
              <a:pPr marL="1391863" lvl="2" indent="0" algn="l" defTabSz="104779"/>
              <a:endParaRPr lang="en-US" sz="2933" b="0" baseline="0" dirty="0" smtClean="0">
                <a:solidFill>
                  <a:schemeClr val="bg1">
                    <a:lumMod val="75000"/>
                  </a:schemeClr>
                </a:solidFill>
                <a:latin typeface="Trebuchet MS" pitchFamily="34" charset="0"/>
              </a:endParaRPr>
            </a:p>
            <a:p>
              <a:pPr algn="ctr"/>
              <a:r>
                <a:rPr lang="en-US" sz="3667" b="1" baseline="0" dirty="0" smtClean="0">
                  <a:solidFill>
                    <a:srgbClr val="FFC000"/>
                  </a:solidFill>
                  <a:latin typeface="Trebuchet MS" pitchFamily="34" charset="0"/>
                </a:rPr>
                <a:t>How to add Tables</a:t>
              </a:r>
            </a:p>
            <a:p>
              <a:pPr marL="1897661" lvl="1" indent="0" algn="l" defTabSz="104779"/>
              <a:r>
                <a:rPr lang="en-US" sz="2933" b="0" baseline="0" dirty="0" smtClean="0">
                  <a:solidFill>
                    <a:schemeClr val="bg1">
                      <a:lumMod val="75000"/>
                    </a:schemeClr>
                  </a:solidFill>
                  <a:latin typeface="Trebuchet MS" pitchFamily="34" charset="0"/>
                </a:rPr>
                <a:t>To add a table from scratch go to the INSERT menu and </a:t>
              </a:r>
              <a:br>
                <a:rPr lang="en-US" sz="2933" b="0" baseline="0" dirty="0" smtClean="0">
                  <a:solidFill>
                    <a:schemeClr val="bg1">
                      <a:lumMod val="75000"/>
                    </a:schemeClr>
                  </a:solidFill>
                  <a:latin typeface="Trebuchet MS" pitchFamily="34" charset="0"/>
                </a:rPr>
              </a:br>
              <a:r>
                <a:rPr lang="en-US" sz="2933" b="0" baseline="0" dirty="0" smtClean="0">
                  <a:solidFill>
                    <a:schemeClr val="bg1">
                      <a:lumMod val="75000"/>
                    </a:schemeClr>
                  </a:solidFill>
                  <a:latin typeface="Trebuchet MS" pitchFamily="34" charset="0"/>
                </a:rPr>
                <a:t>click on TABLE. A drop-down box will help you select rows and columns. </a:t>
              </a:r>
            </a:p>
            <a:p>
              <a:pPr marL="1941319" lvl="0" indent="0" algn="l" defTabSz="104779"/>
              <a:r>
                <a:rPr lang="en-US" sz="2933"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4779"/>
              <a:endParaRPr lang="en-US" sz="2933" b="0" baseline="0" dirty="0" smtClean="0">
                <a:solidFill>
                  <a:schemeClr val="bg1">
                    <a:lumMod val="75000"/>
                  </a:schemeClr>
                </a:solidFill>
                <a:latin typeface="Trebuchet MS" pitchFamily="34" charset="0"/>
              </a:endParaRPr>
            </a:p>
            <a:p>
              <a:pPr marL="0" marR="0" lvl="0" indent="0" algn="ctr" defTabSz="1391863" rtl="0" eaLnBrk="1" fontAlgn="auto" latinLnBrk="0" hangingPunct="1">
                <a:lnSpc>
                  <a:spcPct val="100000"/>
                </a:lnSpc>
                <a:spcBef>
                  <a:spcPts val="0"/>
                </a:spcBef>
                <a:spcAft>
                  <a:spcPts val="0"/>
                </a:spcAft>
                <a:buClrTx/>
                <a:buSzTx/>
                <a:buFontTx/>
                <a:buNone/>
                <a:tabLst/>
                <a:defRPr/>
              </a:pPr>
              <a:r>
                <a:rPr kumimoji="0" lang="en-US" sz="3667"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04779" rtl="0" eaLnBrk="1" fontAlgn="auto" latinLnBrk="0" hangingPunct="1">
                <a:lnSpc>
                  <a:spcPct val="100000"/>
                </a:lnSpc>
                <a:spcBef>
                  <a:spcPts val="0"/>
                </a:spcBef>
                <a:spcAft>
                  <a:spcPts val="0"/>
                </a:spcAft>
                <a:buClrTx/>
                <a:buSzTx/>
                <a:buFontTx/>
                <a:buNone/>
                <a:tabLst/>
                <a:defRPr/>
              </a:pPr>
              <a:r>
                <a:rPr kumimoji="0" lang="en-US" sz="2933"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4779" rtl="0" eaLnBrk="1" fontAlgn="auto" latinLnBrk="0" hangingPunct="1">
                <a:lnSpc>
                  <a:spcPct val="100000"/>
                </a:lnSpc>
                <a:spcBef>
                  <a:spcPts val="0"/>
                </a:spcBef>
                <a:spcAft>
                  <a:spcPts val="0"/>
                </a:spcAft>
                <a:buClrTx/>
                <a:buSzTx/>
                <a:buFontTx/>
                <a:buNone/>
                <a:tabLst/>
                <a:defRPr/>
              </a:pPr>
              <a:endParaRPr kumimoji="0" lang="en-US" sz="2933"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391863" rtl="0" eaLnBrk="1" fontAlgn="auto" latinLnBrk="0" hangingPunct="1">
                <a:lnSpc>
                  <a:spcPct val="100000"/>
                </a:lnSpc>
                <a:spcBef>
                  <a:spcPts val="0"/>
                </a:spcBef>
                <a:spcAft>
                  <a:spcPts val="0"/>
                </a:spcAft>
                <a:buClrTx/>
                <a:buSzTx/>
                <a:buFontTx/>
                <a:buNone/>
                <a:tabLst/>
                <a:defRPr/>
              </a:pPr>
              <a:r>
                <a:rPr kumimoji="0" lang="en-US" sz="3667"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04779" rtl="0" eaLnBrk="1" fontAlgn="auto" latinLnBrk="0" hangingPunct="1">
                <a:lnSpc>
                  <a:spcPct val="100000"/>
                </a:lnSpc>
                <a:spcBef>
                  <a:spcPts val="0"/>
                </a:spcBef>
                <a:spcAft>
                  <a:spcPts val="0"/>
                </a:spcAft>
                <a:buClrTx/>
                <a:buSzTx/>
                <a:buFontTx/>
                <a:buNone/>
                <a:tabLst/>
                <a:defRPr/>
              </a:pPr>
              <a:r>
                <a:rPr kumimoji="0" lang="en-US" sz="2933"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391863" rtl="0" eaLnBrk="1" fontAlgn="auto" latinLnBrk="0" hangingPunct="1">
                <a:lnSpc>
                  <a:spcPct val="100000"/>
                </a:lnSpc>
                <a:spcBef>
                  <a:spcPts val="0"/>
                </a:spcBef>
                <a:spcAft>
                  <a:spcPts val="0"/>
                </a:spcAft>
                <a:buClrTx/>
                <a:buSzTx/>
                <a:buFontTx/>
                <a:buNone/>
                <a:tabLst/>
                <a:defRPr/>
              </a:pPr>
              <a:endParaRPr kumimoji="0" lang="en-US" sz="3667"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391863" rtl="0" eaLnBrk="1" fontAlgn="auto" latinLnBrk="0" hangingPunct="1">
                <a:lnSpc>
                  <a:spcPct val="100000"/>
                </a:lnSpc>
                <a:spcBef>
                  <a:spcPts val="0"/>
                </a:spcBef>
                <a:spcAft>
                  <a:spcPts val="0"/>
                </a:spcAft>
                <a:buClrTx/>
                <a:buSzTx/>
                <a:buFontTx/>
                <a:buNone/>
                <a:tabLst/>
                <a:defRPr/>
              </a:pPr>
              <a:r>
                <a:rPr kumimoji="0" lang="en-US" sz="3667"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04779" rtl="0" eaLnBrk="1" fontAlgn="auto" latinLnBrk="0" hangingPunct="1">
                <a:lnSpc>
                  <a:spcPct val="100000"/>
                </a:lnSpc>
                <a:spcBef>
                  <a:spcPts val="0"/>
                </a:spcBef>
                <a:spcAft>
                  <a:spcPts val="0"/>
                </a:spcAft>
                <a:buClrTx/>
                <a:buSzTx/>
                <a:buFontTx/>
                <a:buNone/>
                <a:tabLst/>
                <a:defRPr/>
              </a:pPr>
              <a:r>
                <a:rPr kumimoji="0" lang="en-US" sz="2933"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4779" rtl="0" eaLnBrk="1" fontAlgn="auto" latinLnBrk="0" hangingPunct="1">
                <a:lnSpc>
                  <a:spcPct val="100000"/>
                </a:lnSpc>
                <a:spcBef>
                  <a:spcPts val="0"/>
                </a:spcBef>
                <a:spcAft>
                  <a:spcPts val="0"/>
                </a:spcAft>
                <a:buClrTx/>
                <a:buSzTx/>
                <a:buFontTx/>
                <a:buNone/>
                <a:tabLst/>
                <a:defRPr/>
              </a:pPr>
              <a:endParaRPr kumimoji="0" lang="en-US" sz="2933"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391863" rtl="0" eaLnBrk="1" fontAlgn="auto" latinLnBrk="0" hangingPunct="1">
                <a:lnSpc>
                  <a:spcPct val="100000"/>
                </a:lnSpc>
                <a:spcBef>
                  <a:spcPts val="0"/>
                </a:spcBef>
                <a:spcAft>
                  <a:spcPts val="0"/>
                </a:spcAft>
                <a:buClrTx/>
                <a:buSzTx/>
                <a:buFontTx/>
                <a:buNone/>
                <a:tabLst/>
                <a:defRPr/>
              </a:pPr>
              <a:r>
                <a:rPr kumimoji="0" lang="en-US" sz="3667"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04779" rtl="0" eaLnBrk="1" fontAlgn="auto" latinLnBrk="0" hangingPunct="1">
                <a:lnSpc>
                  <a:spcPct val="100000"/>
                </a:lnSpc>
                <a:spcBef>
                  <a:spcPts val="0"/>
                </a:spcBef>
                <a:spcAft>
                  <a:spcPts val="0"/>
                </a:spcAft>
                <a:buClrTx/>
                <a:buSzTx/>
                <a:buFontTx/>
                <a:buNone/>
                <a:tabLst/>
                <a:defRPr/>
              </a:pPr>
              <a:r>
                <a:rPr kumimoji="0" lang="en-US" sz="2933"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04779" rtl="0" eaLnBrk="1" fontAlgn="auto" latinLnBrk="0" hangingPunct="1">
                <a:lnSpc>
                  <a:spcPct val="100000"/>
                </a:lnSpc>
                <a:spcBef>
                  <a:spcPts val="0"/>
                </a:spcBef>
                <a:spcAft>
                  <a:spcPts val="0"/>
                </a:spcAft>
                <a:buClrTx/>
                <a:buSzTx/>
                <a:buFontTx/>
                <a:buNone/>
                <a:tabLst/>
                <a:defRPr/>
              </a:pPr>
              <a:endParaRPr lang="en-US" sz="2933" b="0" baseline="0" dirty="0" smtClean="0">
                <a:solidFill>
                  <a:schemeClr val="bg1">
                    <a:lumMod val="75000"/>
                  </a:schemeClr>
                </a:solidFill>
                <a:latin typeface="Trebuchet MS" pitchFamily="34" charset="0"/>
              </a:endParaRPr>
            </a:p>
            <a:p>
              <a:pPr marL="0" marR="0" lvl="0" indent="0" algn="ctr" defTabSz="1391863" rtl="0" eaLnBrk="1" fontAlgn="auto" latinLnBrk="0" hangingPunct="1">
                <a:lnSpc>
                  <a:spcPct val="100000"/>
                </a:lnSpc>
                <a:spcBef>
                  <a:spcPts val="0"/>
                </a:spcBef>
                <a:spcAft>
                  <a:spcPts val="0"/>
                </a:spcAft>
                <a:buClrTx/>
                <a:buSzTx/>
                <a:buFontTx/>
                <a:buNone/>
                <a:tabLst/>
                <a:defRPr/>
              </a:pPr>
              <a:r>
                <a:rPr kumimoji="0" lang="en-US" sz="3667"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04779" rtl="0" eaLnBrk="1" fontAlgn="auto" latinLnBrk="0" hangingPunct="1">
                <a:lnSpc>
                  <a:spcPct val="100000"/>
                </a:lnSpc>
                <a:spcBef>
                  <a:spcPts val="0"/>
                </a:spcBef>
                <a:spcAft>
                  <a:spcPts val="0"/>
                </a:spcAft>
                <a:buClrTx/>
                <a:buSzTx/>
                <a:buFontTx/>
                <a:buNone/>
                <a:tabLst/>
                <a:defRPr/>
              </a:pPr>
              <a:r>
                <a:rPr kumimoji="0" lang="en-US" sz="2933"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04779" rtl="0" eaLnBrk="1" fontAlgn="auto" latinLnBrk="0" hangingPunct="1">
                <a:lnSpc>
                  <a:spcPct val="100000"/>
                </a:lnSpc>
                <a:spcBef>
                  <a:spcPts val="0"/>
                </a:spcBef>
                <a:spcAft>
                  <a:spcPts val="0"/>
                </a:spcAft>
                <a:buClrTx/>
                <a:buSzTx/>
                <a:buFontTx/>
                <a:buNone/>
                <a:tabLst/>
                <a:defRPr/>
              </a:pPr>
              <a:endParaRPr kumimoji="0" lang="en-US" sz="2567"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xmlns="" val="2291549384"/>
                </p:ext>
              </p:extLst>
            </p:nvPr>
          </p:nvGraphicFramePr>
          <p:xfrm>
            <a:off x="47717694" y="4656250"/>
            <a:ext cx="6825444" cy="2521622"/>
          </p:xfrm>
          <a:graphic>
            <a:graphicData uri="http://schemas.openxmlformats.org/presentationml/2006/ole">
              <p:oleObj spid="_x0000_s1044" name="Image" r:id="rId11" imgW="4571429" imgH="1688889" progId="">
                <p:embed/>
              </p:oleObj>
            </a:graphicData>
          </a:graphic>
        </p:graphicFrame>
        <p:pic>
          <p:nvPicPr>
            <p:cNvPr id="57" name="Picture 56"/>
            <p:cNvPicPr>
              <a:picLocks noChangeAspect="1"/>
            </p:cNvPicPr>
            <p:nvPr userDrawn="1"/>
          </p:nvPicPr>
          <p:blipFill>
            <a:blip r:embed="rId12" cstate="print"/>
            <a:stretch>
              <a:fillRect/>
            </a:stretch>
          </p:blipFill>
          <p:spPr>
            <a:xfrm>
              <a:off x="44804763" y="10986440"/>
              <a:ext cx="3628390" cy="1674641"/>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xmlns="" val="2913105229"/>
                </p:ext>
              </p:extLst>
            </p:nvPr>
          </p:nvGraphicFramePr>
          <p:xfrm>
            <a:off x="44804763" y="17182847"/>
            <a:ext cx="1811108" cy="1212274"/>
          </p:xfrm>
          <a:graphic>
            <a:graphicData uri="http://schemas.openxmlformats.org/presentationml/2006/ole">
              <p:oleObj spid="_x0000_s1045" name="Image" r:id="rId13" imgW="1574603" imgH="1053968" progId="">
                <p:embed/>
              </p:oleObj>
            </a:graphicData>
          </a:graphic>
        </p:graphicFrame>
        <p:grpSp>
          <p:nvGrpSpPr>
            <p:cNvPr id="59" name="Group 58"/>
            <p:cNvGrpSpPr/>
            <p:nvPr userDrawn="1"/>
          </p:nvGrpSpPr>
          <p:grpSpPr>
            <a:xfrm>
              <a:off x="44804763" y="39613970"/>
              <a:ext cx="12651307" cy="1546389"/>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26"/>
              </a:p>
            </p:txBody>
          </p:sp>
          <p:pic>
            <p:nvPicPr>
              <p:cNvPr id="62" name="Picture 7" descr="http://t2.gstatic.com/images?q=tbn:ANd9GcR4APHC6TT9w54M2zn_pvCiBxUNcspYPoVxirLRphBoJabfSvu7zw">
                <a:hlinkClick r:id="rId14"/>
              </p:cNvPr>
              <p:cNvPicPr>
                <a:picLocks noChangeAspect="1" noChangeArrowheads="1"/>
              </p:cNvPicPr>
              <p:nvPr userDrawn="1"/>
            </p:nvPicPr>
            <p:blipFill>
              <a:blip r:embed="rId15"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591997"/>
              </a:xfrm>
              <a:prstGeom prst="rect">
                <a:avLst/>
              </a:prstGeom>
              <a:noFill/>
              <a:ln>
                <a:noFill/>
              </a:ln>
            </p:spPr>
            <p:txBody>
              <a:bodyPr wrap="square" rtlCol="0">
                <a:spAutoFit/>
              </a:bodyPr>
              <a:lstStyle/>
              <a:p>
                <a:r>
                  <a:rPr lang="en-US" sz="2200" dirty="0" smtClean="0">
                    <a:solidFill>
                      <a:schemeClr val="tx2"/>
                    </a:solidFill>
                    <a:latin typeface="Trebuchet MS" pitchFamily="34" charset="0"/>
                  </a:rPr>
                  <a:t>Student</a:t>
                </a:r>
                <a:r>
                  <a:rPr lang="en-US" sz="2200" baseline="0" dirty="0" smtClean="0">
                    <a:solidFill>
                      <a:schemeClr val="tx2"/>
                    </a:solidFill>
                    <a:latin typeface="Trebuchet MS" pitchFamily="34" charset="0"/>
                  </a:rPr>
                  <a:t> discounts are available on our </a:t>
                </a:r>
                <a:r>
                  <a:rPr lang="en-US" sz="2200" baseline="0" dirty="0" err="1" smtClean="0">
                    <a:solidFill>
                      <a:schemeClr val="tx2"/>
                    </a:solidFill>
                    <a:latin typeface="Trebuchet MS" pitchFamily="34" charset="0"/>
                  </a:rPr>
                  <a:t>Facebook</a:t>
                </a:r>
                <a:r>
                  <a:rPr lang="en-US" sz="2200" baseline="0" dirty="0" smtClean="0">
                    <a:solidFill>
                      <a:schemeClr val="tx2"/>
                    </a:solidFill>
                    <a:latin typeface="Trebuchet MS" pitchFamily="34" charset="0"/>
                  </a:rPr>
                  <a:t> page.</a:t>
                </a:r>
                <a:br>
                  <a:rPr lang="en-US" sz="2200" baseline="0" dirty="0" smtClean="0">
                    <a:solidFill>
                      <a:schemeClr val="tx2"/>
                    </a:solidFill>
                    <a:latin typeface="Trebuchet MS" pitchFamily="34" charset="0"/>
                  </a:rPr>
                </a:br>
                <a:r>
                  <a:rPr lang="en-US" sz="2200" baseline="0" dirty="0" smtClean="0">
                    <a:solidFill>
                      <a:schemeClr val="tx2"/>
                    </a:solidFill>
                    <a:latin typeface="Trebuchet MS" pitchFamily="34" charset="0"/>
                  </a:rPr>
                  <a:t>Go to </a:t>
                </a:r>
                <a:r>
                  <a:rPr lang="en-US" sz="2200" u="sng" baseline="0" dirty="0" smtClean="0">
                    <a:solidFill>
                      <a:schemeClr val="tx2"/>
                    </a:solidFill>
                    <a:latin typeface="Trebuchet MS" pitchFamily="34" charset="0"/>
                  </a:rPr>
                  <a:t>PosterPresentations.com</a:t>
                </a:r>
                <a:r>
                  <a:rPr lang="en-US" sz="2200" baseline="0" dirty="0" smtClean="0">
                    <a:solidFill>
                      <a:schemeClr val="tx2"/>
                    </a:solidFill>
                    <a:latin typeface="Trebuchet MS" pitchFamily="34" charset="0"/>
                  </a:rPr>
                  <a:t> and click on the FB icon. </a:t>
                </a:r>
                <a:endParaRPr lang="en-US" sz="2200" dirty="0">
                  <a:solidFill>
                    <a:schemeClr val="tx2"/>
                  </a:solidFill>
                  <a:latin typeface="Trebuchet MS" pitchFamily="34" charset="0"/>
                </a:endParaRPr>
              </a:p>
            </p:txBody>
          </p:sp>
        </p:grpSp>
        <p:sp>
          <p:nvSpPr>
            <p:cNvPr id="60" name="TextBox 59"/>
            <p:cNvSpPr txBox="1"/>
            <p:nvPr userDrawn="1"/>
          </p:nvSpPr>
          <p:spPr>
            <a:xfrm>
              <a:off x="44530580" y="41758589"/>
              <a:ext cx="8394379" cy="1414959"/>
            </a:xfrm>
            <a:prstGeom prst="rect">
              <a:avLst/>
            </a:prstGeom>
            <a:noFill/>
          </p:spPr>
          <p:txBody>
            <a:bodyPr wrap="square" lIns="65304" tIns="32651" rIns="65304" bIns="32651" rtlCol="0">
              <a:spAutoFit/>
            </a:bodyPr>
            <a:lstStyle/>
            <a:p>
              <a:pPr>
                <a:lnSpc>
                  <a:spcPts val="2383"/>
                </a:lnSpc>
              </a:pPr>
              <a:r>
                <a:rPr lang="en-US" sz="2567" dirty="0" smtClean="0">
                  <a:solidFill>
                    <a:schemeClr val="bg1"/>
                  </a:solidFill>
                </a:rPr>
                <a:t>© 2013</a:t>
              </a:r>
              <a:r>
                <a:rPr lang="en-US" sz="2567" baseline="0" dirty="0" smtClean="0">
                  <a:solidFill>
                    <a:schemeClr val="bg1"/>
                  </a:solidFill>
                </a:rPr>
                <a:t> </a:t>
              </a:r>
              <a:r>
                <a:rPr lang="en-US" sz="2567" dirty="0" smtClean="0">
                  <a:solidFill>
                    <a:schemeClr val="bg1"/>
                  </a:solidFill>
                </a:rPr>
                <a:t>PosterPresentations.com</a:t>
              </a:r>
              <a:br>
                <a:rPr lang="en-US" sz="2567" dirty="0" smtClean="0">
                  <a:solidFill>
                    <a:schemeClr val="bg1"/>
                  </a:solidFill>
                </a:rPr>
              </a:br>
              <a:r>
                <a:rPr lang="en-US" sz="2567" dirty="0" smtClean="0">
                  <a:solidFill>
                    <a:schemeClr val="bg1"/>
                  </a:solidFill>
                </a:rPr>
                <a:t>    </a:t>
              </a:r>
              <a:r>
                <a:rPr lang="en-US" sz="2200" dirty="0" smtClean="0">
                  <a:solidFill>
                    <a:schemeClr val="bg1"/>
                  </a:solidFill>
                </a:rPr>
                <a:t>2117 Fourth Street ,</a:t>
              </a:r>
              <a:r>
                <a:rPr lang="en-US" sz="2200" baseline="0" dirty="0" smtClean="0">
                  <a:solidFill>
                    <a:schemeClr val="bg1"/>
                  </a:solidFill>
                </a:rPr>
                <a:t> Unit C        </a:t>
              </a:r>
            </a:p>
            <a:p>
              <a:pPr>
                <a:lnSpc>
                  <a:spcPts val="2383"/>
                </a:lnSpc>
              </a:pPr>
              <a:r>
                <a:rPr lang="en-US" sz="2200" baseline="0" dirty="0" smtClean="0">
                  <a:solidFill>
                    <a:schemeClr val="bg1"/>
                  </a:solidFill>
                </a:rPr>
                <a:t>     Berkeley CA </a:t>
              </a:r>
              <a:r>
                <a:rPr lang="en-US" sz="1833" baseline="0" dirty="0" smtClean="0">
                  <a:solidFill>
                    <a:schemeClr val="bg1"/>
                  </a:solidFill>
                </a:rPr>
                <a:t>94710</a:t>
              </a:r>
              <a:r>
                <a:rPr lang="en-US" sz="2200" baseline="0" dirty="0" smtClean="0">
                  <a:solidFill>
                    <a:schemeClr val="bg1"/>
                  </a:solidFill>
                </a:rPr>
                <a:t/>
              </a:r>
              <a:br>
                <a:rPr lang="en-US" sz="2200" baseline="0" dirty="0" smtClean="0">
                  <a:solidFill>
                    <a:schemeClr val="bg1"/>
                  </a:solidFill>
                </a:rPr>
              </a:br>
              <a:r>
                <a:rPr lang="en-US" sz="2200" baseline="0" dirty="0" smtClean="0">
                  <a:solidFill>
                    <a:schemeClr val="bg1"/>
                  </a:solidFill>
                </a:rPr>
                <a:t>    </a:t>
              </a:r>
              <a:r>
                <a:rPr lang="en-US" sz="2200" b="1" baseline="0" dirty="0" smtClean="0">
                  <a:solidFill>
                    <a:srgbClr val="FFFF00"/>
                  </a:solidFill>
                </a:rPr>
                <a:t>posterpresenter@gmail.com</a:t>
              </a:r>
              <a:endParaRPr lang="en-US" sz="2567"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 id="2147483660" r:id="rId2"/>
  </p:sldLayoutIdLst>
  <p:timing>
    <p:tnLst>
      <p:par>
        <p:cTn id="1" dur="indefinite" restart="never" nodeType="tmRoot"/>
      </p:par>
    </p:tnLst>
  </p:timing>
  <p:txStyles>
    <p:titleStyle>
      <a:lvl1pPr algn="ctr" defTabSz="4023305" rtl="0" eaLnBrk="1" latinLnBrk="0" hangingPunct="1">
        <a:spcBef>
          <a:spcPct val="0"/>
        </a:spcBef>
        <a:buNone/>
        <a:defRPr sz="8067" kern="1200">
          <a:solidFill>
            <a:schemeClr val="bg1"/>
          </a:solidFill>
          <a:latin typeface="Trebuchet MS" pitchFamily="34" charset="0"/>
          <a:ea typeface="+mj-ea"/>
          <a:cs typeface="+mj-cs"/>
        </a:defRPr>
      </a:lvl1pPr>
    </p:titleStyle>
    <p:bodyStyle>
      <a:lvl1pPr marL="1508740" indent="-1508740" algn="l" defTabSz="4023305" rtl="0" eaLnBrk="1" latinLnBrk="0" hangingPunct="1">
        <a:spcBef>
          <a:spcPct val="20000"/>
        </a:spcBef>
        <a:buFont typeface="Arial" pitchFamily="34" charset="0"/>
        <a:buChar char="•"/>
        <a:defRPr sz="14117" kern="1200">
          <a:solidFill>
            <a:schemeClr val="tx1"/>
          </a:solidFill>
          <a:latin typeface="+mn-lt"/>
          <a:ea typeface="+mn-ea"/>
          <a:cs typeface="+mn-cs"/>
        </a:defRPr>
      </a:lvl1pPr>
      <a:lvl2pPr marL="3268936" indent="-1257282" algn="l" defTabSz="4023305" rtl="0" eaLnBrk="1" latinLnBrk="0" hangingPunct="1">
        <a:spcBef>
          <a:spcPct val="20000"/>
        </a:spcBef>
        <a:buFont typeface="Arial" pitchFamily="34" charset="0"/>
        <a:buChar char="–"/>
        <a:defRPr sz="12375" kern="1200">
          <a:solidFill>
            <a:schemeClr val="tx1"/>
          </a:solidFill>
          <a:latin typeface="+mn-lt"/>
          <a:ea typeface="+mn-ea"/>
          <a:cs typeface="+mn-cs"/>
        </a:defRPr>
      </a:lvl2pPr>
      <a:lvl3pPr marL="5029132" indent="-1005827" algn="l" defTabSz="4023305" rtl="0" eaLnBrk="1" latinLnBrk="0" hangingPunct="1">
        <a:spcBef>
          <a:spcPct val="20000"/>
        </a:spcBef>
        <a:buFont typeface="Arial" pitchFamily="34" charset="0"/>
        <a:buChar char="•"/>
        <a:defRPr sz="10634" kern="1200">
          <a:solidFill>
            <a:schemeClr val="tx1"/>
          </a:solidFill>
          <a:latin typeface="+mn-lt"/>
          <a:ea typeface="+mn-ea"/>
          <a:cs typeface="+mn-cs"/>
        </a:defRPr>
      </a:lvl3pPr>
      <a:lvl4pPr marL="7040785"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9052436"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1064090"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75741"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87394"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99047"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en-US"/>
      </a:defPPr>
      <a:lvl1pPr marL="0" algn="l" defTabSz="4023305" rtl="0" eaLnBrk="1" latinLnBrk="0" hangingPunct="1">
        <a:defRPr sz="7884" kern="1200">
          <a:solidFill>
            <a:schemeClr val="tx1"/>
          </a:solidFill>
          <a:latin typeface="+mn-lt"/>
          <a:ea typeface="+mn-ea"/>
          <a:cs typeface="+mn-cs"/>
        </a:defRPr>
      </a:lvl1pPr>
      <a:lvl2pPr marL="2011653" algn="l" defTabSz="4023305" rtl="0" eaLnBrk="1" latinLnBrk="0" hangingPunct="1">
        <a:defRPr sz="7884" kern="1200">
          <a:solidFill>
            <a:schemeClr val="tx1"/>
          </a:solidFill>
          <a:latin typeface="+mn-lt"/>
          <a:ea typeface="+mn-ea"/>
          <a:cs typeface="+mn-cs"/>
        </a:defRPr>
      </a:lvl2pPr>
      <a:lvl3pPr marL="4023305" algn="l" defTabSz="4023305" rtl="0" eaLnBrk="1" latinLnBrk="0" hangingPunct="1">
        <a:defRPr sz="7884" kern="1200">
          <a:solidFill>
            <a:schemeClr val="tx1"/>
          </a:solidFill>
          <a:latin typeface="+mn-lt"/>
          <a:ea typeface="+mn-ea"/>
          <a:cs typeface="+mn-cs"/>
        </a:defRPr>
      </a:lvl3pPr>
      <a:lvl4pPr marL="6034958" algn="l" defTabSz="4023305" rtl="0" eaLnBrk="1" latinLnBrk="0" hangingPunct="1">
        <a:defRPr sz="7884" kern="1200">
          <a:solidFill>
            <a:schemeClr val="tx1"/>
          </a:solidFill>
          <a:latin typeface="+mn-lt"/>
          <a:ea typeface="+mn-ea"/>
          <a:cs typeface="+mn-cs"/>
        </a:defRPr>
      </a:lvl4pPr>
      <a:lvl5pPr marL="8046610" algn="l" defTabSz="4023305" rtl="0" eaLnBrk="1" latinLnBrk="0" hangingPunct="1">
        <a:defRPr sz="7884" kern="1200">
          <a:solidFill>
            <a:schemeClr val="tx1"/>
          </a:solidFill>
          <a:latin typeface="+mn-lt"/>
          <a:ea typeface="+mn-ea"/>
          <a:cs typeface="+mn-cs"/>
        </a:defRPr>
      </a:lvl5pPr>
      <a:lvl6pPr marL="10058263" algn="l" defTabSz="4023305" rtl="0" eaLnBrk="1" latinLnBrk="0" hangingPunct="1">
        <a:defRPr sz="7884" kern="1200">
          <a:solidFill>
            <a:schemeClr val="tx1"/>
          </a:solidFill>
          <a:latin typeface="+mn-lt"/>
          <a:ea typeface="+mn-ea"/>
          <a:cs typeface="+mn-cs"/>
        </a:defRPr>
      </a:lvl6pPr>
      <a:lvl7pPr marL="12069917" algn="l" defTabSz="4023305" rtl="0" eaLnBrk="1" latinLnBrk="0" hangingPunct="1">
        <a:defRPr sz="7884" kern="1200">
          <a:solidFill>
            <a:schemeClr val="tx1"/>
          </a:solidFill>
          <a:latin typeface="+mn-lt"/>
          <a:ea typeface="+mn-ea"/>
          <a:cs typeface="+mn-cs"/>
        </a:defRPr>
      </a:lvl7pPr>
      <a:lvl8pPr marL="14081568" algn="l" defTabSz="4023305" rtl="0" eaLnBrk="1" latinLnBrk="0" hangingPunct="1">
        <a:defRPr sz="7884" kern="1200">
          <a:solidFill>
            <a:schemeClr val="tx1"/>
          </a:solidFill>
          <a:latin typeface="+mn-lt"/>
          <a:ea typeface="+mn-ea"/>
          <a:cs typeface="+mn-cs"/>
        </a:defRPr>
      </a:lvl8pPr>
      <a:lvl9pPr marL="16093221" algn="l" defTabSz="4023305" rtl="0" eaLnBrk="1" latinLnBrk="0" hangingPunct="1">
        <a:defRPr sz="788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0233600" cy="5867400"/>
          </a:xfrm>
          <a:prstGeom prst="rect">
            <a:avLst/>
          </a:prstGeom>
          <a:solidFill>
            <a:schemeClr val="accent5">
              <a:lumMod val="75000"/>
            </a:schemeClr>
          </a:solidFill>
          <a:ln w="9525">
            <a:solidFill>
              <a:schemeClr val="tx1"/>
            </a:solidFill>
            <a:miter lim="800000"/>
            <a:headEnd/>
            <a:tailEnd/>
          </a:ln>
          <a:effectLst/>
        </p:spPr>
        <p:txBody>
          <a:bodyPr wrap="none" lIns="83816" tIns="41907" rIns="83816" bIns="41907" anchor="ctr"/>
          <a:lstStyle/>
          <a:p>
            <a:pPr>
              <a:defRPr/>
            </a:pPr>
            <a:endParaRPr lang="en-US" sz="7226" dirty="0"/>
          </a:p>
        </p:txBody>
      </p:sp>
      <p:sp>
        <p:nvSpPr>
          <p:cNvPr id="9" name="Rectangle 9"/>
          <p:cNvSpPr>
            <a:spLocks noChangeArrowheads="1"/>
          </p:cNvSpPr>
          <p:nvPr/>
        </p:nvSpPr>
        <p:spPr bwMode="auto">
          <a:xfrm>
            <a:off x="0" y="5873222"/>
            <a:ext cx="40233600" cy="186267"/>
          </a:xfrm>
          <a:prstGeom prst="rect">
            <a:avLst/>
          </a:prstGeom>
          <a:solidFill>
            <a:schemeClr val="accent5">
              <a:lumMod val="50000"/>
            </a:schemeClr>
          </a:solidFill>
          <a:ln w="152400">
            <a:noFill/>
            <a:miter lim="800000"/>
            <a:headEnd/>
            <a:tailEnd/>
          </a:ln>
          <a:effectLst/>
        </p:spPr>
        <p:txBody>
          <a:bodyPr wrap="none" lIns="83816" tIns="41907" rIns="83816" bIns="41907" anchor="ctr"/>
          <a:lstStyle/>
          <a:p>
            <a:pPr>
              <a:defRPr/>
            </a:pPr>
            <a:endParaRPr lang="en-US" sz="7226" dirty="0"/>
          </a:p>
        </p:txBody>
      </p:sp>
      <p:sp>
        <p:nvSpPr>
          <p:cNvPr id="10" name="Text Box 14"/>
          <p:cNvSpPr txBox="1">
            <a:spLocks noChangeArrowheads="1"/>
          </p:cNvSpPr>
          <p:nvPr/>
        </p:nvSpPr>
        <p:spPr bwMode="auto">
          <a:xfrm>
            <a:off x="1632747" y="39341886"/>
            <a:ext cx="2305050" cy="308623"/>
          </a:xfrm>
          <a:prstGeom prst="rect">
            <a:avLst/>
          </a:prstGeom>
          <a:noFill/>
          <a:ln w="9525">
            <a:noFill/>
            <a:miter lim="800000"/>
            <a:headEnd/>
            <a:tailEnd/>
          </a:ln>
          <a:effectLst/>
        </p:spPr>
        <p:txBody>
          <a:bodyPr lIns="83658" tIns="41821" rIns="83658" bIns="41821">
            <a:spAutoFit/>
          </a:bodyPr>
          <a:lstStyle/>
          <a:p>
            <a:pPr eaLnBrk="0" hangingPunct="0">
              <a:lnSpc>
                <a:spcPct val="65000"/>
              </a:lnSpc>
              <a:spcBef>
                <a:spcPct val="50000"/>
              </a:spcBef>
              <a:defRPr/>
            </a:pPr>
            <a:r>
              <a:rPr lang="en-US" sz="458" b="1" dirty="0" smtClean="0">
                <a:solidFill>
                  <a:schemeClr val="bg1">
                    <a:lumMod val="75000"/>
                  </a:schemeClr>
                </a:solidFill>
                <a:latin typeface="Arial" charset="0"/>
              </a:rPr>
              <a:t>RESEARCH POSTER PRESENTATION </a:t>
            </a:r>
            <a:r>
              <a:rPr lang="en-US" sz="458" b="1" dirty="0">
                <a:solidFill>
                  <a:schemeClr val="bg1">
                    <a:lumMod val="75000"/>
                  </a:schemeClr>
                </a:solidFill>
                <a:latin typeface="Arial" charset="0"/>
              </a:rPr>
              <a:t>DESIGN © </a:t>
            </a:r>
            <a:r>
              <a:rPr lang="en-US" sz="458" b="1" dirty="0" smtClean="0">
                <a:solidFill>
                  <a:schemeClr val="bg1">
                    <a:lumMod val="75000"/>
                  </a:schemeClr>
                </a:solidFill>
                <a:latin typeface="Arial" charset="0"/>
              </a:rPr>
              <a:t>2012</a:t>
            </a:r>
            <a:endParaRPr lang="en-US" sz="458" b="1" dirty="0">
              <a:solidFill>
                <a:schemeClr val="bg1">
                  <a:lumMod val="75000"/>
                </a:schemeClr>
              </a:solidFill>
              <a:latin typeface="Arial" charset="0"/>
            </a:endParaRPr>
          </a:p>
          <a:p>
            <a:pPr eaLnBrk="0" hangingPunct="0">
              <a:lnSpc>
                <a:spcPct val="65000"/>
              </a:lnSpc>
              <a:spcBef>
                <a:spcPct val="50000"/>
              </a:spcBef>
              <a:defRPr/>
            </a:pPr>
            <a:r>
              <a:rPr lang="en-US" sz="1008" b="1" dirty="0">
                <a:solidFill>
                  <a:schemeClr val="bg1">
                    <a:lumMod val="75000"/>
                  </a:schemeClr>
                </a:solidFill>
                <a:latin typeface="Arial" charset="0"/>
              </a:rPr>
              <a:t>www.PosterPresentations.com</a:t>
            </a:r>
          </a:p>
        </p:txBody>
      </p:sp>
      <p:sp>
        <p:nvSpPr>
          <p:cNvPr id="8" name="Rectangle 33"/>
          <p:cNvSpPr>
            <a:spLocks noChangeArrowheads="1"/>
          </p:cNvSpPr>
          <p:nvPr/>
        </p:nvSpPr>
        <p:spPr bwMode="auto">
          <a:xfrm>
            <a:off x="856349" y="6426200"/>
            <a:ext cx="12453257" cy="32689800"/>
          </a:xfrm>
          <a:prstGeom prst="roundRect">
            <a:avLst>
              <a:gd name="adj" fmla="val 58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3816" tIns="41907" rIns="83816" bIns="41907" anchor="ctr"/>
          <a:lstStyle/>
          <a:p>
            <a:pPr>
              <a:defRPr/>
            </a:pPr>
            <a:endParaRPr lang="en-US" sz="7226" dirty="0"/>
          </a:p>
        </p:txBody>
      </p:sp>
      <p:sp>
        <p:nvSpPr>
          <p:cNvPr id="27" name="Rectangle 33"/>
          <p:cNvSpPr>
            <a:spLocks noChangeArrowheads="1"/>
          </p:cNvSpPr>
          <p:nvPr userDrawn="1"/>
        </p:nvSpPr>
        <p:spPr bwMode="auto">
          <a:xfrm>
            <a:off x="13890172" y="6426200"/>
            <a:ext cx="12453257" cy="32689800"/>
          </a:xfrm>
          <a:prstGeom prst="roundRect">
            <a:avLst>
              <a:gd name="adj" fmla="val 58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3816" tIns="41907" rIns="83816" bIns="41907" anchor="ctr"/>
          <a:lstStyle/>
          <a:p>
            <a:pPr>
              <a:defRPr/>
            </a:pPr>
            <a:endParaRPr lang="en-US" sz="7226" dirty="0"/>
          </a:p>
        </p:txBody>
      </p:sp>
      <p:sp>
        <p:nvSpPr>
          <p:cNvPr id="28" name="Rectangle 33"/>
          <p:cNvSpPr>
            <a:spLocks noChangeArrowheads="1"/>
          </p:cNvSpPr>
          <p:nvPr userDrawn="1"/>
        </p:nvSpPr>
        <p:spPr bwMode="auto">
          <a:xfrm>
            <a:off x="26923995" y="6426200"/>
            <a:ext cx="12453257" cy="32689800"/>
          </a:xfrm>
          <a:prstGeom prst="roundRect">
            <a:avLst>
              <a:gd name="adj" fmla="val 58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3816" tIns="41907" rIns="83816" bIns="41907" anchor="ctr"/>
          <a:lstStyle/>
          <a:p>
            <a:pPr>
              <a:defRPr/>
            </a:pPr>
            <a:endParaRPr lang="en-US" sz="7226" dirty="0"/>
          </a:p>
        </p:txBody>
      </p:sp>
      <p:grpSp>
        <p:nvGrpSpPr>
          <p:cNvPr id="37" name="Group 36"/>
          <p:cNvGrpSpPr/>
          <p:nvPr userDrawn="1"/>
        </p:nvGrpSpPr>
        <p:grpSpPr>
          <a:xfrm>
            <a:off x="-12813740" y="0"/>
            <a:ext cx="12345210" cy="40233600"/>
            <a:chOff x="-13978626" y="0"/>
            <a:chExt cx="13467502" cy="43891200"/>
          </a:xfrm>
        </p:grpSpPr>
        <p:sp>
          <p:nvSpPr>
            <p:cNvPr id="38" name="Rectangle 37"/>
            <p:cNvSpPr/>
            <p:nvPr/>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391863" rtl="0" eaLnBrk="1" fontAlgn="auto" latinLnBrk="0" hangingPunct="1">
                <a:lnSpc>
                  <a:spcPct val="100000"/>
                </a:lnSpc>
                <a:spcBef>
                  <a:spcPts val="0"/>
                </a:spcBef>
                <a:spcAft>
                  <a:spcPts val="0"/>
                </a:spcAft>
                <a:buClrTx/>
                <a:buSzTx/>
                <a:buFontTx/>
                <a:buNone/>
                <a:tabLst/>
                <a:defRPr/>
              </a:pPr>
              <a:r>
                <a:rPr lang="en-US" sz="3667" b="1" spc="0" dirty="0" smtClean="0">
                  <a:solidFill>
                    <a:srgbClr val="FF0000"/>
                  </a:solidFill>
                  <a:latin typeface="Trebuchet MS" pitchFamily="34" charset="0"/>
                </a:rPr>
                <a:t>(—THIS SIDEBAR DOES NOT PRINT—)</a:t>
              </a:r>
              <a:endParaRPr lang="en-US" sz="3667" b="1" spc="550" dirty="0" smtClean="0">
                <a:solidFill>
                  <a:schemeClr val="bg1"/>
                </a:solidFill>
                <a:latin typeface="Trebuchet MS" pitchFamily="34" charset="0"/>
              </a:endParaRPr>
            </a:p>
            <a:p>
              <a:pPr algn="ctr"/>
              <a:r>
                <a:rPr lang="en-US" sz="4400" b="1" spc="550" dirty="0" smtClean="0">
                  <a:solidFill>
                    <a:schemeClr val="bg1"/>
                  </a:solidFill>
                  <a:latin typeface="Trebuchet MS" pitchFamily="34" charset="0"/>
                </a:rPr>
                <a:t>DESIGN</a:t>
              </a:r>
              <a:r>
                <a:rPr lang="en-US" sz="4400" b="1" spc="550" baseline="0" dirty="0" smtClean="0">
                  <a:solidFill>
                    <a:schemeClr val="bg1"/>
                  </a:solidFill>
                  <a:latin typeface="Trebuchet MS" pitchFamily="34" charset="0"/>
                </a:rPr>
                <a:t> </a:t>
              </a:r>
              <a:r>
                <a:rPr lang="en-US" sz="4400" b="1" spc="550" dirty="0" smtClean="0">
                  <a:solidFill>
                    <a:schemeClr val="bg1"/>
                  </a:solidFill>
                  <a:latin typeface="Trebuchet MS" pitchFamily="34" charset="0"/>
                </a:rPr>
                <a:t>GUIDE</a:t>
              </a:r>
            </a:p>
            <a:p>
              <a:pPr algn="ctr"/>
              <a:endParaRPr lang="en-US" sz="3300" b="1" dirty="0" smtClean="0">
                <a:latin typeface="Trebuchet MS" pitchFamily="34" charset="0"/>
              </a:endParaRPr>
            </a:p>
            <a:p>
              <a:pPr defTabSz="3451961"/>
              <a:r>
                <a:rPr lang="en-US" sz="3300" i="0" dirty="0" smtClean="0">
                  <a:latin typeface="Trebuchet MS" pitchFamily="34" charset="0"/>
                </a:rPr>
                <a:t>This PowerPoint</a:t>
              </a:r>
              <a:r>
                <a:rPr lang="en-US" sz="3300" i="0" baseline="0" dirty="0" smtClean="0">
                  <a:latin typeface="Trebuchet MS" pitchFamily="34" charset="0"/>
                </a:rPr>
                <a:t> </a:t>
              </a:r>
              <a:r>
                <a:rPr lang="en-US" sz="3300" i="0" dirty="0" smtClean="0">
                  <a:latin typeface="Trebuchet MS" pitchFamily="34" charset="0"/>
                </a:rPr>
                <a:t>2007 template produces</a:t>
              </a:r>
              <a:r>
                <a:rPr lang="en-US" sz="3300" i="0" baseline="0" dirty="0" smtClean="0">
                  <a:latin typeface="Trebuchet MS" pitchFamily="34" charset="0"/>
                </a:rPr>
                <a:t> </a:t>
              </a:r>
              <a:r>
                <a:rPr lang="en-US" sz="3300" i="0" dirty="0" smtClean="0">
                  <a:latin typeface="Trebuchet MS" pitchFamily="34" charset="0"/>
                </a:rPr>
                <a:t>a 44”x44” presentation poster. </a:t>
              </a:r>
              <a:r>
                <a:rPr lang="en-US" sz="3300" dirty="0" smtClean="0">
                  <a:latin typeface="Trebuchet MS" pitchFamily="34" charset="0"/>
                </a:rPr>
                <a:t>You</a:t>
              </a:r>
              <a:r>
                <a:rPr lang="en-US" sz="3300" baseline="0" dirty="0" smtClean="0">
                  <a:latin typeface="Trebuchet MS" pitchFamily="34" charset="0"/>
                </a:rPr>
                <a:t> can u</a:t>
              </a:r>
              <a:r>
                <a:rPr lang="en-US" sz="3300" dirty="0" smtClean="0">
                  <a:latin typeface="Trebuchet MS" pitchFamily="34" charset="0"/>
                </a:rPr>
                <a:t>se</a:t>
              </a:r>
              <a:r>
                <a:rPr lang="en-US" sz="3300" baseline="0" dirty="0" smtClean="0">
                  <a:latin typeface="Trebuchet MS" pitchFamily="34" charset="0"/>
                </a:rPr>
                <a:t> it to create your research poster and </a:t>
              </a:r>
              <a:r>
                <a:rPr lang="en-US" sz="3300" dirty="0" smtClean="0">
                  <a:latin typeface="Trebuchet MS" pitchFamily="34" charset="0"/>
                </a:rPr>
                <a:t>save valuable time placing titles, subtitles,</a:t>
              </a:r>
              <a:r>
                <a:rPr lang="en-US" sz="3300" baseline="0" dirty="0" smtClean="0">
                  <a:latin typeface="Trebuchet MS" pitchFamily="34" charset="0"/>
                </a:rPr>
                <a:t> text, and graphics</a:t>
              </a:r>
              <a:r>
                <a:rPr lang="en-US" sz="3300" dirty="0" smtClean="0">
                  <a:latin typeface="Trebuchet MS" pitchFamily="34" charset="0"/>
                </a:rPr>
                <a:t>. </a:t>
              </a:r>
            </a:p>
            <a:p>
              <a:pPr defTabSz="3451961"/>
              <a:endParaRPr lang="en-US" sz="3300" dirty="0" smtClean="0">
                <a:latin typeface="Trebuchet MS" pitchFamily="34" charset="0"/>
              </a:endParaRPr>
            </a:p>
            <a:p>
              <a:pPr defTabSz="4023597"/>
              <a:r>
                <a:rPr lang="en-US" sz="33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300" b="1" dirty="0" smtClean="0">
                  <a:solidFill>
                    <a:srgbClr val="FFC000"/>
                  </a:solidFill>
                  <a:latin typeface="Trebuchet MS" pitchFamily="34" charset="0"/>
                </a:rPr>
                <a:t>PosterPresentations.com</a:t>
              </a:r>
              <a:r>
                <a:rPr lang="en-US" sz="3300" b="1" dirty="0" smtClean="0">
                  <a:solidFill>
                    <a:schemeClr val="bg1"/>
                  </a:solidFill>
                  <a:latin typeface="Trebuchet MS" pitchFamily="34" charset="0"/>
                </a:rPr>
                <a:t> </a:t>
              </a:r>
              <a:r>
                <a:rPr lang="en-US" sz="3300" dirty="0" smtClean="0">
                  <a:solidFill>
                    <a:schemeClr val="bg1"/>
                  </a:solidFill>
                  <a:latin typeface="Trebuchet MS" pitchFamily="34" charset="0"/>
                </a:rPr>
                <a:t>and click on HELP DESK.</a:t>
              </a:r>
            </a:p>
            <a:p>
              <a:pPr defTabSz="4023597"/>
              <a:endParaRPr lang="en-US" sz="3300" dirty="0" smtClean="0">
                <a:latin typeface="Trebuchet MS" pitchFamily="34" charset="0"/>
              </a:endParaRPr>
            </a:p>
            <a:p>
              <a:pPr defTabSz="4023597"/>
              <a:r>
                <a:rPr lang="en-US" sz="3300" dirty="0" smtClean="0">
                  <a:solidFill>
                    <a:schemeClr val="bg1"/>
                  </a:solidFill>
                  <a:latin typeface="Trebuchet MS" pitchFamily="34" charset="0"/>
                </a:rPr>
                <a:t>When</a:t>
              </a:r>
              <a:r>
                <a:rPr lang="en-US" sz="3300" baseline="0" dirty="0" smtClean="0">
                  <a:solidFill>
                    <a:schemeClr val="bg1"/>
                  </a:solidFill>
                  <a:latin typeface="Trebuchet MS" pitchFamily="34" charset="0"/>
                </a:rPr>
                <a:t> you are ready to print your poster</a:t>
              </a:r>
              <a:r>
                <a:rPr lang="en-US" sz="3300" dirty="0" smtClean="0">
                  <a:solidFill>
                    <a:schemeClr val="bg1"/>
                  </a:solidFill>
                  <a:latin typeface="Trebuchet MS" pitchFamily="34" charset="0"/>
                </a:rPr>
                <a:t>,</a:t>
              </a:r>
              <a:r>
                <a:rPr lang="en-US" sz="3300" baseline="0" dirty="0" smtClean="0">
                  <a:solidFill>
                    <a:schemeClr val="bg1"/>
                  </a:solidFill>
                  <a:latin typeface="Trebuchet MS" pitchFamily="34" charset="0"/>
                </a:rPr>
                <a:t> go online to </a:t>
              </a:r>
              <a:r>
                <a:rPr lang="en-US" sz="3300" b="0" dirty="0" smtClean="0">
                  <a:solidFill>
                    <a:schemeClr val="bg1"/>
                  </a:solidFill>
                  <a:latin typeface="Trebuchet MS" pitchFamily="34" charset="0"/>
                </a:rPr>
                <a:t>PosterPresentations.com</a:t>
              </a:r>
              <a:r>
                <a:rPr lang="en-US" sz="3300" dirty="0" smtClean="0">
                  <a:solidFill>
                    <a:schemeClr val="bg1"/>
                  </a:solidFill>
                  <a:latin typeface="Trebuchet MS" pitchFamily="34" charset="0"/>
                </a:rPr>
                <a:t/>
              </a:r>
              <a:br>
                <a:rPr lang="en-US" sz="3300" dirty="0" smtClean="0">
                  <a:solidFill>
                    <a:schemeClr val="bg1"/>
                  </a:solidFill>
                  <a:latin typeface="Trebuchet MS" pitchFamily="34" charset="0"/>
                </a:rPr>
              </a:br>
              <a:endParaRPr lang="en-US" sz="3300" dirty="0" smtClean="0">
                <a:solidFill>
                  <a:schemeClr val="bg1"/>
                </a:solidFill>
                <a:latin typeface="Trebuchet MS" pitchFamily="34" charset="0"/>
              </a:endParaRPr>
            </a:p>
            <a:p>
              <a:pPr algn="l" defTabSz="3451961"/>
              <a:r>
                <a:rPr lang="en-US" sz="3300" b="0" dirty="0" smtClean="0">
                  <a:solidFill>
                    <a:schemeClr val="bg1"/>
                  </a:solidFill>
                  <a:latin typeface="Trebuchet MS" pitchFamily="34" charset="0"/>
                </a:rPr>
                <a:t>Need</a:t>
              </a:r>
              <a:r>
                <a:rPr lang="en-US" sz="3300" b="0" baseline="0" dirty="0" smtClean="0">
                  <a:solidFill>
                    <a:schemeClr val="bg1"/>
                  </a:solidFill>
                  <a:latin typeface="Trebuchet MS" pitchFamily="34" charset="0"/>
                </a:rPr>
                <a:t> assistance? Call us at </a:t>
              </a:r>
              <a:r>
                <a:rPr lang="en-US" sz="3300" b="0" dirty="0" smtClean="0">
                  <a:solidFill>
                    <a:srgbClr val="FFC000"/>
                  </a:solidFill>
                  <a:latin typeface="Trebuchet MS" pitchFamily="34" charset="0"/>
                </a:rPr>
                <a:t>1.510.649.3001</a:t>
              </a:r>
            </a:p>
            <a:p>
              <a:pPr algn="l" defTabSz="3451961"/>
              <a:endParaRPr lang="en-US" sz="4033" b="1" dirty="0" smtClean="0">
                <a:solidFill>
                  <a:srgbClr val="FFFF00"/>
                </a:solidFill>
                <a:latin typeface="Trebuchet MS" pitchFamily="34" charset="0"/>
              </a:endParaRPr>
            </a:p>
            <a:p>
              <a:pPr algn="ctr"/>
              <a:endParaRPr lang="en-US" sz="2933" b="1" dirty="0" smtClean="0">
                <a:solidFill>
                  <a:schemeClr val="bg1"/>
                </a:solidFill>
                <a:latin typeface="Trebuchet MS" pitchFamily="34" charset="0"/>
              </a:endParaRPr>
            </a:p>
            <a:p>
              <a:pPr algn="ctr"/>
              <a:r>
                <a:rPr lang="en-US" sz="4400" b="1" spc="550" dirty="0" smtClean="0">
                  <a:solidFill>
                    <a:schemeClr val="bg1"/>
                  </a:solidFill>
                  <a:latin typeface="Trebuchet MS" pitchFamily="34" charset="0"/>
                </a:rPr>
                <a:t>QUICK START</a:t>
              </a:r>
            </a:p>
            <a:p>
              <a:pPr algn="ctr"/>
              <a:endParaRPr lang="en-US" sz="3667" b="1" baseline="0" dirty="0" smtClean="0">
                <a:solidFill>
                  <a:schemeClr val="bg1"/>
                </a:solidFill>
                <a:latin typeface="Trebuchet MS" pitchFamily="34" charset="0"/>
              </a:endParaRPr>
            </a:p>
            <a:p>
              <a:pPr algn="ctr"/>
              <a:r>
                <a:rPr lang="en-US" sz="3667" b="1" baseline="0" dirty="0" smtClean="0">
                  <a:solidFill>
                    <a:srgbClr val="FFC000"/>
                  </a:solidFill>
                  <a:latin typeface="Trebuchet MS" pitchFamily="34" charset="0"/>
                </a:rPr>
                <a:t>Zoom in and out</a:t>
              </a:r>
            </a:p>
            <a:p>
              <a:pPr marL="2161063" indent="-14553" algn="l" defTabSz="780020"/>
              <a:r>
                <a:rPr lang="en-US" sz="2933"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300" b="0" baseline="0" dirty="0" smtClean="0">
                <a:solidFill>
                  <a:schemeClr val="bg1"/>
                </a:solidFill>
                <a:latin typeface="Trebuchet MS" pitchFamily="34" charset="0"/>
              </a:endParaRPr>
            </a:p>
            <a:p>
              <a:pPr algn="ctr"/>
              <a:r>
                <a:rPr lang="en-US" sz="3667" b="1" baseline="0" dirty="0" smtClean="0">
                  <a:solidFill>
                    <a:srgbClr val="FFC000"/>
                  </a:solidFill>
                  <a:latin typeface="Trebuchet MS" pitchFamily="34" charset="0"/>
                </a:rPr>
                <a:t>Title, Authors, and Affiliations</a:t>
              </a:r>
            </a:p>
            <a:p>
              <a:pPr algn="l"/>
              <a:r>
                <a:rPr lang="en-US" sz="2933"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933"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933" b="0" spc="0" baseline="0" dirty="0" smtClean="0">
                <a:solidFill>
                  <a:schemeClr val="bg1">
                    <a:lumMod val="75000"/>
                  </a:schemeClr>
                </a:solidFill>
                <a:latin typeface="Trebuchet MS" pitchFamily="34" charset="0"/>
              </a:endParaRPr>
            </a:p>
            <a:p>
              <a:pPr algn="l"/>
              <a:r>
                <a:rPr lang="en-US" sz="2933" b="1" spc="275" baseline="0" dirty="0" smtClean="0">
                  <a:solidFill>
                    <a:srgbClr val="FFC000"/>
                  </a:solidFill>
                  <a:latin typeface="Trebuchet MS" pitchFamily="34" charset="0"/>
                </a:rPr>
                <a:t>TIP</a:t>
              </a:r>
              <a:r>
                <a:rPr lang="en-US" sz="2933" b="1" baseline="0" dirty="0" smtClean="0">
                  <a:solidFill>
                    <a:srgbClr val="FFC000"/>
                  </a:solidFill>
                  <a:latin typeface="Trebuchet MS" pitchFamily="34" charset="0"/>
                </a:rPr>
                <a:t>: </a:t>
              </a:r>
              <a:r>
                <a:rPr lang="en-US" sz="2933"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2933" b="0" baseline="0" dirty="0" smtClean="0">
                <a:solidFill>
                  <a:schemeClr val="bg1">
                    <a:lumMod val="75000"/>
                  </a:schemeClr>
                </a:solidFill>
                <a:latin typeface="Trebuchet MS" pitchFamily="34" charset="0"/>
              </a:endParaRPr>
            </a:p>
            <a:p>
              <a:pPr algn="l"/>
              <a:r>
                <a:rPr lang="en-US" sz="3300" b="1" baseline="0" dirty="0" smtClean="0">
                  <a:solidFill>
                    <a:schemeClr val="bg1"/>
                  </a:solidFill>
                  <a:latin typeface="Trebuchet MS" pitchFamily="34" charset="0"/>
                </a:rPr>
                <a:t/>
              </a:r>
              <a:br>
                <a:rPr lang="en-US" sz="3300" b="1" baseline="0" dirty="0" smtClean="0">
                  <a:solidFill>
                    <a:schemeClr val="bg1"/>
                  </a:solidFill>
                  <a:latin typeface="Trebuchet MS" pitchFamily="34" charset="0"/>
                </a:rPr>
              </a:br>
              <a:endParaRPr lang="en-US" sz="3300" b="1" dirty="0" smtClean="0">
                <a:solidFill>
                  <a:schemeClr val="bg1"/>
                </a:solidFill>
                <a:latin typeface="Trebuchet MS" pitchFamily="34" charset="0"/>
              </a:endParaRPr>
            </a:p>
            <a:p>
              <a:pPr algn="ctr"/>
              <a:endParaRPr lang="en-US" sz="3300" b="1" dirty="0" smtClean="0">
                <a:solidFill>
                  <a:srgbClr val="FFC000"/>
                </a:solidFill>
                <a:latin typeface="Trebuchet MS" pitchFamily="34" charset="0"/>
              </a:endParaRPr>
            </a:p>
            <a:p>
              <a:pPr algn="ctr"/>
              <a:endParaRPr lang="en-US" sz="3300" b="1" dirty="0" smtClean="0">
                <a:solidFill>
                  <a:srgbClr val="FFC000"/>
                </a:solidFill>
                <a:latin typeface="Trebuchet MS" pitchFamily="34" charset="0"/>
              </a:endParaRPr>
            </a:p>
            <a:p>
              <a:pPr algn="ctr"/>
              <a:r>
                <a:rPr lang="en-US" sz="3667" b="1" dirty="0" smtClean="0">
                  <a:solidFill>
                    <a:srgbClr val="FFC000"/>
                  </a:solidFill>
                  <a:latin typeface="Trebuchet MS" pitchFamily="34" charset="0"/>
                </a:rPr>
                <a:t>Adding Logos</a:t>
              </a:r>
              <a:r>
                <a:rPr lang="en-US" sz="3667" b="1" baseline="0" dirty="0" smtClean="0">
                  <a:solidFill>
                    <a:srgbClr val="FFC000"/>
                  </a:solidFill>
                  <a:latin typeface="Trebuchet MS" pitchFamily="34" charset="0"/>
                </a:rPr>
                <a:t> / Seals</a:t>
              </a:r>
            </a:p>
            <a:p>
              <a:pPr algn="l"/>
              <a:r>
                <a:rPr lang="en-US" sz="2933"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933" b="0" spc="275" baseline="0" dirty="0" smtClean="0">
                <a:solidFill>
                  <a:schemeClr val="bg1">
                    <a:lumMod val="75000"/>
                  </a:schemeClr>
                </a:solidFill>
                <a:latin typeface="Trebuchet MS" pitchFamily="34" charset="0"/>
              </a:endParaRPr>
            </a:p>
            <a:p>
              <a:pPr algn="l"/>
              <a:r>
                <a:rPr lang="en-US" sz="2933" b="1" spc="275" baseline="0" dirty="0" smtClean="0">
                  <a:solidFill>
                    <a:srgbClr val="FFC000"/>
                  </a:solidFill>
                  <a:latin typeface="Trebuchet MS" pitchFamily="34" charset="0"/>
                </a:rPr>
                <a:t>TIP:</a:t>
              </a:r>
              <a:r>
                <a:rPr lang="en-US" sz="2933" b="1" spc="0" baseline="0" dirty="0" smtClean="0">
                  <a:solidFill>
                    <a:srgbClr val="FFC000"/>
                  </a:solidFill>
                  <a:latin typeface="Trebuchet MS" pitchFamily="34" charset="0"/>
                </a:rPr>
                <a:t> </a:t>
              </a:r>
              <a:r>
                <a:rPr lang="en-US" sz="2933" b="0" baseline="0" dirty="0" smtClean="0">
                  <a:solidFill>
                    <a:schemeClr val="bg1">
                      <a:lumMod val="75000"/>
                    </a:schemeClr>
                  </a:solidFill>
                  <a:latin typeface="Trebuchet MS" pitchFamily="34" charset="0"/>
                </a:rPr>
                <a:t>See if your school’s logo is available on our free poster templates page.</a:t>
              </a:r>
            </a:p>
            <a:p>
              <a:pPr algn="l"/>
              <a:endParaRPr lang="en-US" sz="2933" b="0" baseline="0" dirty="0" smtClean="0">
                <a:latin typeface="Trebuchet MS" pitchFamily="34" charset="0"/>
              </a:endParaRPr>
            </a:p>
            <a:p>
              <a:pPr algn="ctr"/>
              <a:r>
                <a:rPr lang="en-US" sz="3667" b="1" baseline="0" dirty="0" smtClean="0">
                  <a:solidFill>
                    <a:srgbClr val="FFC000"/>
                  </a:solidFill>
                  <a:latin typeface="Trebuchet MS" pitchFamily="34" charset="0"/>
                </a:rPr>
                <a:t>Photographs / Graphics</a:t>
              </a:r>
            </a:p>
            <a:p>
              <a:pPr algn="l" defTabSz="896441"/>
              <a:r>
                <a:rPr lang="en-US" sz="2933"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933" b="0" spc="0" baseline="0" dirty="0" smtClean="0">
                  <a:solidFill>
                    <a:schemeClr val="bg1">
                      <a:lumMod val="75000"/>
                    </a:schemeClr>
                  </a:solidFill>
                  <a:latin typeface="Trebuchet MS" pitchFamily="34" charset="0"/>
                </a:rPr>
                <a:t>disproportionally.</a:t>
              </a:r>
            </a:p>
            <a:p>
              <a:pPr algn="l" defTabSz="896441"/>
              <a:endParaRPr lang="en-US" sz="2933" b="0" baseline="0" dirty="0" smtClean="0">
                <a:latin typeface="Trebuchet MS" pitchFamily="34" charset="0"/>
              </a:endParaRPr>
            </a:p>
            <a:p>
              <a:pPr algn="ctr"/>
              <a:endParaRPr lang="en-US" sz="3300" b="1" baseline="0" dirty="0" smtClean="0">
                <a:solidFill>
                  <a:srgbClr val="FFC000"/>
                </a:solidFill>
                <a:latin typeface="Trebuchet MS" pitchFamily="34" charset="0"/>
              </a:endParaRPr>
            </a:p>
            <a:p>
              <a:pPr algn="ctr"/>
              <a:endParaRPr lang="en-US" sz="3300" b="1" baseline="0" dirty="0" smtClean="0">
                <a:solidFill>
                  <a:srgbClr val="FFC000"/>
                </a:solidFill>
                <a:latin typeface="Trebuchet MS" pitchFamily="34" charset="0"/>
              </a:endParaRPr>
            </a:p>
            <a:p>
              <a:pPr algn="ctr"/>
              <a:endParaRPr lang="en-US" sz="3300" b="1" baseline="0" dirty="0" smtClean="0">
                <a:solidFill>
                  <a:srgbClr val="FFC000"/>
                </a:solidFill>
                <a:latin typeface="Trebuchet MS" pitchFamily="34" charset="0"/>
              </a:endParaRPr>
            </a:p>
            <a:p>
              <a:pPr algn="ctr"/>
              <a:endParaRPr lang="en-US" sz="3300" b="1" baseline="0" dirty="0" smtClean="0">
                <a:solidFill>
                  <a:srgbClr val="FFC000"/>
                </a:solidFill>
                <a:latin typeface="Trebuchet MS" pitchFamily="34" charset="0"/>
              </a:endParaRPr>
            </a:p>
            <a:p>
              <a:pPr algn="ctr"/>
              <a:endParaRPr lang="en-US" sz="3300" b="1" baseline="0" dirty="0" smtClean="0">
                <a:solidFill>
                  <a:srgbClr val="FFC000"/>
                </a:solidFill>
                <a:latin typeface="Trebuchet MS" pitchFamily="34" charset="0"/>
              </a:endParaRPr>
            </a:p>
            <a:p>
              <a:pPr algn="ctr"/>
              <a:endParaRPr lang="en-US" sz="3300" b="1" baseline="0" dirty="0" smtClean="0">
                <a:solidFill>
                  <a:srgbClr val="FFC000"/>
                </a:solidFill>
                <a:latin typeface="Trebuchet MS" pitchFamily="34" charset="0"/>
              </a:endParaRPr>
            </a:p>
            <a:p>
              <a:pPr algn="ctr"/>
              <a:endParaRPr lang="en-US" sz="3300" b="1" baseline="0" dirty="0" smtClean="0">
                <a:solidFill>
                  <a:srgbClr val="FFC000"/>
                </a:solidFill>
                <a:latin typeface="Trebuchet MS" pitchFamily="34" charset="0"/>
              </a:endParaRPr>
            </a:p>
            <a:p>
              <a:pPr algn="ctr"/>
              <a:endParaRPr lang="en-US" sz="3300" b="1" baseline="0" dirty="0" smtClean="0">
                <a:solidFill>
                  <a:srgbClr val="FFC000"/>
                </a:solidFill>
                <a:latin typeface="Trebuchet MS" pitchFamily="34" charset="0"/>
              </a:endParaRPr>
            </a:p>
            <a:p>
              <a:pPr algn="ctr"/>
              <a:endParaRPr lang="en-US" sz="3300" b="1" baseline="0" dirty="0" smtClean="0">
                <a:solidFill>
                  <a:srgbClr val="FFC000"/>
                </a:solidFill>
                <a:latin typeface="Trebuchet MS" pitchFamily="34" charset="0"/>
              </a:endParaRPr>
            </a:p>
            <a:p>
              <a:pPr algn="ctr"/>
              <a:r>
                <a:rPr lang="en-US" sz="3667" b="1" baseline="0" dirty="0" smtClean="0">
                  <a:solidFill>
                    <a:srgbClr val="FFC000"/>
                  </a:solidFill>
                  <a:latin typeface="Trebuchet MS" pitchFamily="34" charset="0"/>
                </a:rPr>
                <a:t>Image Quality Check</a:t>
              </a:r>
            </a:p>
            <a:p>
              <a:pPr lvl="0" algn="l" defTabSz="896441"/>
              <a:r>
                <a:rPr lang="en-US" sz="2933" b="0" baseline="0" dirty="0" smtClean="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3300" b="0" dirty="0" smtClean="0">
                <a:latin typeface="Trebuchet MS" pitchFamily="34" charset="0"/>
              </a:endParaRPr>
            </a:p>
          </p:txBody>
        </p:sp>
        <p:cxnSp>
          <p:nvCxnSpPr>
            <p:cNvPr id="39" name="Straight Connector 38"/>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userDrawn="1"/>
          </p:nvPicPr>
          <p:blipFill>
            <a:blip r:embed="rId4" cstate="print"/>
            <a:stretch>
              <a:fillRect/>
            </a:stretch>
          </p:blipFill>
          <p:spPr>
            <a:xfrm>
              <a:off x="-13531152" y="13393589"/>
              <a:ext cx="1952703" cy="1469032"/>
            </a:xfrm>
            <a:prstGeom prst="rect">
              <a:avLst/>
            </a:prstGeom>
          </p:spPr>
        </p:pic>
        <p:pic>
          <p:nvPicPr>
            <p:cNvPr id="47" name="Picture 46"/>
            <p:cNvPicPr>
              <a:picLocks noChangeAspect="1"/>
            </p:cNvPicPr>
            <p:nvPr userDrawn="1"/>
          </p:nvPicPr>
          <p:blipFill>
            <a:blip r:embed="rId5" cstate="print"/>
            <a:stretch>
              <a:fillRect/>
            </a:stretch>
          </p:blipFill>
          <p:spPr>
            <a:xfrm>
              <a:off x="-13386522" y="20257821"/>
              <a:ext cx="12206099" cy="1287728"/>
            </a:xfrm>
            <a:prstGeom prst="rect">
              <a:avLst/>
            </a:prstGeom>
          </p:spPr>
        </p:pic>
        <p:grpSp>
          <p:nvGrpSpPr>
            <p:cNvPr id="48" name="Group 47"/>
            <p:cNvGrpSpPr/>
            <p:nvPr userDrawn="1"/>
          </p:nvGrpSpPr>
          <p:grpSpPr>
            <a:xfrm>
              <a:off x="-12090394" y="32335946"/>
              <a:ext cx="9204778" cy="2833063"/>
              <a:chOff x="-4440600" y="12356268"/>
              <a:chExt cx="3470785" cy="1064970"/>
            </a:xfrm>
          </p:grpSpPr>
          <p:grpSp>
            <p:nvGrpSpPr>
              <p:cNvPr id="72" name="Group 71"/>
              <p:cNvGrpSpPr/>
              <p:nvPr userDrawn="1"/>
            </p:nvGrpSpPr>
            <p:grpSpPr>
              <a:xfrm>
                <a:off x="-2753668" y="12400491"/>
                <a:ext cx="624431" cy="886963"/>
                <a:chOff x="-3921471" y="13037088"/>
                <a:chExt cx="779338" cy="1271013"/>
              </a:xfrm>
            </p:grpSpPr>
            <p:pic>
              <p:nvPicPr>
                <p:cNvPr id="78" name="Picture 77"/>
                <p:cNvPicPr>
                  <a:picLocks noChangeAspect="1"/>
                </p:cNvPicPr>
                <p:nvPr userDrawn="1"/>
              </p:nvPicPr>
              <p:blipFill>
                <a:blip r:embed="rId6" cstate="print"/>
                <a:stretch>
                  <a:fillRect/>
                </a:stretch>
              </p:blipFill>
              <p:spPr>
                <a:xfrm>
                  <a:off x="-3910934" y="13037088"/>
                  <a:ext cx="768801" cy="1090857"/>
                </a:xfrm>
                <a:prstGeom prst="rect">
                  <a:avLst/>
                </a:prstGeom>
              </p:spPr>
            </p:pic>
            <p:sp>
              <p:nvSpPr>
                <p:cNvPr id="79" name="TextBox 78"/>
                <p:cNvSpPr txBox="1"/>
                <p:nvPr userDrawn="1"/>
              </p:nvSpPr>
              <p:spPr>
                <a:xfrm>
                  <a:off x="-3921471" y="14033830"/>
                  <a:ext cx="779337" cy="274271"/>
                </a:xfrm>
                <a:prstGeom prst="rect">
                  <a:avLst/>
                </a:prstGeom>
                <a:solidFill>
                  <a:schemeClr val="accent1"/>
                </a:solidFill>
                <a:ln>
                  <a:noFill/>
                </a:ln>
              </p:spPr>
              <p:txBody>
                <a:bodyPr wrap="square" lIns="91440" tIns="91440" rIns="91440" bIns="91440" rtlCol="0">
                  <a:spAutoFit/>
                </a:bodyPr>
                <a:lstStyle/>
                <a:p>
                  <a:pPr algn="ctr"/>
                  <a:r>
                    <a:rPr lang="en-US" sz="1833" b="1" dirty="0" smtClean="0">
                      <a:solidFill>
                        <a:schemeClr val="tx1"/>
                      </a:solidFill>
                    </a:rPr>
                    <a:t>ORIGINAL</a:t>
                  </a:r>
                  <a:endParaRPr lang="en-US" sz="1833" b="1" dirty="0">
                    <a:solidFill>
                      <a:schemeClr val="tx1"/>
                    </a:solidFill>
                  </a:endParaRPr>
                </a:p>
              </p:txBody>
            </p:sp>
          </p:grpSp>
          <p:grpSp>
            <p:nvGrpSpPr>
              <p:cNvPr id="73" name="Group 72"/>
              <p:cNvGrpSpPr/>
              <p:nvPr userDrawn="1"/>
            </p:nvGrpSpPr>
            <p:grpSpPr>
              <a:xfrm>
                <a:off x="-2003333" y="12400489"/>
                <a:ext cx="1033518" cy="882700"/>
                <a:chOff x="-2880749" y="13041046"/>
                <a:chExt cx="1420279" cy="1213024"/>
              </a:xfrm>
            </p:grpSpPr>
            <p:pic>
              <p:nvPicPr>
                <p:cNvPr id="76" name="Picture 75"/>
                <p:cNvPicPr>
                  <a:picLocks noChangeAspect="1"/>
                </p:cNvPicPr>
                <p:nvPr userDrawn="1"/>
              </p:nvPicPr>
              <p:blipFill>
                <a:blip r:embed="rId6" cstate="print"/>
                <a:stretch>
                  <a:fillRect/>
                </a:stretch>
              </p:blipFill>
              <p:spPr>
                <a:xfrm>
                  <a:off x="-2880749" y="13041046"/>
                  <a:ext cx="1420279" cy="1029694"/>
                </a:xfrm>
                <a:prstGeom prst="rect">
                  <a:avLst/>
                </a:prstGeom>
              </p:spPr>
            </p:pic>
            <p:sp>
              <p:nvSpPr>
                <p:cNvPr id="77" name="TextBox 76"/>
                <p:cNvSpPr txBox="1"/>
                <p:nvPr userDrawn="1"/>
              </p:nvSpPr>
              <p:spPr>
                <a:xfrm>
                  <a:off x="-2880749" y="13991048"/>
                  <a:ext cx="1420279" cy="263022"/>
                </a:xfrm>
                <a:prstGeom prst="rect">
                  <a:avLst/>
                </a:prstGeom>
                <a:solidFill>
                  <a:srgbClr val="FF0000"/>
                </a:solidFill>
              </p:spPr>
              <p:txBody>
                <a:bodyPr wrap="square" lIns="457200" tIns="91440" rIns="457200" bIns="91440" rtlCol="0">
                  <a:spAutoFit/>
                </a:bodyPr>
                <a:lstStyle/>
                <a:p>
                  <a:pPr algn="ctr"/>
                  <a:r>
                    <a:rPr lang="en-US" sz="1833" b="1" dirty="0" smtClean="0">
                      <a:solidFill>
                        <a:schemeClr val="bg1"/>
                      </a:solidFill>
                    </a:rPr>
                    <a:t>DISTORTED</a:t>
                  </a:r>
                  <a:endParaRPr lang="en-US" sz="917" b="1" dirty="0">
                    <a:solidFill>
                      <a:schemeClr val="bg1"/>
                    </a:solidFill>
                  </a:endParaRPr>
                </a:p>
              </p:txBody>
            </p:sp>
          </p:grpSp>
          <p:pic>
            <p:nvPicPr>
              <p:cNvPr id="74" name="Picture 73"/>
              <p:cNvPicPr>
                <a:picLocks noChangeAspect="1"/>
              </p:cNvPicPr>
              <p:nvPr userDrawn="1"/>
            </p:nvPicPr>
            <p:blipFill>
              <a:blip r:embed="rId7" cstate="print"/>
              <a:stretch>
                <a:fillRect/>
              </a:stretch>
            </p:blipFill>
            <p:spPr>
              <a:xfrm>
                <a:off x="-4440600" y="12356268"/>
                <a:ext cx="1098742" cy="847761"/>
              </a:xfrm>
              <a:prstGeom prst="rect">
                <a:avLst/>
              </a:prstGeom>
            </p:spPr>
          </p:pic>
          <p:sp>
            <p:nvSpPr>
              <p:cNvPr id="75" name="TextBox 74"/>
              <p:cNvSpPr txBox="1"/>
              <p:nvPr userDrawn="1"/>
            </p:nvSpPr>
            <p:spPr>
              <a:xfrm>
                <a:off x="-4410773" y="13116248"/>
                <a:ext cx="1035685" cy="304990"/>
              </a:xfrm>
              <a:prstGeom prst="rect">
                <a:avLst/>
              </a:prstGeom>
              <a:noFill/>
            </p:spPr>
            <p:txBody>
              <a:bodyPr wrap="square" lIns="457200" tIns="457200" rIns="457200" bIns="0" rtlCol="0">
                <a:spAutoFit/>
              </a:bodyPr>
              <a:lstStyle/>
              <a:p>
                <a:pPr algn="ctr"/>
                <a:r>
                  <a:rPr lang="en-US" sz="1833" dirty="0" smtClean="0">
                    <a:solidFill>
                      <a:schemeClr val="bg1"/>
                    </a:solidFill>
                  </a:rPr>
                  <a:t>Corner</a:t>
                </a:r>
                <a:r>
                  <a:rPr lang="en-US" sz="1833" baseline="0" dirty="0" smtClean="0">
                    <a:solidFill>
                      <a:schemeClr val="bg1"/>
                    </a:solidFill>
                  </a:rPr>
                  <a:t> handles</a:t>
                </a:r>
                <a:endParaRPr lang="en-US" sz="1833" dirty="0">
                  <a:solidFill>
                    <a:schemeClr val="bg1"/>
                  </a:solidFill>
                </a:endParaRPr>
              </a:p>
            </p:txBody>
          </p:sp>
        </p:grpSp>
        <p:grpSp>
          <p:nvGrpSpPr>
            <p:cNvPr id="67" name="Group 66"/>
            <p:cNvGrpSpPr/>
            <p:nvPr userDrawn="1"/>
          </p:nvGrpSpPr>
          <p:grpSpPr>
            <a:xfrm>
              <a:off x="-12935202" y="38908539"/>
              <a:ext cx="11328025" cy="2998418"/>
              <a:chOff x="-4742408" y="14609970"/>
              <a:chExt cx="4271383" cy="1127128"/>
            </a:xfrm>
          </p:grpSpPr>
          <p:graphicFrame>
            <p:nvGraphicFramePr>
              <p:cNvPr id="68" name="Object 67"/>
              <p:cNvGraphicFramePr>
                <a:graphicFrameLocks noChangeAspect="1"/>
              </p:cNvGraphicFramePr>
              <p:nvPr userDrawn="1">
                <p:extLst>
                  <p:ext uri="{D42A27DB-BD31-4B8C-83A1-F6EECF244321}">
                    <p14:modId xmlns:p14="http://schemas.microsoft.com/office/powerpoint/2010/main" xmlns="" val="283030143"/>
                  </p:ext>
                </p:extLst>
              </p:nvPr>
            </p:nvGraphicFramePr>
            <p:xfrm>
              <a:off x="-4533347" y="14609976"/>
              <a:ext cx="1828800" cy="1117600"/>
            </p:xfrm>
            <a:graphic>
              <a:graphicData uri="http://schemas.openxmlformats.org/presentationml/2006/ole">
                <p:oleObj spid="_x0000_s2066" name="Image" r:id="rId8" imgW="1828571" imgH="1117460" progId="">
                  <p:embed/>
                </p:oleObj>
              </a:graphicData>
            </a:graphic>
          </p:graphicFrame>
          <p:graphicFrame>
            <p:nvGraphicFramePr>
              <p:cNvPr id="69" name="Object 68"/>
              <p:cNvGraphicFramePr>
                <a:graphicFrameLocks noChangeAspect="1"/>
              </p:cNvGraphicFramePr>
              <p:nvPr userDrawn="1">
                <p:extLst>
                  <p:ext uri="{D42A27DB-BD31-4B8C-83A1-F6EECF244321}">
                    <p14:modId xmlns:p14="http://schemas.microsoft.com/office/powerpoint/2010/main" xmlns="" val="155210428"/>
                  </p:ext>
                </p:extLst>
              </p:nvPr>
            </p:nvGraphicFramePr>
            <p:xfrm>
              <a:off x="-2456641" y="14613669"/>
              <a:ext cx="1828800" cy="1117600"/>
            </p:xfrm>
            <a:graphic>
              <a:graphicData uri="http://schemas.openxmlformats.org/presentationml/2006/ole">
                <p:oleObj spid="_x0000_s2067" name="Image" r:id="rId9" imgW="1828571" imgH="1117460" progId="">
                  <p:embed/>
                </p:oleObj>
              </a:graphicData>
            </a:graphic>
          </p:graphicFrame>
          <p:sp>
            <p:nvSpPr>
              <p:cNvPr id="70" name="TextBox 69"/>
              <p:cNvSpPr txBox="1"/>
              <p:nvPr userDrawn="1"/>
            </p:nvSpPr>
            <p:spPr>
              <a:xfrm rot="16200000">
                <a:off x="-5235785" y="15103347"/>
                <a:ext cx="1117601" cy="130848"/>
              </a:xfrm>
              <a:prstGeom prst="rect">
                <a:avLst/>
              </a:prstGeom>
              <a:noFill/>
            </p:spPr>
            <p:txBody>
              <a:bodyPr wrap="square" lIns="91440" tIns="91440" rIns="91440" bIns="0" rtlCol="0">
                <a:spAutoFit/>
              </a:bodyPr>
              <a:lstStyle/>
              <a:p>
                <a:pPr algn="ctr"/>
                <a:r>
                  <a:rPr lang="en-US" sz="1467" dirty="0" smtClean="0">
                    <a:solidFill>
                      <a:srgbClr val="92D050"/>
                    </a:solidFill>
                  </a:rPr>
                  <a:t>Good</a:t>
                </a:r>
                <a:r>
                  <a:rPr lang="en-US" sz="1467" baseline="0" dirty="0" smtClean="0">
                    <a:solidFill>
                      <a:srgbClr val="92D050"/>
                    </a:solidFill>
                  </a:rPr>
                  <a:t> </a:t>
                </a:r>
                <a:r>
                  <a:rPr lang="en-US" sz="1467" baseline="0" dirty="0" smtClean="0">
                    <a:solidFill>
                      <a:schemeClr val="bg1"/>
                    </a:solidFill>
                  </a:rPr>
                  <a:t>printing quality</a:t>
                </a:r>
                <a:endParaRPr lang="en-US" sz="1467" dirty="0">
                  <a:solidFill>
                    <a:schemeClr val="bg1"/>
                  </a:solidFill>
                </a:endParaRPr>
              </a:p>
            </p:txBody>
          </p:sp>
          <p:sp>
            <p:nvSpPr>
              <p:cNvPr id="71" name="TextBox 70"/>
              <p:cNvSpPr txBox="1"/>
              <p:nvPr userDrawn="1"/>
            </p:nvSpPr>
            <p:spPr>
              <a:xfrm rot="16200000">
                <a:off x="-1095250" y="15112874"/>
                <a:ext cx="1117601" cy="130848"/>
              </a:xfrm>
              <a:prstGeom prst="rect">
                <a:avLst/>
              </a:prstGeom>
              <a:noFill/>
            </p:spPr>
            <p:txBody>
              <a:bodyPr wrap="square" lIns="91440" tIns="91440" rIns="91440" bIns="0" rtlCol="0">
                <a:spAutoFit/>
              </a:bodyPr>
              <a:lstStyle/>
              <a:p>
                <a:pPr algn="ctr"/>
                <a:r>
                  <a:rPr lang="en-US" sz="1467" dirty="0" smtClean="0">
                    <a:solidFill>
                      <a:srgbClr val="FF0000"/>
                    </a:solidFill>
                  </a:rPr>
                  <a:t>Bad </a:t>
                </a:r>
                <a:r>
                  <a:rPr lang="en-US" sz="1467" dirty="0" smtClean="0">
                    <a:solidFill>
                      <a:schemeClr val="bg1"/>
                    </a:solidFill>
                  </a:rPr>
                  <a:t>printing quality</a:t>
                </a:r>
                <a:endParaRPr lang="en-US" sz="1467" dirty="0">
                  <a:solidFill>
                    <a:schemeClr val="bg1"/>
                  </a:solidFill>
                </a:endParaRPr>
              </a:p>
            </p:txBody>
          </p:sp>
        </p:grpSp>
      </p:grpSp>
      <p:grpSp>
        <p:nvGrpSpPr>
          <p:cNvPr id="81" name="Group 80"/>
          <p:cNvGrpSpPr/>
          <p:nvPr userDrawn="1"/>
        </p:nvGrpSpPr>
        <p:grpSpPr>
          <a:xfrm>
            <a:off x="40702131" y="-4954"/>
            <a:ext cx="12389930" cy="40238554"/>
            <a:chOff x="44402324" y="-5404"/>
            <a:chExt cx="13516287" cy="43896604"/>
          </a:xfrm>
        </p:grpSpPr>
        <p:sp>
          <p:nvSpPr>
            <p:cNvPr id="82" name="Rectangle 81"/>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400" b="1" spc="550" dirty="0" smtClean="0">
                  <a:solidFill>
                    <a:schemeClr val="bg1"/>
                  </a:solidFill>
                  <a:latin typeface="Trebuchet MS" pitchFamily="34" charset="0"/>
                </a:rPr>
                <a:t>QUICK START (cont.)</a:t>
              </a:r>
            </a:p>
            <a:p>
              <a:pPr algn="ctr"/>
              <a:endParaRPr lang="en-US" sz="4033" b="1" baseline="0" dirty="0" smtClean="0">
                <a:solidFill>
                  <a:schemeClr val="bg1"/>
                </a:solidFill>
                <a:latin typeface="Trebuchet MS" pitchFamily="34" charset="0"/>
              </a:endParaRPr>
            </a:p>
            <a:p>
              <a:pPr algn="ctr"/>
              <a:r>
                <a:rPr lang="en-US" sz="3667" b="1" baseline="0" dirty="0" smtClean="0">
                  <a:solidFill>
                    <a:srgbClr val="FFC000"/>
                  </a:solidFill>
                  <a:latin typeface="Trebuchet MS" pitchFamily="34" charset="0"/>
                </a:rPr>
                <a:t>How to change the template color theme</a:t>
              </a:r>
            </a:p>
            <a:p>
              <a:pPr marL="0" marR="0" lvl="2" indent="0" algn="l" defTabSz="104779" rtl="0" eaLnBrk="1" fontAlgn="auto" latinLnBrk="0" hangingPunct="1">
                <a:lnSpc>
                  <a:spcPct val="100000"/>
                </a:lnSpc>
                <a:spcBef>
                  <a:spcPts val="0"/>
                </a:spcBef>
                <a:spcAft>
                  <a:spcPts val="0"/>
                </a:spcAft>
                <a:buClrTx/>
                <a:buSzTx/>
                <a:buFontTx/>
                <a:buNone/>
                <a:tabLst/>
                <a:defRPr/>
              </a:pPr>
              <a:r>
                <a:rPr lang="en-US" sz="2933"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933" b="0" spc="0" baseline="0" dirty="0" smtClean="0">
                  <a:solidFill>
                    <a:schemeClr val="bg1">
                      <a:lumMod val="75000"/>
                    </a:schemeClr>
                  </a:solidFill>
                  <a:latin typeface="Trebuchet MS" pitchFamily="34" charset="0"/>
                </a:rPr>
                <a:t>also create your own color theme.</a:t>
              </a:r>
            </a:p>
            <a:p>
              <a:pPr marL="0" marR="0" lvl="2" indent="0" algn="l" defTabSz="104779" rtl="0" eaLnBrk="1" fontAlgn="auto" latinLnBrk="0" hangingPunct="1">
                <a:lnSpc>
                  <a:spcPct val="100000"/>
                </a:lnSpc>
                <a:spcBef>
                  <a:spcPts val="0"/>
                </a:spcBef>
                <a:spcAft>
                  <a:spcPts val="0"/>
                </a:spcAft>
                <a:buClrTx/>
                <a:buSzTx/>
                <a:buFontTx/>
                <a:buNone/>
                <a:tabLst/>
                <a:defRPr/>
              </a:pPr>
              <a:endParaRPr lang="en-US" sz="2933" b="0" baseline="0" dirty="0" smtClean="0">
                <a:solidFill>
                  <a:schemeClr val="bg1">
                    <a:lumMod val="75000"/>
                  </a:schemeClr>
                </a:solidFill>
                <a:latin typeface="Trebuchet MS" pitchFamily="34" charset="0"/>
              </a:endParaRPr>
            </a:p>
            <a:p>
              <a:pPr marL="0" indent="0" algn="l" defTabSz="104779"/>
              <a:endParaRPr lang="en-US" sz="2933" b="0" baseline="0" dirty="0" smtClean="0">
                <a:solidFill>
                  <a:schemeClr val="bg1">
                    <a:lumMod val="75000"/>
                  </a:schemeClr>
                </a:solidFill>
                <a:latin typeface="Trebuchet MS" pitchFamily="34" charset="0"/>
              </a:endParaRPr>
            </a:p>
            <a:p>
              <a:pPr marL="0" indent="0" algn="l" defTabSz="104779"/>
              <a:endParaRPr lang="en-US" sz="2933" b="0" baseline="0" dirty="0" smtClean="0">
                <a:solidFill>
                  <a:schemeClr val="bg1">
                    <a:lumMod val="75000"/>
                  </a:schemeClr>
                </a:solidFill>
                <a:latin typeface="Trebuchet MS" pitchFamily="34" charset="0"/>
              </a:endParaRPr>
            </a:p>
            <a:p>
              <a:pPr marL="0" indent="0" algn="l" defTabSz="104779"/>
              <a:endParaRPr lang="en-US" sz="2933" b="0" baseline="0" dirty="0" smtClean="0">
                <a:solidFill>
                  <a:schemeClr val="bg1">
                    <a:lumMod val="75000"/>
                  </a:schemeClr>
                </a:solidFill>
                <a:latin typeface="Trebuchet MS" pitchFamily="34" charset="0"/>
              </a:endParaRPr>
            </a:p>
            <a:p>
              <a:pPr marL="0" indent="0" algn="l" defTabSz="104779"/>
              <a:endParaRPr lang="en-US" sz="2933" b="0" baseline="0" dirty="0" smtClean="0">
                <a:solidFill>
                  <a:schemeClr val="bg1">
                    <a:lumMod val="75000"/>
                  </a:schemeClr>
                </a:solidFill>
                <a:latin typeface="Trebuchet MS" pitchFamily="34" charset="0"/>
              </a:endParaRPr>
            </a:p>
            <a:p>
              <a:pPr marL="0" indent="0" algn="l" defTabSz="104779"/>
              <a:endParaRPr lang="en-US" sz="2933" b="0" baseline="0" dirty="0" smtClean="0">
                <a:solidFill>
                  <a:schemeClr val="bg1">
                    <a:lumMod val="75000"/>
                  </a:schemeClr>
                </a:solidFill>
                <a:latin typeface="Trebuchet MS" pitchFamily="34" charset="0"/>
              </a:endParaRPr>
            </a:p>
            <a:p>
              <a:pPr marL="0" indent="0" algn="l" defTabSz="104779"/>
              <a:endParaRPr lang="en-US" sz="2933" b="0" baseline="0" dirty="0" smtClean="0">
                <a:solidFill>
                  <a:schemeClr val="bg1">
                    <a:lumMod val="75000"/>
                  </a:schemeClr>
                </a:solidFill>
                <a:latin typeface="Trebuchet MS" pitchFamily="34" charset="0"/>
              </a:endParaRPr>
            </a:p>
            <a:p>
              <a:pPr marL="0" indent="0" algn="l" defTabSz="104779"/>
              <a:endParaRPr lang="en-US" sz="2933" b="0" baseline="0" dirty="0" smtClean="0">
                <a:solidFill>
                  <a:schemeClr val="bg1">
                    <a:lumMod val="75000"/>
                  </a:schemeClr>
                </a:solidFill>
                <a:latin typeface="Trebuchet MS" pitchFamily="34" charset="0"/>
              </a:endParaRPr>
            </a:p>
            <a:p>
              <a:pPr marL="0" indent="0" algn="l" defTabSz="104779"/>
              <a:endParaRPr lang="en-US" sz="2933" b="0" baseline="0" dirty="0" smtClean="0">
                <a:solidFill>
                  <a:schemeClr val="bg1">
                    <a:lumMod val="75000"/>
                  </a:schemeClr>
                </a:solidFill>
                <a:latin typeface="Trebuchet MS" pitchFamily="34" charset="0"/>
              </a:endParaRPr>
            </a:p>
            <a:p>
              <a:pPr marL="0" indent="0" algn="l" defTabSz="104779"/>
              <a:r>
                <a:rPr lang="en-US" sz="2933"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4779"/>
              <a:endParaRPr lang="en-US" sz="2933" b="0" baseline="0" dirty="0" smtClean="0">
                <a:solidFill>
                  <a:schemeClr val="bg1">
                    <a:lumMod val="75000"/>
                  </a:schemeClr>
                </a:solidFill>
                <a:latin typeface="Trebuchet MS" pitchFamily="34" charset="0"/>
              </a:endParaRPr>
            </a:p>
            <a:p>
              <a:pPr algn="ctr"/>
              <a:r>
                <a:rPr lang="en-US" sz="3667" b="1" baseline="0" dirty="0" smtClean="0">
                  <a:solidFill>
                    <a:srgbClr val="FFC000"/>
                  </a:solidFill>
                  <a:latin typeface="Trebuchet MS" pitchFamily="34" charset="0"/>
                </a:rPr>
                <a:t>How to add Text</a:t>
              </a:r>
            </a:p>
            <a:p>
              <a:pPr marL="3706551" lvl="2" indent="0" algn="l" defTabSz="130974"/>
              <a:r>
                <a:rPr lang="en-US" sz="2933"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391863" lvl="2" indent="0" algn="l" defTabSz="104779"/>
              <a:endParaRPr lang="en-US" sz="2933" b="0" baseline="0" dirty="0" smtClean="0">
                <a:solidFill>
                  <a:schemeClr val="bg1">
                    <a:lumMod val="75000"/>
                  </a:schemeClr>
                </a:solidFill>
                <a:latin typeface="Trebuchet MS" pitchFamily="34" charset="0"/>
              </a:endParaRPr>
            </a:p>
            <a:p>
              <a:pPr marL="0" marR="0" lvl="0" indent="0" algn="ctr" defTabSz="1391863" rtl="0" eaLnBrk="1" fontAlgn="auto" latinLnBrk="0" hangingPunct="1">
                <a:lnSpc>
                  <a:spcPct val="100000"/>
                </a:lnSpc>
                <a:spcBef>
                  <a:spcPts val="0"/>
                </a:spcBef>
                <a:spcAft>
                  <a:spcPts val="0"/>
                </a:spcAft>
                <a:buClrTx/>
                <a:buSzTx/>
                <a:buFontTx/>
                <a:buNone/>
                <a:tabLst/>
                <a:defRPr/>
              </a:pPr>
              <a:r>
                <a:rPr lang="en-US" sz="2933" b="0" baseline="0" dirty="0" smtClean="0">
                  <a:solidFill>
                    <a:schemeClr val="bg1">
                      <a:lumMod val="75000"/>
                    </a:schemeClr>
                  </a:solidFill>
                  <a:latin typeface="Trebuchet MS" pitchFamily="34" charset="0"/>
                </a:rPr>
                <a:t> </a:t>
              </a:r>
              <a:r>
                <a:rPr kumimoji="0" lang="en-US" sz="3667"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04779" rtl="0" eaLnBrk="1" fontAlgn="auto" latinLnBrk="0" hangingPunct="1">
                <a:lnSpc>
                  <a:spcPct val="100000"/>
                </a:lnSpc>
                <a:spcBef>
                  <a:spcPts val="0"/>
                </a:spcBef>
                <a:spcAft>
                  <a:spcPts val="0"/>
                </a:spcAft>
                <a:buClrTx/>
                <a:buSzTx/>
                <a:buFontTx/>
                <a:buNone/>
                <a:tabLst/>
                <a:defRPr/>
              </a:pPr>
              <a:r>
                <a:rPr kumimoji="0" lang="en-US" sz="2933"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933" b="0" baseline="0" dirty="0" smtClean="0">
                <a:solidFill>
                  <a:schemeClr val="bg1">
                    <a:lumMod val="75000"/>
                  </a:schemeClr>
                </a:solidFill>
                <a:latin typeface="Trebuchet MS" pitchFamily="34" charset="0"/>
              </a:endParaRPr>
            </a:p>
            <a:p>
              <a:pPr marL="1391863" lvl="2" indent="0" algn="l" defTabSz="104779"/>
              <a:endParaRPr lang="en-US" sz="2933" b="0" baseline="0" dirty="0" smtClean="0">
                <a:solidFill>
                  <a:schemeClr val="bg1">
                    <a:lumMod val="75000"/>
                  </a:schemeClr>
                </a:solidFill>
                <a:latin typeface="Trebuchet MS" pitchFamily="34" charset="0"/>
              </a:endParaRPr>
            </a:p>
            <a:p>
              <a:pPr algn="ctr"/>
              <a:r>
                <a:rPr lang="en-US" sz="3667" b="1" baseline="0" dirty="0" smtClean="0">
                  <a:solidFill>
                    <a:srgbClr val="FFC000"/>
                  </a:solidFill>
                  <a:latin typeface="Trebuchet MS" pitchFamily="34" charset="0"/>
                </a:rPr>
                <a:t>How to add Tables</a:t>
              </a:r>
            </a:p>
            <a:p>
              <a:pPr marL="1897661" lvl="1" indent="0" algn="l" defTabSz="104779"/>
              <a:r>
                <a:rPr lang="en-US" sz="2933" b="0" baseline="0" dirty="0" smtClean="0">
                  <a:solidFill>
                    <a:schemeClr val="bg1">
                      <a:lumMod val="75000"/>
                    </a:schemeClr>
                  </a:solidFill>
                  <a:latin typeface="Trebuchet MS" pitchFamily="34" charset="0"/>
                </a:rPr>
                <a:t>To add a table from scratch go to the INSERT menu and </a:t>
              </a:r>
              <a:br>
                <a:rPr lang="en-US" sz="2933" b="0" baseline="0" dirty="0" smtClean="0">
                  <a:solidFill>
                    <a:schemeClr val="bg1">
                      <a:lumMod val="75000"/>
                    </a:schemeClr>
                  </a:solidFill>
                  <a:latin typeface="Trebuchet MS" pitchFamily="34" charset="0"/>
                </a:rPr>
              </a:br>
              <a:r>
                <a:rPr lang="en-US" sz="2933" b="0" baseline="0" dirty="0" smtClean="0">
                  <a:solidFill>
                    <a:schemeClr val="bg1">
                      <a:lumMod val="75000"/>
                    </a:schemeClr>
                  </a:solidFill>
                  <a:latin typeface="Trebuchet MS" pitchFamily="34" charset="0"/>
                </a:rPr>
                <a:t>click on TABLE. A drop-down box will help you select rows and columns. </a:t>
              </a:r>
            </a:p>
            <a:p>
              <a:pPr marL="1941319" lvl="0" indent="0" algn="l" defTabSz="104779"/>
              <a:r>
                <a:rPr lang="en-US" sz="2933"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4779"/>
              <a:endParaRPr lang="en-US" sz="2933" b="0" baseline="0" dirty="0" smtClean="0">
                <a:solidFill>
                  <a:schemeClr val="bg1">
                    <a:lumMod val="75000"/>
                  </a:schemeClr>
                </a:solidFill>
                <a:latin typeface="Trebuchet MS" pitchFamily="34" charset="0"/>
              </a:endParaRPr>
            </a:p>
            <a:p>
              <a:pPr marL="0" marR="0" lvl="0" indent="0" algn="ctr" defTabSz="1391863" rtl="0" eaLnBrk="1" fontAlgn="auto" latinLnBrk="0" hangingPunct="1">
                <a:lnSpc>
                  <a:spcPct val="100000"/>
                </a:lnSpc>
                <a:spcBef>
                  <a:spcPts val="0"/>
                </a:spcBef>
                <a:spcAft>
                  <a:spcPts val="0"/>
                </a:spcAft>
                <a:buClrTx/>
                <a:buSzTx/>
                <a:buFontTx/>
                <a:buNone/>
                <a:tabLst/>
                <a:defRPr/>
              </a:pPr>
              <a:r>
                <a:rPr kumimoji="0" lang="en-US" sz="3667"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04779" rtl="0" eaLnBrk="1" fontAlgn="auto" latinLnBrk="0" hangingPunct="1">
                <a:lnSpc>
                  <a:spcPct val="100000"/>
                </a:lnSpc>
                <a:spcBef>
                  <a:spcPts val="0"/>
                </a:spcBef>
                <a:spcAft>
                  <a:spcPts val="0"/>
                </a:spcAft>
                <a:buClrTx/>
                <a:buSzTx/>
                <a:buFontTx/>
                <a:buNone/>
                <a:tabLst/>
                <a:defRPr/>
              </a:pPr>
              <a:r>
                <a:rPr kumimoji="0" lang="en-US" sz="2933"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4779" rtl="0" eaLnBrk="1" fontAlgn="auto" latinLnBrk="0" hangingPunct="1">
                <a:lnSpc>
                  <a:spcPct val="100000"/>
                </a:lnSpc>
                <a:spcBef>
                  <a:spcPts val="0"/>
                </a:spcBef>
                <a:spcAft>
                  <a:spcPts val="0"/>
                </a:spcAft>
                <a:buClrTx/>
                <a:buSzTx/>
                <a:buFontTx/>
                <a:buNone/>
                <a:tabLst/>
                <a:defRPr/>
              </a:pPr>
              <a:endParaRPr kumimoji="0" lang="en-US" sz="2933"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391863" rtl="0" eaLnBrk="1" fontAlgn="auto" latinLnBrk="0" hangingPunct="1">
                <a:lnSpc>
                  <a:spcPct val="100000"/>
                </a:lnSpc>
                <a:spcBef>
                  <a:spcPts val="0"/>
                </a:spcBef>
                <a:spcAft>
                  <a:spcPts val="0"/>
                </a:spcAft>
                <a:buClrTx/>
                <a:buSzTx/>
                <a:buFontTx/>
                <a:buNone/>
                <a:tabLst/>
                <a:defRPr/>
              </a:pPr>
              <a:r>
                <a:rPr kumimoji="0" lang="en-US" sz="3667"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04779" rtl="0" eaLnBrk="1" fontAlgn="auto" latinLnBrk="0" hangingPunct="1">
                <a:lnSpc>
                  <a:spcPct val="100000"/>
                </a:lnSpc>
                <a:spcBef>
                  <a:spcPts val="0"/>
                </a:spcBef>
                <a:spcAft>
                  <a:spcPts val="0"/>
                </a:spcAft>
                <a:buClrTx/>
                <a:buSzTx/>
                <a:buFontTx/>
                <a:buNone/>
                <a:tabLst/>
                <a:defRPr/>
              </a:pPr>
              <a:r>
                <a:rPr kumimoji="0" lang="en-US" sz="2933"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391863" rtl="0" eaLnBrk="1" fontAlgn="auto" latinLnBrk="0" hangingPunct="1">
                <a:lnSpc>
                  <a:spcPct val="100000"/>
                </a:lnSpc>
                <a:spcBef>
                  <a:spcPts val="0"/>
                </a:spcBef>
                <a:spcAft>
                  <a:spcPts val="0"/>
                </a:spcAft>
                <a:buClrTx/>
                <a:buSzTx/>
                <a:buFontTx/>
                <a:buNone/>
                <a:tabLst/>
                <a:defRPr/>
              </a:pPr>
              <a:endParaRPr kumimoji="0" lang="en-US" sz="3667"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391863" rtl="0" eaLnBrk="1" fontAlgn="auto" latinLnBrk="0" hangingPunct="1">
                <a:lnSpc>
                  <a:spcPct val="100000"/>
                </a:lnSpc>
                <a:spcBef>
                  <a:spcPts val="0"/>
                </a:spcBef>
                <a:spcAft>
                  <a:spcPts val="0"/>
                </a:spcAft>
                <a:buClrTx/>
                <a:buSzTx/>
                <a:buFontTx/>
                <a:buNone/>
                <a:tabLst/>
                <a:defRPr/>
              </a:pPr>
              <a:r>
                <a:rPr kumimoji="0" lang="en-US" sz="3667"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04779" rtl="0" eaLnBrk="1" fontAlgn="auto" latinLnBrk="0" hangingPunct="1">
                <a:lnSpc>
                  <a:spcPct val="100000"/>
                </a:lnSpc>
                <a:spcBef>
                  <a:spcPts val="0"/>
                </a:spcBef>
                <a:spcAft>
                  <a:spcPts val="0"/>
                </a:spcAft>
                <a:buClrTx/>
                <a:buSzTx/>
                <a:buFontTx/>
                <a:buNone/>
                <a:tabLst/>
                <a:defRPr/>
              </a:pPr>
              <a:r>
                <a:rPr kumimoji="0" lang="en-US" sz="2933"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4779" rtl="0" eaLnBrk="1" fontAlgn="auto" latinLnBrk="0" hangingPunct="1">
                <a:lnSpc>
                  <a:spcPct val="100000"/>
                </a:lnSpc>
                <a:spcBef>
                  <a:spcPts val="0"/>
                </a:spcBef>
                <a:spcAft>
                  <a:spcPts val="0"/>
                </a:spcAft>
                <a:buClrTx/>
                <a:buSzTx/>
                <a:buFontTx/>
                <a:buNone/>
                <a:tabLst/>
                <a:defRPr/>
              </a:pPr>
              <a:endParaRPr kumimoji="0" lang="en-US" sz="2933"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391863" rtl="0" eaLnBrk="1" fontAlgn="auto" latinLnBrk="0" hangingPunct="1">
                <a:lnSpc>
                  <a:spcPct val="100000"/>
                </a:lnSpc>
                <a:spcBef>
                  <a:spcPts val="0"/>
                </a:spcBef>
                <a:spcAft>
                  <a:spcPts val="0"/>
                </a:spcAft>
                <a:buClrTx/>
                <a:buSzTx/>
                <a:buFontTx/>
                <a:buNone/>
                <a:tabLst/>
                <a:defRPr/>
              </a:pPr>
              <a:r>
                <a:rPr kumimoji="0" lang="en-US" sz="3667"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04779" rtl="0" eaLnBrk="1" fontAlgn="auto" latinLnBrk="0" hangingPunct="1">
                <a:lnSpc>
                  <a:spcPct val="100000"/>
                </a:lnSpc>
                <a:spcBef>
                  <a:spcPts val="0"/>
                </a:spcBef>
                <a:spcAft>
                  <a:spcPts val="0"/>
                </a:spcAft>
                <a:buClrTx/>
                <a:buSzTx/>
                <a:buFontTx/>
                <a:buNone/>
                <a:tabLst/>
                <a:defRPr/>
              </a:pPr>
              <a:r>
                <a:rPr kumimoji="0" lang="en-US" sz="2933"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04779" rtl="0" eaLnBrk="1" fontAlgn="auto" latinLnBrk="0" hangingPunct="1">
                <a:lnSpc>
                  <a:spcPct val="100000"/>
                </a:lnSpc>
                <a:spcBef>
                  <a:spcPts val="0"/>
                </a:spcBef>
                <a:spcAft>
                  <a:spcPts val="0"/>
                </a:spcAft>
                <a:buClrTx/>
                <a:buSzTx/>
                <a:buFontTx/>
                <a:buNone/>
                <a:tabLst/>
                <a:defRPr/>
              </a:pPr>
              <a:endParaRPr lang="en-US" sz="2933" b="0" baseline="0" dirty="0" smtClean="0">
                <a:solidFill>
                  <a:schemeClr val="bg1">
                    <a:lumMod val="75000"/>
                  </a:schemeClr>
                </a:solidFill>
                <a:latin typeface="Trebuchet MS" pitchFamily="34" charset="0"/>
              </a:endParaRPr>
            </a:p>
            <a:p>
              <a:pPr marL="0" marR="0" lvl="0" indent="0" algn="ctr" defTabSz="1391863" rtl="0" eaLnBrk="1" fontAlgn="auto" latinLnBrk="0" hangingPunct="1">
                <a:lnSpc>
                  <a:spcPct val="100000"/>
                </a:lnSpc>
                <a:spcBef>
                  <a:spcPts val="0"/>
                </a:spcBef>
                <a:spcAft>
                  <a:spcPts val="0"/>
                </a:spcAft>
                <a:buClrTx/>
                <a:buSzTx/>
                <a:buFontTx/>
                <a:buNone/>
                <a:tabLst/>
                <a:defRPr/>
              </a:pPr>
              <a:r>
                <a:rPr kumimoji="0" lang="en-US" sz="3667"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04779" rtl="0" eaLnBrk="1" fontAlgn="auto" latinLnBrk="0" hangingPunct="1">
                <a:lnSpc>
                  <a:spcPct val="100000"/>
                </a:lnSpc>
                <a:spcBef>
                  <a:spcPts val="0"/>
                </a:spcBef>
                <a:spcAft>
                  <a:spcPts val="0"/>
                </a:spcAft>
                <a:buClrTx/>
                <a:buSzTx/>
                <a:buFontTx/>
                <a:buNone/>
                <a:tabLst/>
                <a:defRPr/>
              </a:pPr>
              <a:r>
                <a:rPr kumimoji="0" lang="en-US" sz="2933"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04779" rtl="0" eaLnBrk="1" fontAlgn="auto" latinLnBrk="0" hangingPunct="1">
                <a:lnSpc>
                  <a:spcPct val="100000"/>
                </a:lnSpc>
                <a:spcBef>
                  <a:spcPts val="0"/>
                </a:spcBef>
                <a:spcAft>
                  <a:spcPts val="0"/>
                </a:spcAft>
                <a:buClrTx/>
                <a:buSzTx/>
                <a:buFontTx/>
                <a:buNone/>
                <a:tabLst/>
                <a:defRPr/>
              </a:pPr>
              <a:endParaRPr kumimoji="0" lang="en-US" sz="2567"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3" name="Object 82"/>
            <p:cNvGraphicFramePr>
              <a:graphicFrameLocks noChangeAspect="1"/>
            </p:cNvGraphicFramePr>
            <p:nvPr userDrawn="1">
              <p:extLst>
                <p:ext uri="{D42A27DB-BD31-4B8C-83A1-F6EECF244321}">
                  <p14:modId xmlns:p14="http://schemas.microsoft.com/office/powerpoint/2010/main" xmlns="" val="1689330954"/>
                </p:ext>
              </p:extLst>
            </p:nvPr>
          </p:nvGraphicFramePr>
          <p:xfrm>
            <a:off x="47717694" y="4656250"/>
            <a:ext cx="6825444" cy="2521622"/>
          </p:xfrm>
          <a:graphic>
            <a:graphicData uri="http://schemas.openxmlformats.org/presentationml/2006/ole">
              <p:oleObj spid="_x0000_s2068" name="Image" r:id="rId10" imgW="4571429" imgH="1688889" progId="">
                <p:embed/>
              </p:oleObj>
            </a:graphicData>
          </a:graphic>
        </p:graphicFrame>
        <p:pic>
          <p:nvPicPr>
            <p:cNvPr id="84" name="Picture 83"/>
            <p:cNvPicPr>
              <a:picLocks noChangeAspect="1"/>
            </p:cNvPicPr>
            <p:nvPr userDrawn="1"/>
          </p:nvPicPr>
          <p:blipFill>
            <a:blip r:embed="rId11" cstate="print"/>
            <a:stretch>
              <a:fillRect/>
            </a:stretch>
          </p:blipFill>
          <p:spPr>
            <a:xfrm>
              <a:off x="44804763" y="10986440"/>
              <a:ext cx="3628390" cy="1674641"/>
            </a:xfrm>
            <a:prstGeom prst="rect">
              <a:avLst/>
            </a:prstGeom>
            <a:ln>
              <a:noFill/>
            </a:ln>
          </p:spPr>
        </p:pic>
        <p:graphicFrame>
          <p:nvGraphicFramePr>
            <p:cNvPr id="85" name="Object 84"/>
            <p:cNvGraphicFramePr>
              <a:graphicFrameLocks noChangeAspect="1"/>
            </p:cNvGraphicFramePr>
            <p:nvPr userDrawn="1">
              <p:extLst>
                <p:ext uri="{D42A27DB-BD31-4B8C-83A1-F6EECF244321}">
                  <p14:modId xmlns:p14="http://schemas.microsoft.com/office/powerpoint/2010/main" xmlns="" val="2945985057"/>
                </p:ext>
              </p:extLst>
            </p:nvPr>
          </p:nvGraphicFramePr>
          <p:xfrm>
            <a:off x="44804763" y="17182847"/>
            <a:ext cx="1811108" cy="1212274"/>
          </p:xfrm>
          <a:graphic>
            <a:graphicData uri="http://schemas.openxmlformats.org/presentationml/2006/ole">
              <p:oleObj spid="_x0000_s2069" name="Image" r:id="rId12" imgW="1574603" imgH="1053968" progId="">
                <p:embed/>
              </p:oleObj>
            </a:graphicData>
          </a:graphic>
        </p:graphicFrame>
        <p:grpSp>
          <p:nvGrpSpPr>
            <p:cNvPr id="86" name="Group 85"/>
            <p:cNvGrpSpPr/>
            <p:nvPr userDrawn="1"/>
          </p:nvGrpSpPr>
          <p:grpSpPr>
            <a:xfrm>
              <a:off x="44804763" y="39613970"/>
              <a:ext cx="12651307" cy="1546389"/>
              <a:chOff x="44200453" y="28362386"/>
              <a:chExt cx="9771399" cy="1090622"/>
            </a:xfrm>
          </p:grpSpPr>
          <p:sp>
            <p:nvSpPr>
              <p:cNvPr id="88" name="Rounded Rectangle 87"/>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26"/>
              </a:p>
            </p:txBody>
          </p:sp>
          <p:pic>
            <p:nvPicPr>
              <p:cNvPr id="89" name="Picture 7" descr="http://t2.gstatic.com/images?q=tbn:ANd9GcR4APHC6TT9w54M2zn_pvCiBxUNcspYPoVxirLRphBoJabfSvu7zw">
                <a:hlinkClick r:id="rId13"/>
              </p:cNvPr>
              <p:cNvPicPr>
                <a:picLocks noChangeAspect="1" noChangeArrowheads="1"/>
              </p:cNvPicPr>
              <p:nvPr userDrawn="1"/>
            </p:nvPicPr>
            <p:blipFill>
              <a:blip r:embed="rId14" cstate="print"/>
              <a:srcRect/>
              <a:stretch>
                <a:fillRect/>
              </a:stretch>
            </p:blipFill>
            <p:spPr bwMode="auto">
              <a:xfrm>
                <a:off x="44326393" y="28460718"/>
                <a:ext cx="914401" cy="914399"/>
              </a:xfrm>
              <a:prstGeom prst="rect">
                <a:avLst/>
              </a:prstGeom>
              <a:noFill/>
              <a:ln>
                <a:noFill/>
              </a:ln>
            </p:spPr>
          </p:pic>
          <p:sp>
            <p:nvSpPr>
              <p:cNvPr id="90" name="TextBox 89"/>
              <p:cNvSpPr txBox="1"/>
              <p:nvPr userDrawn="1"/>
            </p:nvSpPr>
            <p:spPr>
              <a:xfrm>
                <a:off x="45300663" y="28552305"/>
                <a:ext cx="8671189" cy="591997"/>
              </a:xfrm>
              <a:prstGeom prst="rect">
                <a:avLst/>
              </a:prstGeom>
              <a:noFill/>
              <a:ln>
                <a:noFill/>
              </a:ln>
            </p:spPr>
            <p:txBody>
              <a:bodyPr wrap="square" rtlCol="0">
                <a:spAutoFit/>
              </a:bodyPr>
              <a:lstStyle/>
              <a:p>
                <a:r>
                  <a:rPr lang="en-US" sz="2200" dirty="0" smtClean="0">
                    <a:solidFill>
                      <a:schemeClr val="tx2"/>
                    </a:solidFill>
                    <a:latin typeface="Trebuchet MS" pitchFamily="34" charset="0"/>
                  </a:rPr>
                  <a:t>Student</a:t>
                </a:r>
                <a:r>
                  <a:rPr lang="en-US" sz="2200" baseline="0" dirty="0" smtClean="0">
                    <a:solidFill>
                      <a:schemeClr val="tx2"/>
                    </a:solidFill>
                    <a:latin typeface="Trebuchet MS" pitchFamily="34" charset="0"/>
                  </a:rPr>
                  <a:t> discounts are available on our </a:t>
                </a:r>
                <a:r>
                  <a:rPr lang="en-US" sz="2200" baseline="0" dirty="0" err="1" smtClean="0">
                    <a:solidFill>
                      <a:schemeClr val="tx2"/>
                    </a:solidFill>
                    <a:latin typeface="Trebuchet MS" pitchFamily="34" charset="0"/>
                  </a:rPr>
                  <a:t>Facebook</a:t>
                </a:r>
                <a:r>
                  <a:rPr lang="en-US" sz="2200" baseline="0" dirty="0" smtClean="0">
                    <a:solidFill>
                      <a:schemeClr val="tx2"/>
                    </a:solidFill>
                    <a:latin typeface="Trebuchet MS" pitchFamily="34" charset="0"/>
                  </a:rPr>
                  <a:t> page.</a:t>
                </a:r>
                <a:br>
                  <a:rPr lang="en-US" sz="2200" baseline="0" dirty="0" smtClean="0">
                    <a:solidFill>
                      <a:schemeClr val="tx2"/>
                    </a:solidFill>
                    <a:latin typeface="Trebuchet MS" pitchFamily="34" charset="0"/>
                  </a:rPr>
                </a:br>
                <a:r>
                  <a:rPr lang="en-US" sz="2200" baseline="0" dirty="0" smtClean="0">
                    <a:solidFill>
                      <a:schemeClr val="tx2"/>
                    </a:solidFill>
                    <a:latin typeface="Trebuchet MS" pitchFamily="34" charset="0"/>
                  </a:rPr>
                  <a:t>Go to </a:t>
                </a:r>
                <a:r>
                  <a:rPr lang="en-US" sz="2200" u="sng" baseline="0" dirty="0" smtClean="0">
                    <a:solidFill>
                      <a:schemeClr val="tx2"/>
                    </a:solidFill>
                    <a:latin typeface="Trebuchet MS" pitchFamily="34" charset="0"/>
                  </a:rPr>
                  <a:t>PosterPresentations.com</a:t>
                </a:r>
                <a:r>
                  <a:rPr lang="en-US" sz="2200" baseline="0" dirty="0" smtClean="0">
                    <a:solidFill>
                      <a:schemeClr val="tx2"/>
                    </a:solidFill>
                    <a:latin typeface="Trebuchet MS" pitchFamily="34" charset="0"/>
                  </a:rPr>
                  <a:t> and click on the FB icon. </a:t>
                </a:r>
                <a:endParaRPr lang="en-US" sz="2200" dirty="0">
                  <a:solidFill>
                    <a:schemeClr val="tx2"/>
                  </a:solidFill>
                  <a:latin typeface="Trebuchet MS" pitchFamily="34" charset="0"/>
                </a:endParaRPr>
              </a:p>
            </p:txBody>
          </p:sp>
        </p:grpSp>
        <p:sp>
          <p:nvSpPr>
            <p:cNvPr id="87" name="TextBox 86"/>
            <p:cNvSpPr txBox="1"/>
            <p:nvPr userDrawn="1"/>
          </p:nvSpPr>
          <p:spPr>
            <a:xfrm>
              <a:off x="44530580" y="41758589"/>
              <a:ext cx="8394379" cy="1414959"/>
            </a:xfrm>
            <a:prstGeom prst="rect">
              <a:avLst/>
            </a:prstGeom>
            <a:noFill/>
          </p:spPr>
          <p:txBody>
            <a:bodyPr wrap="square" lIns="65304" tIns="32651" rIns="65304" bIns="32651" rtlCol="0">
              <a:spAutoFit/>
            </a:bodyPr>
            <a:lstStyle/>
            <a:p>
              <a:pPr>
                <a:lnSpc>
                  <a:spcPts val="2383"/>
                </a:lnSpc>
              </a:pPr>
              <a:r>
                <a:rPr lang="en-US" sz="2567" dirty="0" smtClean="0">
                  <a:solidFill>
                    <a:schemeClr val="bg1"/>
                  </a:solidFill>
                </a:rPr>
                <a:t>© 2013</a:t>
              </a:r>
              <a:r>
                <a:rPr lang="en-US" sz="2567" baseline="0" dirty="0" smtClean="0">
                  <a:solidFill>
                    <a:schemeClr val="bg1"/>
                  </a:solidFill>
                </a:rPr>
                <a:t> </a:t>
              </a:r>
              <a:r>
                <a:rPr lang="en-US" sz="2567" dirty="0" smtClean="0">
                  <a:solidFill>
                    <a:schemeClr val="bg1"/>
                  </a:solidFill>
                </a:rPr>
                <a:t>PosterPresentations.com</a:t>
              </a:r>
              <a:br>
                <a:rPr lang="en-US" sz="2567" dirty="0" smtClean="0">
                  <a:solidFill>
                    <a:schemeClr val="bg1"/>
                  </a:solidFill>
                </a:rPr>
              </a:br>
              <a:r>
                <a:rPr lang="en-US" sz="2567" dirty="0" smtClean="0">
                  <a:solidFill>
                    <a:schemeClr val="bg1"/>
                  </a:solidFill>
                </a:rPr>
                <a:t>    </a:t>
              </a:r>
              <a:r>
                <a:rPr lang="en-US" sz="2200" dirty="0" smtClean="0">
                  <a:solidFill>
                    <a:schemeClr val="bg1"/>
                  </a:solidFill>
                </a:rPr>
                <a:t>2117 Fourth Street ,</a:t>
              </a:r>
              <a:r>
                <a:rPr lang="en-US" sz="2200" baseline="0" dirty="0" smtClean="0">
                  <a:solidFill>
                    <a:schemeClr val="bg1"/>
                  </a:solidFill>
                </a:rPr>
                <a:t> Unit C        </a:t>
              </a:r>
            </a:p>
            <a:p>
              <a:pPr>
                <a:lnSpc>
                  <a:spcPts val="2383"/>
                </a:lnSpc>
              </a:pPr>
              <a:r>
                <a:rPr lang="en-US" sz="2200" baseline="0" dirty="0" smtClean="0">
                  <a:solidFill>
                    <a:schemeClr val="bg1"/>
                  </a:solidFill>
                </a:rPr>
                <a:t>     Berkeley CA </a:t>
              </a:r>
              <a:r>
                <a:rPr lang="en-US" sz="1833" baseline="0" dirty="0" smtClean="0">
                  <a:solidFill>
                    <a:schemeClr val="bg1"/>
                  </a:solidFill>
                </a:rPr>
                <a:t>94710</a:t>
              </a:r>
              <a:r>
                <a:rPr lang="en-US" sz="2200" baseline="0" dirty="0" smtClean="0">
                  <a:solidFill>
                    <a:schemeClr val="bg1"/>
                  </a:solidFill>
                </a:rPr>
                <a:t/>
              </a:r>
              <a:br>
                <a:rPr lang="en-US" sz="2200" baseline="0" dirty="0" smtClean="0">
                  <a:solidFill>
                    <a:schemeClr val="bg1"/>
                  </a:solidFill>
                </a:rPr>
              </a:br>
              <a:r>
                <a:rPr lang="en-US" sz="2200" baseline="0" dirty="0" smtClean="0">
                  <a:solidFill>
                    <a:schemeClr val="bg1"/>
                  </a:solidFill>
                </a:rPr>
                <a:t>    </a:t>
              </a:r>
              <a:r>
                <a:rPr lang="en-US" sz="2200" b="1" baseline="0" dirty="0" smtClean="0">
                  <a:solidFill>
                    <a:srgbClr val="FFFF00"/>
                  </a:solidFill>
                </a:rPr>
                <a:t>posterpresenter@gmail.com</a:t>
              </a:r>
              <a:endParaRPr lang="en-US" sz="2567"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023305" rtl="0" eaLnBrk="1" latinLnBrk="0" hangingPunct="1">
        <a:spcBef>
          <a:spcPct val="0"/>
        </a:spcBef>
        <a:buNone/>
        <a:defRPr sz="8067" kern="1200">
          <a:solidFill>
            <a:schemeClr val="bg1"/>
          </a:solidFill>
          <a:latin typeface="Trebuchet MS" pitchFamily="34" charset="0"/>
          <a:ea typeface="+mj-ea"/>
          <a:cs typeface="+mj-cs"/>
        </a:defRPr>
      </a:lvl1pPr>
    </p:titleStyle>
    <p:bodyStyle>
      <a:lvl1pPr marL="1508740" indent="-1508740" algn="l" defTabSz="4023305" rtl="0" eaLnBrk="1" latinLnBrk="0" hangingPunct="1">
        <a:spcBef>
          <a:spcPct val="20000"/>
        </a:spcBef>
        <a:buFont typeface="Arial" pitchFamily="34" charset="0"/>
        <a:buChar char="•"/>
        <a:defRPr sz="14117" kern="1200">
          <a:solidFill>
            <a:schemeClr val="tx1"/>
          </a:solidFill>
          <a:latin typeface="+mn-lt"/>
          <a:ea typeface="+mn-ea"/>
          <a:cs typeface="+mn-cs"/>
        </a:defRPr>
      </a:lvl1pPr>
      <a:lvl2pPr marL="3268936" indent="-1257282" algn="l" defTabSz="4023305" rtl="0" eaLnBrk="1" latinLnBrk="0" hangingPunct="1">
        <a:spcBef>
          <a:spcPct val="20000"/>
        </a:spcBef>
        <a:buFont typeface="Arial" pitchFamily="34" charset="0"/>
        <a:buChar char="–"/>
        <a:defRPr sz="12375" kern="1200">
          <a:solidFill>
            <a:schemeClr val="tx1"/>
          </a:solidFill>
          <a:latin typeface="+mn-lt"/>
          <a:ea typeface="+mn-ea"/>
          <a:cs typeface="+mn-cs"/>
        </a:defRPr>
      </a:lvl2pPr>
      <a:lvl3pPr marL="5029132" indent="-1005827" algn="l" defTabSz="4023305" rtl="0" eaLnBrk="1" latinLnBrk="0" hangingPunct="1">
        <a:spcBef>
          <a:spcPct val="20000"/>
        </a:spcBef>
        <a:buFont typeface="Arial" pitchFamily="34" charset="0"/>
        <a:buChar char="•"/>
        <a:defRPr sz="10634" kern="1200">
          <a:solidFill>
            <a:schemeClr val="tx1"/>
          </a:solidFill>
          <a:latin typeface="+mn-lt"/>
          <a:ea typeface="+mn-ea"/>
          <a:cs typeface="+mn-cs"/>
        </a:defRPr>
      </a:lvl3pPr>
      <a:lvl4pPr marL="7040785"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9052436"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1064090"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75741"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87394"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99047"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en-US"/>
      </a:defPPr>
      <a:lvl1pPr marL="0" algn="l" defTabSz="4023305" rtl="0" eaLnBrk="1" latinLnBrk="0" hangingPunct="1">
        <a:defRPr sz="7884" kern="1200">
          <a:solidFill>
            <a:schemeClr val="tx1"/>
          </a:solidFill>
          <a:latin typeface="+mn-lt"/>
          <a:ea typeface="+mn-ea"/>
          <a:cs typeface="+mn-cs"/>
        </a:defRPr>
      </a:lvl1pPr>
      <a:lvl2pPr marL="2011653" algn="l" defTabSz="4023305" rtl="0" eaLnBrk="1" latinLnBrk="0" hangingPunct="1">
        <a:defRPr sz="7884" kern="1200">
          <a:solidFill>
            <a:schemeClr val="tx1"/>
          </a:solidFill>
          <a:latin typeface="+mn-lt"/>
          <a:ea typeface="+mn-ea"/>
          <a:cs typeface="+mn-cs"/>
        </a:defRPr>
      </a:lvl2pPr>
      <a:lvl3pPr marL="4023305" algn="l" defTabSz="4023305" rtl="0" eaLnBrk="1" latinLnBrk="0" hangingPunct="1">
        <a:defRPr sz="7884" kern="1200">
          <a:solidFill>
            <a:schemeClr val="tx1"/>
          </a:solidFill>
          <a:latin typeface="+mn-lt"/>
          <a:ea typeface="+mn-ea"/>
          <a:cs typeface="+mn-cs"/>
        </a:defRPr>
      </a:lvl3pPr>
      <a:lvl4pPr marL="6034958" algn="l" defTabSz="4023305" rtl="0" eaLnBrk="1" latinLnBrk="0" hangingPunct="1">
        <a:defRPr sz="7884" kern="1200">
          <a:solidFill>
            <a:schemeClr val="tx1"/>
          </a:solidFill>
          <a:latin typeface="+mn-lt"/>
          <a:ea typeface="+mn-ea"/>
          <a:cs typeface="+mn-cs"/>
        </a:defRPr>
      </a:lvl4pPr>
      <a:lvl5pPr marL="8046610" algn="l" defTabSz="4023305" rtl="0" eaLnBrk="1" latinLnBrk="0" hangingPunct="1">
        <a:defRPr sz="7884" kern="1200">
          <a:solidFill>
            <a:schemeClr val="tx1"/>
          </a:solidFill>
          <a:latin typeface="+mn-lt"/>
          <a:ea typeface="+mn-ea"/>
          <a:cs typeface="+mn-cs"/>
        </a:defRPr>
      </a:lvl5pPr>
      <a:lvl6pPr marL="10058263" algn="l" defTabSz="4023305" rtl="0" eaLnBrk="1" latinLnBrk="0" hangingPunct="1">
        <a:defRPr sz="7884" kern="1200">
          <a:solidFill>
            <a:schemeClr val="tx1"/>
          </a:solidFill>
          <a:latin typeface="+mn-lt"/>
          <a:ea typeface="+mn-ea"/>
          <a:cs typeface="+mn-cs"/>
        </a:defRPr>
      </a:lvl6pPr>
      <a:lvl7pPr marL="12069917" algn="l" defTabSz="4023305" rtl="0" eaLnBrk="1" latinLnBrk="0" hangingPunct="1">
        <a:defRPr sz="7884" kern="1200">
          <a:solidFill>
            <a:schemeClr val="tx1"/>
          </a:solidFill>
          <a:latin typeface="+mn-lt"/>
          <a:ea typeface="+mn-ea"/>
          <a:cs typeface="+mn-cs"/>
        </a:defRPr>
      </a:lvl7pPr>
      <a:lvl8pPr marL="14081568" algn="l" defTabSz="4023305" rtl="0" eaLnBrk="1" latinLnBrk="0" hangingPunct="1">
        <a:defRPr sz="7884" kern="1200">
          <a:solidFill>
            <a:schemeClr val="tx1"/>
          </a:solidFill>
          <a:latin typeface="+mn-lt"/>
          <a:ea typeface="+mn-ea"/>
          <a:cs typeface="+mn-cs"/>
        </a:defRPr>
      </a:lvl8pPr>
      <a:lvl9pPr marL="16093221" algn="l" defTabSz="4023305" rtl="0" eaLnBrk="1" latinLnBrk="0" hangingPunct="1">
        <a:defRPr sz="788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0233600" cy="5867400"/>
          </a:xfrm>
          <a:prstGeom prst="rect">
            <a:avLst/>
          </a:prstGeom>
          <a:solidFill>
            <a:schemeClr val="accent5">
              <a:lumMod val="75000"/>
            </a:schemeClr>
          </a:solidFill>
          <a:ln w="9525">
            <a:solidFill>
              <a:schemeClr val="tx1"/>
            </a:solidFill>
            <a:miter lim="800000"/>
            <a:headEnd/>
            <a:tailEnd/>
          </a:ln>
          <a:effectLst/>
        </p:spPr>
        <p:txBody>
          <a:bodyPr wrap="none" lIns="83816" tIns="41907" rIns="83816" bIns="41907" anchor="ctr"/>
          <a:lstStyle/>
          <a:p>
            <a:pPr>
              <a:defRPr/>
            </a:pPr>
            <a:endParaRPr lang="en-US" sz="7226" dirty="0"/>
          </a:p>
        </p:txBody>
      </p:sp>
      <p:sp>
        <p:nvSpPr>
          <p:cNvPr id="8" name="Rectangle 33"/>
          <p:cNvSpPr>
            <a:spLocks noChangeArrowheads="1"/>
          </p:cNvSpPr>
          <p:nvPr/>
        </p:nvSpPr>
        <p:spPr bwMode="auto">
          <a:xfrm>
            <a:off x="838200" y="6426200"/>
            <a:ext cx="38552835" cy="32689800"/>
          </a:xfrm>
          <a:prstGeom prst="roundRect">
            <a:avLst>
              <a:gd name="adj" fmla="val 213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83816" tIns="41907" rIns="83816" bIns="41907" anchor="ctr"/>
          <a:lstStyle/>
          <a:p>
            <a:pPr>
              <a:defRPr/>
            </a:pPr>
            <a:endParaRPr lang="en-US" sz="7226" dirty="0"/>
          </a:p>
        </p:txBody>
      </p:sp>
      <p:sp>
        <p:nvSpPr>
          <p:cNvPr id="9" name="Rectangle 9"/>
          <p:cNvSpPr>
            <a:spLocks noChangeArrowheads="1"/>
          </p:cNvSpPr>
          <p:nvPr/>
        </p:nvSpPr>
        <p:spPr bwMode="auto">
          <a:xfrm>
            <a:off x="0" y="5873222"/>
            <a:ext cx="40233600" cy="186267"/>
          </a:xfrm>
          <a:prstGeom prst="rect">
            <a:avLst/>
          </a:prstGeom>
          <a:solidFill>
            <a:schemeClr val="accent5">
              <a:lumMod val="50000"/>
            </a:schemeClr>
          </a:solidFill>
          <a:ln w="152400">
            <a:noFill/>
            <a:miter lim="800000"/>
            <a:headEnd/>
            <a:tailEnd/>
          </a:ln>
          <a:effectLst/>
        </p:spPr>
        <p:txBody>
          <a:bodyPr wrap="none" lIns="83816" tIns="41907" rIns="83816" bIns="41907" anchor="ctr"/>
          <a:lstStyle/>
          <a:p>
            <a:pPr>
              <a:defRPr/>
            </a:pPr>
            <a:endParaRPr lang="en-US" sz="7226" dirty="0"/>
          </a:p>
        </p:txBody>
      </p:sp>
      <p:sp>
        <p:nvSpPr>
          <p:cNvPr id="10" name="Text Box 14"/>
          <p:cNvSpPr txBox="1">
            <a:spLocks noChangeArrowheads="1"/>
          </p:cNvSpPr>
          <p:nvPr/>
        </p:nvSpPr>
        <p:spPr bwMode="auto">
          <a:xfrm>
            <a:off x="1689500" y="39391072"/>
            <a:ext cx="2305050" cy="308623"/>
          </a:xfrm>
          <a:prstGeom prst="rect">
            <a:avLst/>
          </a:prstGeom>
          <a:noFill/>
          <a:ln w="9525">
            <a:noFill/>
            <a:miter lim="800000"/>
            <a:headEnd/>
            <a:tailEnd/>
          </a:ln>
          <a:effectLst/>
        </p:spPr>
        <p:txBody>
          <a:bodyPr lIns="83658" tIns="41821" rIns="83658" bIns="41821">
            <a:spAutoFit/>
          </a:bodyPr>
          <a:lstStyle/>
          <a:p>
            <a:pPr eaLnBrk="0" hangingPunct="0">
              <a:lnSpc>
                <a:spcPct val="65000"/>
              </a:lnSpc>
              <a:spcBef>
                <a:spcPct val="50000"/>
              </a:spcBef>
              <a:defRPr/>
            </a:pPr>
            <a:r>
              <a:rPr lang="en-US" sz="458" b="1" dirty="0" smtClean="0">
                <a:solidFill>
                  <a:schemeClr val="bg1">
                    <a:lumMod val="75000"/>
                  </a:schemeClr>
                </a:solidFill>
                <a:latin typeface="Arial" charset="0"/>
              </a:rPr>
              <a:t>RESEARCH POSTER PRESENTATION </a:t>
            </a:r>
            <a:r>
              <a:rPr lang="en-US" sz="458" b="1" dirty="0">
                <a:solidFill>
                  <a:schemeClr val="bg1">
                    <a:lumMod val="75000"/>
                  </a:schemeClr>
                </a:solidFill>
                <a:latin typeface="Arial" charset="0"/>
              </a:rPr>
              <a:t>DESIGN © </a:t>
            </a:r>
            <a:r>
              <a:rPr lang="en-US" sz="458" b="1" dirty="0" smtClean="0">
                <a:solidFill>
                  <a:schemeClr val="bg1">
                    <a:lumMod val="75000"/>
                  </a:schemeClr>
                </a:solidFill>
                <a:latin typeface="Arial" charset="0"/>
              </a:rPr>
              <a:t>2012</a:t>
            </a:r>
            <a:endParaRPr lang="en-US" sz="458" b="1" dirty="0">
              <a:solidFill>
                <a:schemeClr val="bg1">
                  <a:lumMod val="75000"/>
                </a:schemeClr>
              </a:solidFill>
              <a:latin typeface="Arial" charset="0"/>
            </a:endParaRPr>
          </a:p>
          <a:p>
            <a:pPr eaLnBrk="0" hangingPunct="0">
              <a:lnSpc>
                <a:spcPct val="65000"/>
              </a:lnSpc>
              <a:spcBef>
                <a:spcPct val="50000"/>
              </a:spcBef>
              <a:defRPr/>
            </a:pPr>
            <a:r>
              <a:rPr lang="en-US" sz="1008" b="1" dirty="0">
                <a:solidFill>
                  <a:schemeClr val="bg1">
                    <a:lumMod val="75000"/>
                  </a:schemeClr>
                </a:solidFill>
                <a:latin typeface="Arial" charset="0"/>
              </a:rPr>
              <a:t>www.PosterPresentations.com</a:t>
            </a:r>
          </a:p>
        </p:txBody>
      </p:sp>
      <p:grpSp>
        <p:nvGrpSpPr>
          <p:cNvPr id="35" name="Group 34"/>
          <p:cNvGrpSpPr/>
          <p:nvPr userDrawn="1"/>
        </p:nvGrpSpPr>
        <p:grpSpPr>
          <a:xfrm>
            <a:off x="-12813740" y="0"/>
            <a:ext cx="12345210" cy="40233600"/>
            <a:chOff x="-13978626" y="0"/>
            <a:chExt cx="13467502" cy="43891200"/>
          </a:xfrm>
        </p:grpSpPr>
        <p:sp>
          <p:nvSpPr>
            <p:cNvPr id="36" name="Rectangle 35"/>
            <p:cNvSpPr/>
            <p:nvPr/>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391863" rtl="0" eaLnBrk="1" fontAlgn="auto" latinLnBrk="0" hangingPunct="1">
                <a:lnSpc>
                  <a:spcPct val="100000"/>
                </a:lnSpc>
                <a:spcBef>
                  <a:spcPts val="0"/>
                </a:spcBef>
                <a:spcAft>
                  <a:spcPts val="0"/>
                </a:spcAft>
                <a:buClrTx/>
                <a:buSzTx/>
                <a:buFontTx/>
                <a:buNone/>
                <a:tabLst/>
                <a:defRPr/>
              </a:pPr>
              <a:r>
                <a:rPr lang="en-US" sz="3667" b="1" spc="0" dirty="0" smtClean="0">
                  <a:solidFill>
                    <a:srgbClr val="FF0000"/>
                  </a:solidFill>
                  <a:latin typeface="Trebuchet MS" pitchFamily="34" charset="0"/>
                </a:rPr>
                <a:t>(—THIS SIDEBAR DOES NOT PRINT—)</a:t>
              </a:r>
              <a:endParaRPr lang="en-US" sz="3667" b="1" spc="550" dirty="0" smtClean="0">
                <a:solidFill>
                  <a:schemeClr val="bg1"/>
                </a:solidFill>
                <a:latin typeface="Trebuchet MS" pitchFamily="34" charset="0"/>
              </a:endParaRPr>
            </a:p>
            <a:p>
              <a:pPr algn="ctr"/>
              <a:r>
                <a:rPr lang="en-US" sz="4400" b="1" spc="550" dirty="0" smtClean="0">
                  <a:solidFill>
                    <a:schemeClr val="bg1"/>
                  </a:solidFill>
                  <a:latin typeface="Trebuchet MS" pitchFamily="34" charset="0"/>
                </a:rPr>
                <a:t>DESIGN</a:t>
              </a:r>
              <a:r>
                <a:rPr lang="en-US" sz="4400" b="1" spc="550" baseline="0" dirty="0" smtClean="0">
                  <a:solidFill>
                    <a:schemeClr val="bg1"/>
                  </a:solidFill>
                  <a:latin typeface="Trebuchet MS" pitchFamily="34" charset="0"/>
                </a:rPr>
                <a:t> </a:t>
              </a:r>
              <a:r>
                <a:rPr lang="en-US" sz="4400" b="1" spc="550" dirty="0" smtClean="0">
                  <a:solidFill>
                    <a:schemeClr val="bg1"/>
                  </a:solidFill>
                  <a:latin typeface="Trebuchet MS" pitchFamily="34" charset="0"/>
                </a:rPr>
                <a:t>GUIDE</a:t>
              </a:r>
            </a:p>
            <a:p>
              <a:pPr algn="ctr"/>
              <a:endParaRPr lang="en-US" sz="3300" b="1" dirty="0" smtClean="0">
                <a:latin typeface="Trebuchet MS" pitchFamily="34" charset="0"/>
              </a:endParaRPr>
            </a:p>
            <a:p>
              <a:pPr defTabSz="3451961"/>
              <a:r>
                <a:rPr lang="en-US" sz="3300" i="0" dirty="0" smtClean="0">
                  <a:latin typeface="Trebuchet MS" pitchFamily="34" charset="0"/>
                </a:rPr>
                <a:t>This PowerPoint</a:t>
              </a:r>
              <a:r>
                <a:rPr lang="en-US" sz="3300" i="0" baseline="0" dirty="0" smtClean="0">
                  <a:latin typeface="Trebuchet MS" pitchFamily="34" charset="0"/>
                </a:rPr>
                <a:t> </a:t>
              </a:r>
              <a:r>
                <a:rPr lang="en-US" sz="3300" i="0" dirty="0" smtClean="0">
                  <a:latin typeface="Trebuchet MS" pitchFamily="34" charset="0"/>
                </a:rPr>
                <a:t>2007 template produces</a:t>
              </a:r>
              <a:r>
                <a:rPr lang="en-US" sz="3300" i="0" baseline="0" dirty="0" smtClean="0">
                  <a:latin typeface="Trebuchet MS" pitchFamily="34" charset="0"/>
                </a:rPr>
                <a:t> </a:t>
              </a:r>
              <a:r>
                <a:rPr lang="en-US" sz="3300" i="0" dirty="0" smtClean="0">
                  <a:latin typeface="Trebuchet MS" pitchFamily="34" charset="0"/>
                </a:rPr>
                <a:t>a 44”x44” presentation poster. </a:t>
              </a:r>
              <a:r>
                <a:rPr lang="en-US" sz="3300" dirty="0" smtClean="0">
                  <a:latin typeface="Trebuchet MS" pitchFamily="34" charset="0"/>
                </a:rPr>
                <a:t>You</a:t>
              </a:r>
              <a:r>
                <a:rPr lang="en-US" sz="3300" baseline="0" dirty="0" smtClean="0">
                  <a:latin typeface="Trebuchet MS" pitchFamily="34" charset="0"/>
                </a:rPr>
                <a:t> can u</a:t>
              </a:r>
              <a:r>
                <a:rPr lang="en-US" sz="3300" dirty="0" smtClean="0">
                  <a:latin typeface="Trebuchet MS" pitchFamily="34" charset="0"/>
                </a:rPr>
                <a:t>se</a:t>
              </a:r>
              <a:r>
                <a:rPr lang="en-US" sz="3300" baseline="0" dirty="0" smtClean="0">
                  <a:latin typeface="Trebuchet MS" pitchFamily="34" charset="0"/>
                </a:rPr>
                <a:t> it to create your research poster and </a:t>
              </a:r>
              <a:r>
                <a:rPr lang="en-US" sz="3300" dirty="0" smtClean="0">
                  <a:latin typeface="Trebuchet MS" pitchFamily="34" charset="0"/>
                </a:rPr>
                <a:t>save valuable time placing titles, subtitles,</a:t>
              </a:r>
              <a:r>
                <a:rPr lang="en-US" sz="3300" baseline="0" dirty="0" smtClean="0">
                  <a:latin typeface="Trebuchet MS" pitchFamily="34" charset="0"/>
                </a:rPr>
                <a:t> text, and graphics</a:t>
              </a:r>
              <a:r>
                <a:rPr lang="en-US" sz="3300" dirty="0" smtClean="0">
                  <a:latin typeface="Trebuchet MS" pitchFamily="34" charset="0"/>
                </a:rPr>
                <a:t>. </a:t>
              </a:r>
            </a:p>
            <a:p>
              <a:pPr defTabSz="3451961"/>
              <a:endParaRPr lang="en-US" sz="3300" dirty="0" smtClean="0">
                <a:latin typeface="Trebuchet MS" pitchFamily="34" charset="0"/>
              </a:endParaRPr>
            </a:p>
            <a:p>
              <a:pPr defTabSz="4023597"/>
              <a:r>
                <a:rPr lang="en-US" sz="33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300" b="1" dirty="0" smtClean="0">
                  <a:solidFill>
                    <a:srgbClr val="FFC000"/>
                  </a:solidFill>
                  <a:latin typeface="Trebuchet MS" pitchFamily="34" charset="0"/>
                </a:rPr>
                <a:t>PosterPresentations.com</a:t>
              </a:r>
              <a:r>
                <a:rPr lang="en-US" sz="3300" b="1" dirty="0" smtClean="0">
                  <a:solidFill>
                    <a:schemeClr val="bg1"/>
                  </a:solidFill>
                  <a:latin typeface="Trebuchet MS" pitchFamily="34" charset="0"/>
                </a:rPr>
                <a:t> </a:t>
              </a:r>
              <a:r>
                <a:rPr lang="en-US" sz="3300" dirty="0" smtClean="0">
                  <a:solidFill>
                    <a:schemeClr val="bg1"/>
                  </a:solidFill>
                  <a:latin typeface="Trebuchet MS" pitchFamily="34" charset="0"/>
                </a:rPr>
                <a:t>and click on HELP DESK.</a:t>
              </a:r>
            </a:p>
            <a:p>
              <a:pPr defTabSz="4023597"/>
              <a:endParaRPr lang="en-US" sz="3300" dirty="0" smtClean="0">
                <a:latin typeface="Trebuchet MS" pitchFamily="34" charset="0"/>
              </a:endParaRPr>
            </a:p>
            <a:p>
              <a:pPr defTabSz="4023597"/>
              <a:r>
                <a:rPr lang="en-US" sz="3300" dirty="0" smtClean="0">
                  <a:solidFill>
                    <a:schemeClr val="bg1"/>
                  </a:solidFill>
                  <a:latin typeface="Trebuchet MS" pitchFamily="34" charset="0"/>
                </a:rPr>
                <a:t>When</a:t>
              </a:r>
              <a:r>
                <a:rPr lang="en-US" sz="3300" baseline="0" dirty="0" smtClean="0">
                  <a:solidFill>
                    <a:schemeClr val="bg1"/>
                  </a:solidFill>
                  <a:latin typeface="Trebuchet MS" pitchFamily="34" charset="0"/>
                </a:rPr>
                <a:t> you are ready to print your poster</a:t>
              </a:r>
              <a:r>
                <a:rPr lang="en-US" sz="3300" dirty="0" smtClean="0">
                  <a:solidFill>
                    <a:schemeClr val="bg1"/>
                  </a:solidFill>
                  <a:latin typeface="Trebuchet MS" pitchFamily="34" charset="0"/>
                </a:rPr>
                <a:t>,</a:t>
              </a:r>
              <a:r>
                <a:rPr lang="en-US" sz="3300" baseline="0" dirty="0" smtClean="0">
                  <a:solidFill>
                    <a:schemeClr val="bg1"/>
                  </a:solidFill>
                  <a:latin typeface="Trebuchet MS" pitchFamily="34" charset="0"/>
                </a:rPr>
                <a:t> go online to </a:t>
              </a:r>
              <a:r>
                <a:rPr lang="en-US" sz="3300" b="0" dirty="0" smtClean="0">
                  <a:solidFill>
                    <a:schemeClr val="bg1"/>
                  </a:solidFill>
                  <a:latin typeface="Trebuchet MS" pitchFamily="34" charset="0"/>
                </a:rPr>
                <a:t>PosterPresentations.com</a:t>
              </a:r>
              <a:r>
                <a:rPr lang="en-US" sz="3300" dirty="0" smtClean="0">
                  <a:solidFill>
                    <a:schemeClr val="bg1"/>
                  </a:solidFill>
                  <a:latin typeface="Trebuchet MS" pitchFamily="34" charset="0"/>
                </a:rPr>
                <a:t/>
              </a:r>
              <a:br>
                <a:rPr lang="en-US" sz="3300" dirty="0" smtClean="0">
                  <a:solidFill>
                    <a:schemeClr val="bg1"/>
                  </a:solidFill>
                  <a:latin typeface="Trebuchet MS" pitchFamily="34" charset="0"/>
                </a:rPr>
              </a:br>
              <a:endParaRPr lang="en-US" sz="3300" dirty="0" smtClean="0">
                <a:solidFill>
                  <a:schemeClr val="bg1"/>
                </a:solidFill>
                <a:latin typeface="Trebuchet MS" pitchFamily="34" charset="0"/>
              </a:endParaRPr>
            </a:p>
            <a:p>
              <a:pPr algn="l" defTabSz="3451961"/>
              <a:r>
                <a:rPr lang="en-US" sz="3300" b="0" dirty="0" smtClean="0">
                  <a:solidFill>
                    <a:schemeClr val="bg1"/>
                  </a:solidFill>
                  <a:latin typeface="Trebuchet MS" pitchFamily="34" charset="0"/>
                </a:rPr>
                <a:t>Need</a:t>
              </a:r>
              <a:r>
                <a:rPr lang="en-US" sz="3300" b="0" baseline="0" dirty="0" smtClean="0">
                  <a:solidFill>
                    <a:schemeClr val="bg1"/>
                  </a:solidFill>
                  <a:latin typeface="Trebuchet MS" pitchFamily="34" charset="0"/>
                </a:rPr>
                <a:t> assistance? Call us at </a:t>
              </a:r>
              <a:r>
                <a:rPr lang="en-US" sz="3300" b="0" dirty="0" smtClean="0">
                  <a:solidFill>
                    <a:srgbClr val="FFC000"/>
                  </a:solidFill>
                  <a:latin typeface="Trebuchet MS" pitchFamily="34" charset="0"/>
                </a:rPr>
                <a:t>1.510.649.3001</a:t>
              </a:r>
            </a:p>
            <a:p>
              <a:pPr algn="l" defTabSz="3451961"/>
              <a:endParaRPr lang="en-US" sz="4033" b="1" dirty="0" smtClean="0">
                <a:solidFill>
                  <a:srgbClr val="FFFF00"/>
                </a:solidFill>
                <a:latin typeface="Trebuchet MS" pitchFamily="34" charset="0"/>
              </a:endParaRPr>
            </a:p>
            <a:p>
              <a:pPr algn="ctr"/>
              <a:endParaRPr lang="en-US" sz="2933" b="1" dirty="0" smtClean="0">
                <a:solidFill>
                  <a:schemeClr val="bg1"/>
                </a:solidFill>
                <a:latin typeface="Trebuchet MS" pitchFamily="34" charset="0"/>
              </a:endParaRPr>
            </a:p>
            <a:p>
              <a:pPr algn="ctr"/>
              <a:r>
                <a:rPr lang="en-US" sz="4400" b="1" spc="550" dirty="0" smtClean="0">
                  <a:solidFill>
                    <a:schemeClr val="bg1"/>
                  </a:solidFill>
                  <a:latin typeface="Trebuchet MS" pitchFamily="34" charset="0"/>
                </a:rPr>
                <a:t>QUICK START</a:t>
              </a:r>
            </a:p>
            <a:p>
              <a:pPr algn="ctr"/>
              <a:endParaRPr lang="en-US" sz="3667" b="1" baseline="0" dirty="0" smtClean="0">
                <a:solidFill>
                  <a:schemeClr val="bg1"/>
                </a:solidFill>
                <a:latin typeface="Trebuchet MS" pitchFamily="34" charset="0"/>
              </a:endParaRPr>
            </a:p>
            <a:p>
              <a:pPr algn="ctr"/>
              <a:r>
                <a:rPr lang="en-US" sz="3667" b="1" baseline="0" dirty="0" smtClean="0">
                  <a:solidFill>
                    <a:srgbClr val="FFC000"/>
                  </a:solidFill>
                  <a:latin typeface="Trebuchet MS" pitchFamily="34" charset="0"/>
                </a:rPr>
                <a:t>Zoom in and out</a:t>
              </a:r>
            </a:p>
            <a:p>
              <a:pPr marL="2161063" indent="-14553" algn="l" defTabSz="780020"/>
              <a:r>
                <a:rPr lang="en-US" sz="2933"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300" b="0" baseline="0" dirty="0" smtClean="0">
                <a:solidFill>
                  <a:schemeClr val="bg1"/>
                </a:solidFill>
                <a:latin typeface="Trebuchet MS" pitchFamily="34" charset="0"/>
              </a:endParaRPr>
            </a:p>
            <a:p>
              <a:pPr algn="ctr"/>
              <a:r>
                <a:rPr lang="en-US" sz="3667" b="1" baseline="0" dirty="0" smtClean="0">
                  <a:solidFill>
                    <a:srgbClr val="FFC000"/>
                  </a:solidFill>
                  <a:latin typeface="Trebuchet MS" pitchFamily="34" charset="0"/>
                </a:rPr>
                <a:t>Title, Authors, and Affiliations</a:t>
              </a:r>
            </a:p>
            <a:p>
              <a:pPr algn="l"/>
              <a:r>
                <a:rPr lang="en-US" sz="2933"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933"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933" b="0" spc="0" baseline="0" dirty="0" smtClean="0">
                <a:solidFill>
                  <a:schemeClr val="bg1">
                    <a:lumMod val="75000"/>
                  </a:schemeClr>
                </a:solidFill>
                <a:latin typeface="Trebuchet MS" pitchFamily="34" charset="0"/>
              </a:endParaRPr>
            </a:p>
            <a:p>
              <a:pPr algn="l"/>
              <a:r>
                <a:rPr lang="en-US" sz="2933" b="1" spc="275" baseline="0" dirty="0" smtClean="0">
                  <a:solidFill>
                    <a:srgbClr val="FFC000"/>
                  </a:solidFill>
                  <a:latin typeface="Trebuchet MS" pitchFamily="34" charset="0"/>
                </a:rPr>
                <a:t>TIP</a:t>
              </a:r>
              <a:r>
                <a:rPr lang="en-US" sz="2933" b="1" baseline="0" dirty="0" smtClean="0">
                  <a:solidFill>
                    <a:srgbClr val="FFC000"/>
                  </a:solidFill>
                  <a:latin typeface="Trebuchet MS" pitchFamily="34" charset="0"/>
                </a:rPr>
                <a:t>: </a:t>
              </a:r>
              <a:r>
                <a:rPr lang="en-US" sz="2933"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2933" b="0" baseline="0" dirty="0" smtClean="0">
                <a:solidFill>
                  <a:schemeClr val="bg1">
                    <a:lumMod val="75000"/>
                  </a:schemeClr>
                </a:solidFill>
                <a:latin typeface="Trebuchet MS" pitchFamily="34" charset="0"/>
              </a:endParaRPr>
            </a:p>
            <a:p>
              <a:pPr algn="l"/>
              <a:r>
                <a:rPr lang="en-US" sz="3300" b="1" baseline="0" dirty="0" smtClean="0">
                  <a:solidFill>
                    <a:schemeClr val="bg1"/>
                  </a:solidFill>
                  <a:latin typeface="Trebuchet MS" pitchFamily="34" charset="0"/>
                </a:rPr>
                <a:t/>
              </a:r>
              <a:br>
                <a:rPr lang="en-US" sz="3300" b="1" baseline="0" dirty="0" smtClean="0">
                  <a:solidFill>
                    <a:schemeClr val="bg1"/>
                  </a:solidFill>
                  <a:latin typeface="Trebuchet MS" pitchFamily="34" charset="0"/>
                </a:rPr>
              </a:br>
              <a:endParaRPr lang="en-US" sz="3300" b="1" dirty="0" smtClean="0">
                <a:solidFill>
                  <a:schemeClr val="bg1"/>
                </a:solidFill>
                <a:latin typeface="Trebuchet MS" pitchFamily="34" charset="0"/>
              </a:endParaRPr>
            </a:p>
            <a:p>
              <a:pPr algn="ctr"/>
              <a:endParaRPr lang="en-US" sz="3300" b="1" dirty="0" smtClean="0">
                <a:solidFill>
                  <a:srgbClr val="FFC000"/>
                </a:solidFill>
                <a:latin typeface="Trebuchet MS" pitchFamily="34" charset="0"/>
              </a:endParaRPr>
            </a:p>
            <a:p>
              <a:pPr algn="ctr"/>
              <a:endParaRPr lang="en-US" sz="3300" b="1" dirty="0" smtClean="0">
                <a:solidFill>
                  <a:srgbClr val="FFC000"/>
                </a:solidFill>
                <a:latin typeface="Trebuchet MS" pitchFamily="34" charset="0"/>
              </a:endParaRPr>
            </a:p>
            <a:p>
              <a:pPr algn="ctr"/>
              <a:r>
                <a:rPr lang="en-US" sz="3667" b="1" dirty="0" smtClean="0">
                  <a:solidFill>
                    <a:srgbClr val="FFC000"/>
                  </a:solidFill>
                  <a:latin typeface="Trebuchet MS" pitchFamily="34" charset="0"/>
                </a:rPr>
                <a:t>Adding Logos</a:t>
              </a:r>
              <a:r>
                <a:rPr lang="en-US" sz="3667" b="1" baseline="0" dirty="0" smtClean="0">
                  <a:solidFill>
                    <a:srgbClr val="FFC000"/>
                  </a:solidFill>
                  <a:latin typeface="Trebuchet MS" pitchFamily="34" charset="0"/>
                </a:rPr>
                <a:t> / Seals</a:t>
              </a:r>
            </a:p>
            <a:p>
              <a:pPr algn="l"/>
              <a:r>
                <a:rPr lang="en-US" sz="2933"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933" b="0" spc="275" baseline="0" dirty="0" smtClean="0">
                <a:solidFill>
                  <a:schemeClr val="bg1">
                    <a:lumMod val="75000"/>
                  </a:schemeClr>
                </a:solidFill>
                <a:latin typeface="Trebuchet MS" pitchFamily="34" charset="0"/>
              </a:endParaRPr>
            </a:p>
            <a:p>
              <a:pPr algn="l"/>
              <a:r>
                <a:rPr lang="en-US" sz="2933" b="1" spc="275" baseline="0" dirty="0" smtClean="0">
                  <a:solidFill>
                    <a:srgbClr val="FFC000"/>
                  </a:solidFill>
                  <a:latin typeface="Trebuchet MS" pitchFamily="34" charset="0"/>
                </a:rPr>
                <a:t>TIP:</a:t>
              </a:r>
              <a:r>
                <a:rPr lang="en-US" sz="2933" b="1" spc="0" baseline="0" dirty="0" smtClean="0">
                  <a:solidFill>
                    <a:srgbClr val="FFC000"/>
                  </a:solidFill>
                  <a:latin typeface="Trebuchet MS" pitchFamily="34" charset="0"/>
                </a:rPr>
                <a:t> </a:t>
              </a:r>
              <a:r>
                <a:rPr lang="en-US" sz="2933" b="0" baseline="0" dirty="0" smtClean="0">
                  <a:solidFill>
                    <a:schemeClr val="bg1">
                      <a:lumMod val="75000"/>
                    </a:schemeClr>
                  </a:solidFill>
                  <a:latin typeface="Trebuchet MS" pitchFamily="34" charset="0"/>
                </a:rPr>
                <a:t>See if your school’s logo is available on our free poster templates page.</a:t>
              </a:r>
            </a:p>
            <a:p>
              <a:pPr algn="l"/>
              <a:endParaRPr lang="en-US" sz="2933" b="0" baseline="0" dirty="0" smtClean="0">
                <a:latin typeface="Trebuchet MS" pitchFamily="34" charset="0"/>
              </a:endParaRPr>
            </a:p>
            <a:p>
              <a:pPr algn="ctr"/>
              <a:r>
                <a:rPr lang="en-US" sz="3667" b="1" baseline="0" dirty="0" smtClean="0">
                  <a:solidFill>
                    <a:srgbClr val="FFC000"/>
                  </a:solidFill>
                  <a:latin typeface="Trebuchet MS" pitchFamily="34" charset="0"/>
                </a:rPr>
                <a:t>Photographs / Graphics</a:t>
              </a:r>
            </a:p>
            <a:p>
              <a:pPr algn="l" defTabSz="896441"/>
              <a:r>
                <a:rPr lang="en-US" sz="2933"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933" b="0" spc="0" baseline="0" dirty="0" smtClean="0">
                  <a:solidFill>
                    <a:schemeClr val="bg1">
                      <a:lumMod val="75000"/>
                    </a:schemeClr>
                  </a:solidFill>
                  <a:latin typeface="Trebuchet MS" pitchFamily="34" charset="0"/>
                </a:rPr>
                <a:t>disproportionally.</a:t>
              </a:r>
            </a:p>
            <a:p>
              <a:pPr algn="l" defTabSz="896441"/>
              <a:endParaRPr lang="en-US" sz="2933" b="0" baseline="0" dirty="0" smtClean="0">
                <a:latin typeface="Trebuchet MS" pitchFamily="34" charset="0"/>
              </a:endParaRPr>
            </a:p>
            <a:p>
              <a:pPr algn="ctr"/>
              <a:endParaRPr lang="en-US" sz="3300" b="1" baseline="0" dirty="0" smtClean="0">
                <a:solidFill>
                  <a:srgbClr val="FFC000"/>
                </a:solidFill>
                <a:latin typeface="Trebuchet MS" pitchFamily="34" charset="0"/>
              </a:endParaRPr>
            </a:p>
            <a:p>
              <a:pPr algn="ctr"/>
              <a:endParaRPr lang="en-US" sz="3300" b="1" baseline="0" dirty="0" smtClean="0">
                <a:solidFill>
                  <a:srgbClr val="FFC000"/>
                </a:solidFill>
                <a:latin typeface="Trebuchet MS" pitchFamily="34" charset="0"/>
              </a:endParaRPr>
            </a:p>
            <a:p>
              <a:pPr algn="ctr"/>
              <a:endParaRPr lang="en-US" sz="3300" b="1" baseline="0" dirty="0" smtClean="0">
                <a:solidFill>
                  <a:srgbClr val="FFC000"/>
                </a:solidFill>
                <a:latin typeface="Trebuchet MS" pitchFamily="34" charset="0"/>
              </a:endParaRPr>
            </a:p>
            <a:p>
              <a:pPr algn="ctr"/>
              <a:endParaRPr lang="en-US" sz="3300" b="1" baseline="0" dirty="0" smtClean="0">
                <a:solidFill>
                  <a:srgbClr val="FFC000"/>
                </a:solidFill>
                <a:latin typeface="Trebuchet MS" pitchFamily="34" charset="0"/>
              </a:endParaRPr>
            </a:p>
            <a:p>
              <a:pPr algn="ctr"/>
              <a:endParaRPr lang="en-US" sz="3300" b="1" baseline="0" dirty="0" smtClean="0">
                <a:solidFill>
                  <a:srgbClr val="FFC000"/>
                </a:solidFill>
                <a:latin typeface="Trebuchet MS" pitchFamily="34" charset="0"/>
              </a:endParaRPr>
            </a:p>
            <a:p>
              <a:pPr algn="ctr"/>
              <a:endParaRPr lang="en-US" sz="3300" b="1" baseline="0" dirty="0" smtClean="0">
                <a:solidFill>
                  <a:srgbClr val="FFC000"/>
                </a:solidFill>
                <a:latin typeface="Trebuchet MS" pitchFamily="34" charset="0"/>
              </a:endParaRPr>
            </a:p>
            <a:p>
              <a:pPr algn="ctr"/>
              <a:endParaRPr lang="en-US" sz="3300" b="1" baseline="0" dirty="0" smtClean="0">
                <a:solidFill>
                  <a:srgbClr val="FFC000"/>
                </a:solidFill>
                <a:latin typeface="Trebuchet MS" pitchFamily="34" charset="0"/>
              </a:endParaRPr>
            </a:p>
            <a:p>
              <a:pPr algn="ctr"/>
              <a:endParaRPr lang="en-US" sz="3300" b="1" baseline="0" dirty="0" smtClean="0">
                <a:solidFill>
                  <a:srgbClr val="FFC000"/>
                </a:solidFill>
                <a:latin typeface="Trebuchet MS" pitchFamily="34" charset="0"/>
              </a:endParaRPr>
            </a:p>
            <a:p>
              <a:pPr algn="ctr"/>
              <a:endParaRPr lang="en-US" sz="3300" b="1" baseline="0" dirty="0" smtClean="0">
                <a:solidFill>
                  <a:srgbClr val="FFC000"/>
                </a:solidFill>
                <a:latin typeface="Trebuchet MS" pitchFamily="34" charset="0"/>
              </a:endParaRPr>
            </a:p>
            <a:p>
              <a:pPr algn="ctr"/>
              <a:r>
                <a:rPr lang="en-US" sz="3667" b="1" baseline="0" dirty="0" smtClean="0">
                  <a:solidFill>
                    <a:srgbClr val="FFC000"/>
                  </a:solidFill>
                  <a:latin typeface="Trebuchet MS" pitchFamily="34" charset="0"/>
                </a:rPr>
                <a:t>Image Quality Check</a:t>
              </a:r>
            </a:p>
            <a:p>
              <a:pPr lvl="0" algn="l" defTabSz="896441"/>
              <a:r>
                <a:rPr lang="en-US" sz="2933" b="0" baseline="0" dirty="0" smtClean="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3300" b="0" dirty="0" smtClean="0">
                <a:latin typeface="Trebuchet MS" pitchFamily="34" charset="0"/>
              </a:endParaRPr>
            </a:p>
          </p:txBody>
        </p:sp>
        <p:cxnSp>
          <p:nvCxnSpPr>
            <p:cNvPr id="37" name="Straight Connector 36"/>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userDrawn="1"/>
          </p:nvPicPr>
          <p:blipFill>
            <a:blip r:embed="rId4" cstate="print"/>
            <a:stretch>
              <a:fillRect/>
            </a:stretch>
          </p:blipFill>
          <p:spPr>
            <a:xfrm>
              <a:off x="-13531152" y="13393589"/>
              <a:ext cx="1952703" cy="1469032"/>
            </a:xfrm>
            <a:prstGeom prst="rect">
              <a:avLst/>
            </a:prstGeom>
          </p:spPr>
        </p:pic>
        <p:pic>
          <p:nvPicPr>
            <p:cNvPr id="39" name="Picture 38"/>
            <p:cNvPicPr>
              <a:picLocks noChangeAspect="1"/>
            </p:cNvPicPr>
            <p:nvPr userDrawn="1"/>
          </p:nvPicPr>
          <p:blipFill>
            <a:blip r:embed="rId5" cstate="print"/>
            <a:stretch>
              <a:fillRect/>
            </a:stretch>
          </p:blipFill>
          <p:spPr>
            <a:xfrm>
              <a:off x="-13386522" y="20257821"/>
              <a:ext cx="12206099" cy="1287728"/>
            </a:xfrm>
            <a:prstGeom prst="rect">
              <a:avLst/>
            </a:prstGeom>
          </p:spPr>
        </p:pic>
        <p:grpSp>
          <p:nvGrpSpPr>
            <p:cNvPr id="45" name="Group 44"/>
            <p:cNvGrpSpPr/>
            <p:nvPr userDrawn="1"/>
          </p:nvGrpSpPr>
          <p:grpSpPr>
            <a:xfrm>
              <a:off x="-12090394" y="32335946"/>
              <a:ext cx="9204778" cy="2833063"/>
              <a:chOff x="-4440600" y="12356268"/>
              <a:chExt cx="3470785" cy="1064970"/>
            </a:xfrm>
          </p:grpSpPr>
          <p:grpSp>
            <p:nvGrpSpPr>
              <p:cNvPr id="70" name="Group 69"/>
              <p:cNvGrpSpPr/>
              <p:nvPr userDrawn="1"/>
            </p:nvGrpSpPr>
            <p:grpSpPr>
              <a:xfrm>
                <a:off x="-2753668" y="12400491"/>
                <a:ext cx="624431" cy="886963"/>
                <a:chOff x="-3921471" y="13037088"/>
                <a:chExt cx="779338" cy="1271013"/>
              </a:xfrm>
            </p:grpSpPr>
            <p:pic>
              <p:nvPicPr>
                <p:cNvPr id="76" name="Picture 75"/>
                <p:cNvPicPr>
                  <a:picLocks noChangeAspect="1"/>
                </p:cNvPicPr>
                <p:nvPr userDrawn="1"/>
              </p:nvPicPr>
              <p:blipFill>
                <a:blip r:embed="rId6" cstate="print"/>
                <a:stretch>
                  <a:fillRect/>
                </a:stretch>
              </p:blipFill>
              <p:spPr>
                <a:xfrm>
                  <a:off x="-3910934" y="13037088"/>
                  <a:ext cx="768801" cy="1090857"/>
                </a:xfrm>
                <a:prstGeom prst="rect">
                  <a:avLst/>
                </a:prstGeom>
              </p:spPr>
            </p:pic>
            <p:sp>
              <p:nvSpPr>
                <p:cNvPr id="77" name="TextBox 76"/>
                <p:cNvSpPr txBox="1"/>
                <p:nvPr userDrawn="1"/>
              </p:nvSpPr>
              <p:spPr>
                <a:xfrm>
                  <a:off x="-3921471" y="14033830"/>
                  <a:ext cx="779337" cy="274271"/>
                </a:xfrm>
                <a:prstGeom prst="rect">
                  <a:avLst/>
                </a:prstGeom>
                <a:solidFill>
                  <a:schemeClr val="accent1"/>
                </a:solidFill>
                <a:ln>
                  <a:noFill/>
                </a:ln>
              </p:spPr>
              <p:txBody>
                <a:bodyPr wrap="square" lIns="91440" tIns="91440" rIns="91440" bIns="91440" rtlCol="0">
                  <a:spAutoFit/>
                </a:bodyPr>
                <a:lstStyle/>
                <a:p>
                  <a:pPr algn="ctr"/>
                  <a:r>
                    <a:rPr lang="en-US" sz="1833" b="1" dirty="0" smtClean="0">
                      <a:solidFill>
                        <a:schemeClr val="tx1"/>
                      </a:solidFill>
                    </a:rPr>
                    <a:t>ORIGINAL</a:t>
                  </a:r>
                  <a:endParaRPr lang="en-US" sz="1833" b="1" dirty="0">
                    <a:solidFill>
                      <a:schemeClr val="tx1"/>
                    </a:solidFill>
                  </a:endParaRPr>
                </a:p>
              </p:txBody>
            </p:sp>
          </p:grpSp>
          <p:grpSp>
            <p:nvGrpSpPr>
              <p:cNvPr id="71" name="Group 70"/>
              <p:cNvGrpSpPr/>
              <p:nvPr userDrawn="1"/>
            </p:nvGrpSpPr>
            <p:grpSpPr>
              <a:xfrm>
                <a:off x="-2003333" y="12400489"/>
                <a:ext cx="1033518" cy="882700"/>
                <a:chOff x="-2880749" y="13041046"/>
                <a:chExt cx="1420279" cy="1213024"/>
              </a:xfrm>
            </p:grpSpPr>
            <p:pic>
              <p:nvPicPr>
                <p:cNvPr id="74" name="Picture 73"/>
                <p:cNvPicPr>
                  <a:picLocks noChangeAspect="1"/>
                </p:cNvPicPr>
                <p:nvPr userDrawn="1"/>
              </p:nvPicPr>
              <p:blipFill>
                <a:blip r:embed="rId6" cstate="print"/>
                <a:stretch>
                  <a:fillRect/>
                </a:stretch>
              </p:blipFill>
              <p:spPr>
                <a:xfrm>
                  <a:off x="-2880749" y="13041046"/>
                  <a:ext cx="1420279" cy="1029694"/>
                </a:xfrm>
                <a:prstGeom prst="rect">
                  <a:avLst/>
                </a:prstGeom>
              </p:spPr>
            </p:pic>
            <p:sp>
              <p:nvSpPr>
                <p:cNvPr id="75" name="TextBox 74"/>
                <p:cNvSpPr txBox="1"/>
                <p:nvPr userDrawn="1"/>
              </p:nvSpPr>
              <p:spPr>
                <a:xfrm>
                  <a:off x="-2880749" y="13991048"/>
                  <a:ext cx="1420279" cy="263022"/>
                </a:xfrm>
                <a:prstGeom prst="rect">
                  <a:avLst/>
                </a:prstGeom>
                <a:solidFill>
                  <a:srgbClr val="FF0000"/>
                </a:solidFill>
              </p:spPr>
              <p:txBody>
                <a:bodyPr wrap="square" lIns="457200" tIns="91440" rIns="457200" bIns="91440" rtlCol="0">
                  <a:spAutoFit/>
                </a:bodyPr>
                <a:lstStyle/>
                <a:p>
                  <a:pPr algn="ctr"/>
                  <a:r>
                    <a:rPr lang="en-US" sz="1833" b="1" dirty="0" smtClean="0">
                      <a:solidFill>
                        <a:schemeClr val="bg1"/>
                      </a:solidFill>
                    </a:rPr>
                    <a:t>DISTORTED</a:t>
                  </a:r>
                  <a:endParaRPr lang="en-US" sz="917" b="1" dirty="0">
                    <a:solidFill>
                      <a:schemeClr val="bg1"/>
                    </a:solidFill>
                  </a:endParaRPr>
                </a:p>
              </p:txBody>
            </p:sp>
          </p:grpSp>
          <p:pic>
            <p:nvPicPr>
              <p:cNvPr id="72" name="Picture 71"/>
              <p:cNvPicPr>
                <a:picLocks noChangeAspect="1"/>
              </p:cNvPicPr>
              <p:nvPr userDrawn="1"/>
            </p:nvPicPr>
            <p:blipFill>
              <a:blip r:embed="rId7" cstate="print"/>
              <a:stretch>
                <a:fillRect/>
              </a:stretch>
            </p:blipFill>
            <p:spPr>
              <a:xfrm>
                <a:off x="-4440600" y="12356268"/>
                <a:ext cx="1098742" cy="847761"/>
              </a:xfrm>
              <a:prstGeom prst="rect">
                <a:avLst/>
              </a:prstGeom>
            </p:spPr>
          </p:pic>
          <p:sp>
            <p:nvSpPr>
              <p:cNvPr id="73" name="TextBox 72"/>
              <p:cNvSpPr txBox="1"/>
              <p:nvPr userDrawn="1"/>
            </p:nvSpPr>
            <p:spPr>
              <a:xfrm>
                <a:off x="-4410773" y="13116248"/>
                <a:ext cx="1035685" cy="304990"/>
              </a:xfrm>
              <a:prstGeom prst="rect">
                <a:avLst/>
              </a:prstGeom>
              <a:noFill/>
            </p:spPr>
            <p:txBody>
              <a:bodyPr wrap="square" lIns="457200" tIns="457200" rIns="457200" bIns="0" rtlCol="0">
                <a:spAutoFit/>
              </a:bodyPr>
              <a:lstStyle/>
              <a:p>
                <a:pPr algn="ctr"/>
                <a:r>
                  <a:rPr lang="en-US" sz="1833" dirty="0" smtClean="0">
                    <a:solidFill>
                      <a:schemeClr val="bg1"/>
                    </a:solidFill>
                  </a:rPr>
                  <a:t>Corner</a:t>
                </a:r>
                <a:r>
                  <a:rPr lang="en-US" sz="1833" baseline="0" dirty="0" smtClean="0">
                    <a:solidFill>
                      <a:schemeClr val="bg1"/>
                    </a:solidFill>
                  </a:rPr>
                  <a:t> handles</a:t>
                </a:r>
                <a:endParaRPr lang="en-US" sz="1833" dirty="0">
                  <a:solidFill>
                    <a:schemeClr val="bg1"/>
                  </a:solidFill>
                </a:endParaRPr>
              </a:p>
            </p:txBody>
          </p:sp>
        </p:grpSp>
        <p:grpSp>
          <p:nvGrpSpPr>
            <p:cNvPr id="46" name="Group 45"/>
            <p:cNvGrpSpPr/>
            <p:nvPr userDrawn="1"/>
          </p:nvGrpSpPr>
          <p:grpSpPr>
            <a:xfrm>
              <a:off x="-12935202" y="38908539"/>
              <a:ext cx="11328025" cy="2998418"/>
              <a:chOff x="-4742408" y="14609970"/>
              <a:chExt cx="4271383" cy="1127128"/>
            </a:xfrm>
          </p:grpSpPr>
          <p:graphicFrame>
            <p:nvGraphicFramePr>
              <p:cNvPr id="66" name="Object 65"/>
              <p:cNvGraphicFramePr>
                <a:graphicFrameLocks noChangeAspect="1"/>
              </p:cNvGraphicFramePr>
              <p:nvPr userDrawn="1">
                <p:extLst>
                  <p:ext uri="{D42A27DB-BD31-4B8C-83A1-F6EECF244321}">
                    <p14:modId xmlns:p14="http://schemas.microsoft.com/office/powerpoint/2010/main" xmlns="" val="283030143"/>
                  </p:ext>
                </p:extLst>
              </p:nvPr>
            </p:nvGraphicFramePr>
            <p:xfrm>
              <a:off x="-4533347" y="14609976"/>
              <a:ext cx="1828800" cy="1117600"/>
            </p:xfrm>
            <a:graphic>
              <a:graphicData uri="http://schemas.openxmlformats.org/presentationml/2006/ole">
                <p:oleObj spid="_x0000_s3090" name="Image" r:id="rId8" imgW="1828571" imgH="1117460" progId="">
                  <p:embed/>
                </p:oleObj>
              </a:graphicData>
            </a:graphic>
          </p:graphicFrame>
          <p:graphicFrame>
            <p:nvGraphicFramePr>
              <p:cNvPr id="67" name="Object 66"/>
              <p:cNvGraphicFramePr>
                <a:graphicFrameLocks noChangeAspect="1"/>
              </p:cNvGraphicFramePr>
              <p:nvPr userDrawn="1">
                <p:extLst>
                  <p:ext uri="{D42A27DB-BD31-4B8C-83A1-F6EECF244321}">
                    <p14:modId xmlns:p14="http://schemas.microsoft.com/office/powerpoint/2010/main" xmlns="" val="155210428"/>
                  </p:ext>
                </p:extLst>
              </p:nvPr>
            </p:nvGraphicFramePr>
            <p:xfrm>
              <a:off x="-2456641" y="14613669"/>
              <a:ext cx="1828800" cy="1117600"/>
            </p:xfrm>
            <a:graphic>
              <a:graphicData uri="http://schemas.openxmlformats.org/presentationml/2006/ole">
                <p:oleObj spid="_x0000_s3091" name="Image" r:id="rId9" imgW="1828571" imgH="1117460" progId="">
                  <p:embed/>
                </p:oleObj>
              </a:graphicData>
            </a:graphic>
          </p:graphicFrame>
          <p:sp>
            <p:nvSpPr>
              <p:cNvPr id="68" name="TextBox 67"/>
              <p:cNvSpPr txBox="1"/>
              <p:nvPr userDrawn="1"/>
            </p:nvSpPr>
            <p:spPr>
              <a:xfrm rot="16200000">
                <a:off x="-5235785" y="15103347"/>
                <a:ext cx="1117601" cy="130848"/>
              </a:xfrm>
              <a:prstGeom prst="rect">
                <a:avLst/>
              </a:prstGeom>
              <a:noFill/>
            </p:spPr>
            <p:txBody>
              <a:bodyPr wrap="square" lIns="91440" tIns="91440" rIns="91440" bIns="0" rtlCol="0">
                <a:spAutoFit/>
              </a:bodyPr>
              <a:lstStyle/>
              <a:p>
                <a:pPr algn="ctr"/>
                <a:r>
                  <a:rPr lang="en-US" sz="1467" dirty="0" smtClean="0">
                    <a:solidFill>
                      <a:srgbClr val="92D050"/>
                    </a:solidFill>
                  </a:rPr>
                  <a:t>Good</a:t>
                </a:r>
                <a:r>
                  <a:rPr lang="en-US" sz="1467" baseline="0" dirty="0" smtClean="0">
                    <a:solidFill>
                      <a:srgbClr val="92D050"/>
                    </a:solidFill>
                  </a:rPr>
                  <a:t> </a:t>
                </a:r>
                <a:r>
                  <a:rPr lang="en-US" sz="1467" baseline="0" dirty="0" smtClean="0">
                    <a:solidFill>
                      <a:schemeClr val="bg1"/>
                    </a:solidFill>
                  </a:rPr>
                  <a:t>printing quality</a:t>
                </a:r>
                <a:endParaRPr lang="en-US" sz="1467" dirty="0">
                  <a:solidFill>
                    <a:schemeClr val="bg1"/>
                  </a:solidFill>
                </a:endParaRPr>
              </a:p>
            </p:txBody>
          </p:sp>
          <p:sp>
            <p:nvSpPr>
              <p:cNvPr id="69" name="TextBox 68"/>
              <p:cNvSpPr txBox="1"/>
              <p:nvPr userDrawn="1"/>
            </p:nvSpPr>
            <p:spPr>
              <a:xfrm rot="16200000">
                <a:off x="-1095250" y="15112874"/>
                <a:ext cx="1117601" cy="130848"/>
              </a:xfrm>
              <a:prstGeom prst="rect">
                <a:avLst/>
              </a:prstGeom>
              <a:noFill/>
            </p:spPr>
            <p:txBody>
              <a:bodyPr wrap="square" lIns="91440" tIns="91440" rIns="91440" bIns="0" rtlCol="0">
                <a:spAutoFit/>
              </a:bodyPr>
              <a:lstStyle/>
              <a:p>
                <a:pPr algn="ctr"/>
                <a:r>
                  <a:rPr lang="en-US" sz="1467" dirty="0" smtClean="0">
                    <a:solidFill>
                      <a:srgbClr val="FF0000"/>
                    </a:solidFill>
                  </a:rPr>
                  <a:t>Bad </a:t>
                </a:r>
                <a:r>
                  <a:rPr lang="en-US" sz="1467" dirty="0" smtClean="0">
                    <a:solidFill>
                      <a:schemeClr val="bg1"/>
                    </a:solidFill>
                  </a:rPr>
                  <a:t>printing quality</a:t>
                </a:r>
                <a:endParaRPr lang="en-US" sz="1467" dirty="0">
                  <a:solidFill>
                    <a:schemeClr val="bg1"/>
                  </a:solidFill>
                </a:endParaRPr>
              </a:p>
            </p:txBody>
          </p:sp>
        </p:grpSp>
      </p:grpSp>
      <p:grpSp>
        <p:nvGrpSpPr>
          <p:cNvPr id="78" name="Group 77"/>
          <p:cNvGrpSpPr/>
          <p:nvPr userDrawn="1"/>
        </p:nvGrpSpPr>
        <p:grpSpPr>
          <a:xfrm>
            <a:off x="40702131" y="-4954"/>
            <a:ext cx="12389930" cy="40238554"/>
            <a:chOff x="44402324" y="-5404"/>
            <a:chExt cx="13516287" cy="43896604"/>
          </a:xfrm>
        </p:grpSpPr>
        <p:sp>
          <p:nvSpPr>
            <p:cNvPr id="79" name="Rectangle 78"/>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400" b="1" spc="550" dirty="0" smtClean="0">
                  <a:solidFill>
                    <a:schemeClr val="bg1"/>
                  </a:solidFill>
                  <a:latin typeface="Trebuchet MS" pitchFamily="34" charset="0"/>
                </a:rPr>
                <a:t>QUICK START (cont.)</a:t>
              </a:r>
            </a:p>
            <a:p>
              <a:pPr algn="ctr"/>
              <a:endParaRPr lang="en-US" sz="4033" b="1" baseline="0" dirty="0" smtClean="0">
                <a:solidFill>
                  <a:schemeClr val="bg1"/>
                </a:solidFill>
                <a:latin typeface="Trebuchet MS" pitchFamily="34" charset="0"/>
              </a:endParaRPr>
            </a:p>
            <a:p>
              <a:pPr algn="ctr"/>
              <a:r>
                <a:rPr lang="en-US" sz="3667" b="1" baseline="0" dirty="0" smtClean="0">
                  <a:solidFill>
                    <a:srgbClr val="FFC000"/>
                  </a:solidFill>
                  <a:latin typeface="Trebuchet MS" pitchFamily="34" charset="0"/>
                </a:rPr>
                <a:t>How to change the template color theme</a:t>
              </a:r>
            </a:p>
            <a:p>
              <a:pPr marL="0" marR="0" lvl="2" indent="0" algn="l" defTabSz="104779" rtl="0" eaLnBrk="1" fontAlgn="auto" latinLnBrk="0" hangingPunct="1">
                <a:lnSpc>
                  <a:spcPct val="100000"/>
                </a:lnSpc>
                <a:spcBef>
                  <a:spcPts val="0"/>
                </a:spcBef>
                <a:spcAft>
                  <a:spcPts val="0"/>
                </a:spcAft>
                <a:buClrTx/>
                <a:buSzTx/>
                <a:buFontTx/>
                <a:buNone/>
                <a:tabLst/>
                <a:defRPr/>
              </a:pPr>
              <a:r>
                <a:rPr lang="en-US" sz="2933"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933" b="0" spc="0" baseline="0" dirty="0" smtClean="0">
                  <a:solidFill>
                    <a:schemeClr val="bg1">
                      <a:lumMod val="75000"/>
                    </a:schemeClr>
                  </a:solidFill>
                  <a:latin typeface="Trebuchet MS" pitchFamily="34" charset="0"/>
                </a:rPr>
                <a:t>also create your own color theme.</a:t>
              </a:r>
            </a:p>
            <a:p>
              <a:pPr marL="0" marR="0" lvl="2" indent="0" algn="l" defTabSz="104779" rtl="0" eaLnBrk="1" fontAlgn="auto" latinLnBrk="0" hangingPunct="1">
                <a:lnSpc>
                  <a:spcPct val="100000"/>
                </a:lnSpc>
                <a:spcBef>
                  <a:spcPts val="0"/>
                </a:spcBef>
                <a:spcAft>
                  <a:spcPts val="0"/>
                </a:spcAft>
                <a:buClrTx/>
                <a:buSzTx/>
                <a:buFontTx/>
                <a:buNone/>
                <a:tabLst/>
                <a:defRPr/>
              </a:pPr>
              <a:endParaRPr lang="en-US" sz="2933" b="0" baseline="0" dirty="0" smtClean="0">
                <a:solidFill>
                  <a:schemeClr val="bg1">
                    <a:lumMod val="75000"/>
                  </a:schemeClr>
                </a:solidFill>
                <a:latin typeface="Trebuchet MS" pitchFamily="34" charset="0"/>
              </a:endParaRPr>
            </a:p>
            <a:p>
              <a:pPr marL="0" indent="0" algn="l" defTabSz="104779"/>
              <a:endParaRPr lang="en-US" sz="2933" b="0" baseline="0" dirty="0" smtClean="0">
                <a:solidFill>
                  <a:schemeClr val="bg1">
                    <a:lumMod val="75000"/>
                  </a:schemeClr>
                </a:solidFill>
                <a:latin typeface="Trebuchet MS" pitchFamily="34" charset="0"/>
              </a:endParaRPr>
            </a:p>
            <a:p>
              <a:pPr marL="0" indent="0" algn="l" defTabSz="104779"/>
              <a:endParaRPr lang="en-US" sz="2933" b="0" baseline="0" dirty="0" smtClean="0">
                <a:solidFill>
                  <a:schemeClr val="bg1">
                    <a:lumMod val="75000"/>
                  </a:schemeClr>
                </a:solidFill>
                <a:latin typeface="Trebuchet MS" pitchFamily="34" charset="0"/>
              </a:endParaRPr>
            </a:p>
            <a:p>
              <a:pPr marL="0" indent="0" algn="l" defTabSz="104779"/>
              <a:endParaRPr lang="en-US" sz="2933" b="0" baseline="0" dirty="0" smtClean="0">
                <a:solidFill>
                  <a:schemeClr val="bg1">
                    <a:lumMod val="75000"/>
                  </a:schemeClr>
                </a:solidFill>
                <a:latin typeface="Trebuchet MS" pitchFamily="34" charset="0"/>
              </a:endParaRPr>
            </a:p>
            <a:p>
              <a:pPr marL="0" indent="0" algn="l" defTabSz="104779"/>
              <a:endParaRPr lang="en-US" sz="2933" b="0" baseline="0" dirty="0" smtClean="0">
                <a:solidFill>
                  <a:schemeClr val="bg1">
                    <a:lumMod val="75000"/>
                  </a:schemeClr>
                </a:solidFill>
                <a:latin typeface="Trebuchet MS" pitchFamily="34" charset="0"/>
              </a:endParaRPr>
            </a:p>
            <a:p>
              <a:pPr marL="0" indent="0" algn="l" defTabSz="104779"/>
              <a:endParaRPr lang="en-US" sz="2933" b="0" baseline="0" dirty="0" smtClean="0">
                <a:solidFill>
                  <a:schemeClr val="bg1">
                    <a:lumMod val="75000"/>
                  </a:schemeClr>
                </a:solidFill>
                <a:latin typeface="Trebuchet MS" pitchFamily="34" charset="0"/>
              </a:endParaRPr>
            </a:p>
            <a:p>
              <a:pPr marL="0" indent="0" algn="l" defTabSz="104779"/>
              <a:endParaRPr lang="en-US" sz="2933" b="0" baseline="0" dirty="0" smtClean="0">
                <a:solidFill>
                  <a:schemeClr val="bg1">
                    <a:lumMod val="75000"/>
                  </a:schemeClr>
                </a:solidFill>
                <a:latin typeface="Trebuchet MS" pitchFamily="34" charset="0"/>
              </a:endParaRPr>
            </a:p>
            <a:p>
              <a:pPr marL="0" indent="0" algn="l" defTabSz="104779"/>
              <a:endParaRPr lang="en-US" sz="2933" b="0" baseline="0" dirty="0" smtClean="0">
                <a:solidFill>
                  <a:schemeClr val="bg1">
                    <a:lumMod val="75000"/>
                  </a:schemeClr>
                </a:solidFill>
                <a:latin typeface="Trebuchet MS" pitchFamily="34" charset="0"/>
              </a:endParaRPr>
            </a:p>
            <a:p>
              <a:pPr marL="0" indent="0" algn="l" defTabSz="104779"/>
              <a:endParaRPr lang="en-US" sz="2933" b="0" baseline="0" dirty="0" smtClean="0">
                <a:solidFill>
                  <a:schemeClr val="bg1">
                    <a:lumMod val="75000"/>
                  </a:schemeClr>
                </a:solidFill>
                <a:latin typeface="Trebuchet MS" pitchFamily="34" charset="0"/>
              </a:endParaRPr>
            </a:p>
            <a:p>
              <a:pPr marL="0" indent="0" algn="l" defTabSz="104779"/>
              <a:r>
                <a:rPr lang="en-US" sz="2933"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4779"/>
              <a:endParaRPr lang="en-US" sz="2933" b="0" baseline="0" dirty="0" smtClean="0">
                <a:solidFill>
                  <a:schemeClr val="bg1">
                    <a:lumMod val="75000"/>
                  </a:schemeClr>
                </a:solidFill>
                <a:latin typeface="Trebuchet MS" pitchFamily="34" charset="0"/>
              </a:endParaRPr>
            </a:p>
            <a:p>
              <a:pPr algn="ctr"/>
              <a:r>
                <a:rPr lang="en-US" sz="3667" b="1" baseline="0" dirty="0" smtClean="0">
                  <a:solidFill>
                    <a:srgbClr val="FFC000"/>
                  </a:solidFill>
                  <a:latin typeface="Trebuchet MS" pitchFamily="34" charset="0"/>
                </a:rPr>
                <a:t>How to add Text</a:t>
              </a:r>
            </a:p>
            <a:p>
              <a:pPr marL="3706551" lvl="2" indent="0" algn="l" defTabSz="130974"/>
              <a:r>
                <a:rPr lang="en-US" sz="2933"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391863" lvl="2" indent="0" algn="l" defTabSz="104779"/>
              <a:endParaRPr lang="en-US" sz="2933" b="0" baseline="0" dirty="0" smtClean="0">
                <a:solidFill>
                  <a:schemeClr val="bg1">
                    <a:lumMod val="75000"/>
                  </a:schemeClr>
                </a:solidFill>
                <a:latin typeface="Trebuchet MS" pitchFamily="34" charset="0"/>
              </a:endParaRPr>
            </a:p>
            <a:p>
              <a:pPr marL="0" marR="0" lvl="0" indent="0" algn="ctr" defTabSz="1391863" rtl="0" eaLnBrk="1" fontAlgn="auto" latinLnBrk="0" hangingPunct="1">
                <a:lnSpc>
                  <a:spcPct val="100000"/>
                </a:lnSpc>
                <a:spcBef>
                  <a:spcPts val="0"/>
                </a:spcBef>
                <a:spcAft>
                  <a:spcPts val="0"/>
                </a:spcAft>
                <a:buClrTx/>
                <a:buSzTx/>
                <a:buFontTx/>
                <a:buNone/>
                <a:tabLst/>
                <a:defRPr/>
              </a:pPr>
              <a:r>
                <a:rPr lang="en-US" sz="2933" b="0" baseline="0" dirty="0" smtClean="0">
                  <a:solidFill>
                    <a:schemeClr val="bg1">
                      <a:lumMod val="75000"/>
                    </a:schemeClr>
                  </a:solidFill>
                  <a:latin typeface="Trebuchet MS" pitchFamily="34" charset="0"/>
                </a:rPr>
                <a:t> </a:t>
              </a:r>
              <a:r>
                <a:rPr kumimoji="0" lang="en-US" sz="3667"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04779" rtl="0" eaLnBrk="1" fontAlgn="auto" latinLnBrk="0" hangingPunct="1">
                <a:lnSpc>
                  <a:spcPct val="100000"/>
                </a:lnSpc>
                <a:spcBef>
                  <a:spcPts val="0"/>
                </a:spcBef>
                <a:spcAft>
                  <a:spcPts val="0"/>
                </a:spcAft>
                <a:buClrTx/>
                <a:buSzTx/>
                <a:buFontTx/>
                <a:buNone/>
                <a:tabLst/>
                <a:defRPr/>
              </a:pPr>
              <a:r>
                <a:rPr kumimoji="0" lang="en-US" sz="2933"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933" b="0" baseline="0" dirty="0" smtClean="0">
                <a:solidFill>
                  <a:schemeClr val="bg1">
                    <a:lumMod val="75000"/>
                  </a:schemeClr>
                </a:solidFill>
                <a:latin typeface="Trebuchet MS" pitchFamily="34" charset="0"/>
              </a:endParaRPr>
            </a:p>
            <a:p>
              <a:pPr marL="1391863" lvl="2" indent="0" algn="l" defTabSz="104779"/>
              <a:endParaRPr lang="en-US" sz="2933" b="0" baseline="0" dirty="0" smtClean="0">
                <a:solidFill>
                  <a:schemeClr val="bg1">
                    <a:lumMod val="75000"/>
                  </a:schemeClr>
                </a:solidFill>
                <a:latin typeface="Trebuchet MS" pitchFamily="34" charset="0"/>
              </a:endParaRPr>
            </a:p>
            <a:p>
              <a:pPr algn="ctr"/>
              <a:r>
                <a:rPr lang="en-US" sz="3667" b="1" baseline="0" dirty="0" smtClean="0">
                  <a:solidFill>
                    <a:srgbClr val="FFC000"/>
                  </a:solidFill>
                  <a:latin typeface="Trebuchet MS" pitchFamily="34" charset="0"/>
                </a:rPr>
                <a:t>How to add Tables</a:t>
              </a:r>
            </a:p>
            <a:p>
              <a:pPr marL="1897661" lvl="1" indent="0" algn="l" defTabSz="104779"/>
              <a:r>
                <a:rPr lang="en-US" sz="2933" b="0" baseline="0" dirty="0" smtClean="0">
                  <a:solidFill>
                    <a:schemeClr val="bg1">
                      <a:lumMod val="75000"/>
                    </a:schemeClr>
                  </a:solidFill>
                  <a:latin typeface="Trebuchet MS" pitchFamily="34" charset="0"/>
                </a:rPr>
                <a:t>To add a table from scratch go to the INSERT menu and </a:t>
              </a:r>
              <a:br>
                <a:rPr lang="en-US" sz="2933" b="0" baseline="0" dirty="0" smtClean="0">
                  <a:solidFill>
                    <a:schemeClr val="bg1">
                      <a:lumMod val="75000"/>
                    </a:schemeClr>
                  </a:solidFill>
                  <a:latin typeface="Trebuchet MS" pitchFamily="34" charset="0"/>
                </a:rPr>
              </a:br>
              <a:r>
                <a:rPr lang="en-US" sz="2933" b="0" baseline="0" dirty="0" smtClean="0">
                  <a:solidFill>
                    <a:schemeClr val="bg1">
                      <a:lumMod val="75000"/>
                    </a:schemeClr>
                  </a:solidFill>
                  <a:latin typeface="Trebuchet MS" pitchFamily="34" charset="0"/>
                </a:rPr>
                <a:t>click on TABLE. A drop-down box will help you select rows and columns. </a:t>
              </a:r>
            </a:p>
            <a:p>
              <a:pPr marL="1941319" lvl="0" indent="0" algn="l" defTabSz="104779"/>
              <a:r>
                <a:rPr lang="en-US" sz="2933"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4779"/>
              <a:endParaRPr lang="en-US" sz="2933" b="0" baseline="0" dirty="0" smtClean="0">
                <a:solidFill>
                  <a:schemeClr val="bg1">
                    <a:lumMod val="75000"/>
                  </a:schemeClr>
                </a:solidFill>
                <a:latin typeface="Trebuchet MS" pitchFamily="34" charset="0"/>
              </a:endParaRPr>
            </a:p>
            <a:p>
              <a:pPr marL="0" marR="0" lvl="0" indent="0" algn="ctr" defTabSz="1391863" rtl="0" eaLnBrk="1" fontAlgn="auto" latinLnBrk="0" hangingPunct="1">
                <a:lnSpc>
                  <a:spcPct val="100000"/>
                </a:lnSpc>
                <a:spcBef>
                  <a:spcPts val="0"/>
                </a:spcBef>
                <a:spcAft>
                  <a:spcPts val="0"/>
                </a:spcAft>
                <a:buClrTx/>
                <a:buSzTx/>
                <a:buFontTx/>
                <a:buNone/>
                <a:tabLst/>
                <a:defRPr/>
              </a:pPr>
              <a:r>
                <a:rPr kumimoji="0" lang="en-US" sz="3667"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04779" rtl="0" eaLnBrk="1" fontAlgn="auto" latinLnBrk="0" hangingPunct="1">
                <a:lnSpc>
                  <a:spcPct val="100000"/>
                </a:lnSpc>
                <a:spcBef>
                  <a:spcPts val="0"/>
                </a:spcBef>
                <a:spcAft>
                  <a:spcPts val="0"/>
                </a:spcAft>
                <a:buClrTx/>
                <a:buSzTx/>
                <a:buFontTx/>
                <a:buNone/>
                <a:tabLst/>
                <a:defRPr/>
              </a:pPr>
              <a:r>
                <a:rPr kumimoji="0" lang="en-US" sz="2933"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4779" rtl="0" eaLnBrk="1" fontAlgn="auto" latinLnBrk="0" hangingPunct="1">
                <a:lnSpc>
                  <a:spcPct val="100000"/>
                </a:lnSpc>
                <a:spcBef>
                  <a:spcPts val="0"/>
                </a:spcBef>
                <a:spcAft>
                  <a:spcPts val="0"/>
                </a:spcAft>
                <a:buClrTx/>
                <a:buSzTx/>
                <a:buFontTx/>
                <a:buNone/>
                <a:tabLst/>
                <a:defRPr/>
              </a:pPr>
              <a:endParaRPr kumimoji="0" lang="en-US" sz="2933"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391863" rtl="0" eaLnBrk="1" fontAlgn="auto" latinLnBrk="0" hangingPunct="1">
                <a:lnSpc>
                  <a:spcPct val="100000"/>
                </a:lnSpc>
                <a:spcBef>
                  <a:spcPts val="0"/>
                </a:spcBef>
                <a:spcAft>
                  <a:spcPts val="0"/>
                </a:spcAft>
                <a:buClrTx/>
                <a:buSzTx/>
                <a:buFontTx/>
                <a:buNone/>
                <a:tabLst/>
                <a:defRPr/>
              </a:pPr>
              <a:r>
                <a:rPr kumimoji="0" lang="en-US" sz="3667"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04779" rtl="0" eaLnBrk="1" fontAlgn="auto" latinLnBrk="0" hangingPunct="1">
                <a:lnSpc>
                  <a:spcPct val="100000"/>
                </a:lnSpc>
                <a:spcBef>
                  <a:spcPts val="0"/>
                </a:spcBef>
                <a:spcAft>
                  <a:spcPts val="0"/>
                </a:spcAft>
                <a:buClrTx/>
                <a:buSzTx/>
                <a:buFontTx/>
                <a:buNone/>
                <a:tabLst/>
                <a:defRPr/>
              </a:pPr>
              <a:r>
                <a:rPr kumimoji="0" lang="en-US" sz="2933"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391863" rtl="0" eaLnBrk="1" fontAlgn="auto" latinLnBrk="0" hangingPunct="1">
                <a:lnSpc>
                  <a:spcPct val="100000"/>
                </a:lnSpc>
                <a:spcBef>
                  <a:spcPts val="0"/>
                </a:spcBef>
                <a:spcAft>
                  <a:spcPts val="0"/>
                </a:spcAft>
                <a:buClrTx/>
                <a:buSzTx/>
                <a:buFontTx/>
                <a:buNone/>
                <a:tabLst/>
                <a:defRPr/>
              </a:pPr>
              <a:endParaRPr kumimoji="0" lang="en-US" sz="3667"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391863" rtl="0" eaLnBrk="1" fontAlgn="auto" latinLnBrk="0" hangingPunct="1">
                <a:lnSpc>
                  <a:spcPct val="100000"/>
                </a:lnSpc>
                <a:spcBef>
                  <a:spcPts val="0"/>
                </a:spcBef>
                <a:spcAft>
                  <a:spcPts val="0"/>
                </a:spcAft>
                <a:buClrTx/>
                <a:buSzTx/>
                <a:buFontTx/>
                <a:buNone/>
                <a:tabLst/>
                <a:defRPr/>
              </a:pPr>
              <a:r>
                <a:rPr kumimoji="0" lang="en-US" sz="3667"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04779" rtl="0" eaLnBrk="1" fontAlgn="auto" latinLnBrk="0" hangingPunct="1">
                <a:lnSpc>
                  <a:spcPct val="100000"/>
                </a:lnSpc>
                <a:spcBef>
                  <a:spcPts val="0"/>
                </a:spcBef>
                <a:spcAft>
                  <a:spcPts val="0"/>
                </a:spcAft>
                <a:buClrTx/>
                <a:buSzTx/>
                <a:buFontTx/>
                <a:buNone/>
                <a:tabLst/>
                <a:defRPr/>
              </a:pPr>
              <a:r>
                <a:rPr kumimoji="0" lang="en-US" sz="2933"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4779" rtl="0" eaLnBrk="1" fontAlgn="auto" latinLnBrk="0" hangingPunct="1">
                <a:lnSpc>
                  <a:spcPct val="100000"/>
                </a:lnSpc>
                <a:spcBef>
                  <a:spcPts val="0"/>
                </a:spcBef>
                <a:spcAft>
                  <a:spcPts val="0"/>
                </a:spcAft>
                <a:buClrTx/>
                <a:buSzTx/>
                <a:buFontTx/>
                <a:buNone/>
                <a:tabLst/>
                <a:defRPr/>
              </a:pPr>
              <a:endParaRPr kumimoji="0" lang="en-US" sz="2933"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391863" rtl="0" eaLnBrk="1" fontAlgn="auto" latinLnBrk="0" hangingPunct="1">
                <a:lnSpc>
                  <a:spcPct val="100000"/>
                </a:lnSpc>
                <a:spcBef>
                  <a:spcPts val="0"/>
                </a:spcBef>
                <a:spcAft>
                  <a:spcPts val="0"/>
                </a:spcAft>
                <a:buClrTx/>
                <a:buSzTx/>
                <a:buFontTx/>
                <a:buNone/>
                <a:tabLst/>
                <a:defRPr/>
              </a:pPr>
              <a:r>
                <a:rPr kumimoji="0" lang="en-US" sz="3667"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04779" rtl="0" eaLnBrk="1" fontAlgn="auto" latinLnBrk="0" hangingPunct="1">
                <a:lnSpc>
                  <a:spcPct val="100000"/>
                </a:lnSpc>
                <a:spcBef>
                  <a:spcPts val="0"/>
                </a:spcBef>
                <a:spcAft>
                  <a:spcPts val="0"/>
                </a:spcAft>
                <a:buClrTx/>
                <a:buSzTx/>
                <a:buFontTx/>
                <a:buNone/>
                <a:tabLst/>
                <a:defRPr/>
              </a:pPr>
              <a:r>
                <a:rPr kumimoji="0" lang="en-US" sz="2933"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04779" rtl="0" eaLnBrk="1" fontAlgn="auto" latinLnBrk="0" hangingPunct="1">
                <a:lnSpc>
                  <a:spcPct val="100000"/>
                </a:lnSpc>
                <a:spcBef>
                  <a:spcPts val="0"/>
                </a:spcBef>
                <a:spcAft>
                  <a:spcPts val="0"/>
                </a:spcAft>
                <a:buClrTx/>
                <a:buSzTx/>
                <a:buFontTx/>
                <a:buNone/>
                <a:tabLst/>
                <a:defRPr/>
              </a:pPr>
              <a:endParaRPr lang="en-US" sz="2933" b="0" baseline="0" dirty="0" smtClean="0">
                <a:solidFill>
                  <a:schemeClr val="bg1">
                    <a:lumMod val="75000"/>
                  </a:schemeClr>
                </a:solidFill>
                <a:latin typeface="Trebuchet MS" pitchFamily="34" charset="0"/>
              </a:endParaRPr>
            </a:p>
            <a:p>
              <a:pPr marL="0" marR="0" lvl="0" indent="0" algn="ctr" defTabSz="1391863" rtl="0" eaLnBrk="1" fontAlgn="auto" latinLnBrk="0" hangingPunct="1">
                <a:lnSpc>
                  <a:spcPct val="100000"/>
                </a:lnSpc>
                <a:spcBef>
                  <a:spcPts val="0"/>
                </a:spcBef>
                <a:spcAft>
                  <a:spcPts val="0"/>
                </a:spcAft>
                <a:buClrTx/>
                <a:buSzTx/>
                <a:buFontTx/>
                <a:buNone/>
                <a:tabLst/>
                <a:defRPr/>
              </a:pPr>
              <a:r>
                <a:rPr kumimoji="0" lang="en-US" sz="3667"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04779" rtl="0" eaLnBrk="1" fontAlgn="auto" latinLnBrk="0" hangingPunct="1">
                <a:lnSpc>
                  <a:spcPct val="100000"/>
                </a:lnSpc>
                <a:spcBef>
                  <a:spcPts val="0"/>
                </a:spcBef>
                <a:spcAft>
                  <a:spcPts val="0"/>
                </a:spcAft>
                <a:buClrTx/>
                <a:buSzTx/>
                <a:buFontTx/>
                <a:buNone/>
                <a:tabLst/>
                <a:defRPr/>
              </a:pPr>
              <a:r>
                <a:rPr kumimoji="0" lang="en-US" sz="2933"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04779" rtl="0" eaLnBrk="1" fontAlgn="auto" latinLnBrk="0" hangingPunct="1">
                <a:lnSpc>
                  <a:spcPct val="100000"/>
                </a:lnSpc>
                <a:spcBef>
                  <a:spcPts val="0"/>
                </a:spcBef>
                <a:spcAft>
                  <a:spcPts val="0"/>
                </a:spcAft>
                <a:buClrTx/>
                <a:buSzTx/>
                <a:buFontTx/>
                <a:buNone/>
                <a:tabLst/>
                <a:defRPr/>
              </a:pPr>
              <a:endParaRPr kumimoji="0" lang="en-US" sz="2567"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0" name="Object 79"/>
            <p:cNvGraphicFramePr>
              <a:graphicFrameLocks noChangeAspect="1"/>
            </p:cNvGraphicFramePr>
            <p:nvPr userDrawn="1">
              <p:extLst>
                <p:ext uri="{D42A27DB-BD31-4B8C-83A1-F6EECF244321}">
                  <p14:modId xmlns:p14="http://schemas.microsoft.com/office/powerpoint/2010/main" xmlns="" val="1689330954"/>
                </p:ext>
              </p:extLst>
            </p:nvPr>
          </p:nvGraphicFramePr>
          <p:xfrm>
            <a:off x="47717694" y="4656250"/>
            <a:ext cx="6825444" cy="2521622"/>
          </p:xfrm>
          <a:graphic>
            <a:graphicData uri="http://schemas.openxmlformats.org/presentationml/2006/ole">
              <p:oleObj spid="_x0000_s3092" name="Image" r:id="rId10" imgW="4571429" imgH="1688889" progId="">
                <p:embed/>
              </p:oleObj>
            </a:graphicData>
          </a:graphic>
        </p:graphicFrame>
        <p:pic>
          <p:nvPicPr>
            <p:cNvPr id="81" name="Picture 80"/>
            <p:cNvPicPr>
              <a:picLocks noChangeAspect="1"/>
            </p:cNvPicPr>
            <p:nvPr userDrawn="1"/>
          </p:nvPicPr>
          <p:blipFill>
            <a:blip r:embed="rId11" cstate="print"/>
            <a:stretch>
              <a:fillRect/>
            </a:stretch>
          </p:blipFill>
          <p:spPr>
            <a:xfrm>
              <a:off x="44804763" y="10986440"/>
              <a:ext cx="3628390" cy="1674641"/>
            </a:xfrm>
            <a:prstGeom prst="rect">
              <a:avLst/>
            </a:prstGeom>
            <a:ln>
              <a:noFill/>
            </a:ln>
          </p:spPr>
        </p:pic>
        <p:graphicFrame>
          <p:nvGraphicFramePr>
            <p:cNvPr id="82" name="Object 81"/>
            <p:cNvGraphicFramePr>
              <a:graphicFrameLocks noChangeAspect="1"/>
            </p:cNvGraphicFramePr>
            <p:nvPr userDrawn="1">
              <p:extLst>
                <p:ext uri="{D42A27DB-BD31-4B8C-83A1-F6EECF244321}">
                  <p14:modId xmlns:p14="http://schemas.microsoft.com/office/powerpoint/2010/main" xmlns="" val="2945985057"/>
                </p:ext>
              </p:extLst>
            </p:nvPr>
          </p:nvGraphicFramePr>
          <p:xfrm>
            <a:off x="44804763" y="17182847"/>
            <a:ext cx="1811108" cy="1212274"/>
          </p:xfrm>
          <a:graphic>
            <a:graphicData uri="http://schemas.openxmlformats.org/presentationml/2006/ole">
              <p:oleObj spid="_x0000_s3093" name="Image" r:id="rId12" imgW="1574603" imgH="1053968" progId="">
                <p:embed/>
              </p:oleObj>
            </a:graphicData>
          </a:graphic>
        </p:graphicFrame>
        <p:grpSp>
          <p:nvGrpSpPr>
            <p:cNvPr id="83" name="Group 82"/>
            <p:cNvGrpSpPr/>
            <p:nvPr userDrawn="1"/>
          </p:nvGrpSpPr>
          <p:grpSpPr>
            <a:xfrm>
              <a:off x="44804763" y="39613970"/>
              <a:ext cx="12651307" cy="1546389"/>
              <a:chOff x="44200453" y="28362386"/>
              <a:chExt cx="9771399" cy="1090622"/>
            </a:xfrm>
          </p:grpSpPr>
          <p:sp>
            <p:nvSpPr>
              <p:cNvPr id="85" name="Rounded Rectangle 84"/>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26"/>
              </a:p>
            </p:txBody>
          </p:sp>
          <p:pic>
            <p:nvPicPr>
              <p:cNvPr id="86" name="Picture 7" descr="http://t2.gstatic.com/images?q=tbn:ANd9GcR4APHC6TT9w54M2zn_pvCiBxUNcspYPoVxirLRphBoJabfSvu7zw">
                <a:hlinkClick r:id="rId13"/>
              </p:cNvPr>
              <p:cNvPicPr>
                <a:picLocks noChangeAspect="1" noChangeArrowheads="1"/>
              </p:cNvPicPr>
              <p:nvPr userDrawn="1"/>
            </p:nvPicPr>
            <p:blipFill>
              <a:blip r:embed="rId14" cstate="print"/>
              <a:srcRect/>
              <a:stretch>
                <a:fillRect/>
              </a:stretch>
            </p:blipFill>
            <p:spPr bwMode="auto">
              <a:xfrm>
                <a:off x="44326393" y="28460718"/>
                <a:ext cx="914401" cy="914399"/>
              </a:xfrm>
              <a:prstGeom prst="rect">
                <a:avLst/>
              </a:prstGeom>
              <a:noFill/>
              <a:ln>
                <a:noFill/>
              </a:ln>
            </p:spPr>
          </p:pic>
          <p:sp>
            <p:nvSpPr>
              <p:cNvPr id="87" name="TextBox 86"/>
              <p:cNvSpPr txBox="1"/>
              <p:nvPr userDrawn="1"/>
            </p:nvSpPr>
            <p:spPr>
              <a:xfrm>
                <a:off x="45300663" y="28552305"/>
                <a:ext cx="8671189" cy="591997"/>
              </a:xfrm>
              <a:prstGeom prst="rect">
                <a:avLst/>
              </a:prstGeom>
              <a:noFill/>
              <a:ln>
                <a:noFill/>
              </a:ln>
            </p:spPr>
            <p:txBody>
              <a:bodyPr wrap="square" rtlCol="0">
                <a:spAutoFit/>
              </a:bodyPr>
              <a:lstStyle/>
              <a:p>
                <a:r>
                  <a:rPr lang="en-US" sz="2200" dirty="0" smtClean="0">
                    <a:solidFill>
                      <a:schemeClr val="tx2"/>
                    </a:solidFill>
                    <a:latin typeface="Trebuchet MS" pitchFamily="34" charset="0"/>
                  </a:rPr>
                  <a:t>Student</a:t>
                </a:r>
                <a:r>
                  <a:rPr lang="en-US" sz="2200" baseline="0" dirty="0" smtClean="0">
                    <a:solidFill>
                      <a:schemeClr val="tx2"/>
                    </a:solidFill>
                    <a:latin typeface="Trebuchet MS" pitchFamily="34" charset="0"/>
                  </a:rPr>
                  <a:t> discounts are available on our </a:t>
                </a:r>
                <a:r>
                  <a:rPr lang="en-US" sz="2200" baseline="0" dirty="0" err="1" smtClean="0">
                    <a:solidFill>
                      <a:schemeClr val="tx2"/>
                    </a:solidFill>
                    <a:latin typeface="Trebuchet MS" pitchFamily="34" charset="0"/>
                  </a:rPr>
                  <a:t>Facebook</a:t>
                </a:r>
                <a:r>
                  <a:rPr lang="en-US" sz="2200" baseline="0" dirty="0" smtClean="0">
                    <a:solidFill>
                      <a:schemeClr val="tx2"/>
                    </a:solidFill>
                    <a:latin typeface="Trebuchet MS" pitchFamily="34" charset="0"/>
                  </a:rPr>
                  <a:t> page.</a:t>
                </a:r>
                <a:br>
                  <a:rPr lang="en-US" sz="2200" baseline="0" dirty="0" smtClean="0">
                    <a:solidFill>
                      <a:schemeClr val="tx2"/>
                    </a:solidFill>
                    <a:latin typeface="Trebuchet MS" pitchFamily="34" charset="0"/>
                  </a:rPr>
                </a:br>
                <a:r>
                  <a:rPr lang="en-US" sz="2200" baseline="0" dirty="0" smtClean="0">
                    <a:solidFill>
                      <a:schemeClr val="tx2"/>
                    </a:solidFill>
                    <a:latin typeface="Trebuchet MS" pitchFamily="34" charset="0"/>
                  </a:rPr>
                  <a:t>Go to </a:t>
                </a:r>
                <a:r>
                  <a:rPr lang="en-US" sz="2200" u="sng" baseline="0" dirty="0" smtClean="0">
                    <a:solidFill>
                      <a:schemeClr val="tx2"/>
                    </a:solidFill>
                    <a:latin typeface="Trebuchet MS" pitchFamily="34" charset="0"/>
                  </a:rPr>
                  <a:t>PosterPresentations.com</a:t>
                </a:r>
                <a:r>
                  <a:rPr lang="en-US" sz="2200" baseline="0" dirty="0" smtClean="0">
                    <a:solidFill>
                      <a:schemeClr val="tx2"/>
                    </a:solidFill>
                    <a:latin typeface="Trebuchet MS" pitchFamily="34" charset="0"/>
                  </a:rPr>
                  <a:t> and click on the FB icon. </a:t>
                </a:r>
                <a:endParaRPr lang="en-US" sz="2200" dirty="0">
                  <a:solidFill>
                    <a:schemeClr val="tx2"/>
                  </a:solidFill>
                  <a:latin typeface="Trebuchet MS" pitchFamily="34" charset="0"/>
                </a:endParaRPr>
              </a:p>
            </p:txBody>
          </p:sp>
        </p:grpSp>
        <p:sp>
          <p:nvSpPr>
            <p:cNvPr id="84" name="TextBox 83"/>
            <p:cNvSpPr txBox="1"/>
            <p:nvPr userDrawn="1"/>
          </p:nvSpPr>
          <p:spPr>
            <a:xfrm>
              <a:off x="44530580" y="41758589"/>
              <a:ext cx="8394379" cy="1414959"/>
            </a:xfrm>
            <a:prstGeom prst="rect">
              <a:avLst/>
            </a:prstGeom>
            <a:noFill/>
          </p:spPr>
          <p:txBody>
            <a:bodyPr wrap="square" lIns="65304" tIns="32651" rIns="65304" bIns="32651" rtlCol="0">
              <a:spAutoFit/>
            </a:bodyPr>
            <a:lstStyle/>
            <a:p>
              <a:pPr>
                <a:lnSpc>
                  <a:spcPts val="2383"/>
                </a:lnSpc>
              </a:pPr>
              <a:r>
                <a:rPr lang="en-US" sz="2567" dirty="0" smtClean="0">
                  <a:solidFill>
                    <a:schemeClr val="bg1"/>
                  </a:solidFill>
                </a:rPr>
                <a:t>© 2013</a:t>
              </a:r>
              <a:r>
                <a:rPr lang="en-US" sz="2567" baseline="0" dirty="0" smtClean="0">
                  <a:solidFill>
                    <a:schemeClr val="bg1"/>
                  </a:solidFill>
                </a:rPr>
                <a:t> </a:t>
              </a:r>
              <a:r>
                <a:rPr lang="en-US" sz="2567" dirty="0" smtClean="0">
                  <a:solidFill>
                    <a:schemeClr val="bg1"/>
                  </a:solidFill>
                </a:rPr>
                <a:t>PosterPresentations.com</a:t>
              </a:r>
              <a:br>
                <a:rPr lang="en-US" sz="2567" dirty="0" smtClean="0">
                  <a:solidFill>
                    <a:schemeClr val="bg1"/>
                  </a:solidFill>
                </a:rPr>
              </a:br>
              <a:r>
                <a:rPr lang="en-US" sz="2567" dirty="0" smtClean="0">
                  <a:solidFill>
                    <a:schemeClr val="bg1"/>
                  </a:solidFill>
                </a:rPr>
                <a:t>    </a:t>
              </a:r>
              <a:r>
                <a:rPr lang="en-US" sz="2200" dirty="0" smtClean="0">
                  <a:solidFill>
                    <a:schemeClr val="bg1"/>
                  </a:solidFill>
                </a:rPr>
                <a:t>2117 Fourth Street ,</a:t>
              </a:r>
              <a:r>
                <a:rPr lang="en-US" sz="2200" baseline="0" dirty="0" smtClean="0">
                  <a:solidFill>
                    <a:schemeClr val="bg1"/>
                  </a:solidFill>
                </a:rPr>
                <a:t> Unit C        </a:t>
              </a:r>
            </a:p>
            <a:p>
              <a:pPr>
                <a:lnSpc>
                  <a:spcPts val="2383"/>
                </a:lnSpc>
              </a:pPr>
              <a:r>
                <a:rPr lang="en-US" sz="2200" baseline="0" dirty="0" smtClean="0">
                  <a:solidFill>
                    <a:schemeClr val="bg1"/>
                  </a:solidFill>
                </a:rPr>
                <a:t>     Berkeley CA </a:t>
              </a:r>
              <a:r>
                <a:rPr lang="en-US" sz="1833" baseline="0" dirty="0" smtClean="0">
                  <a:solidFill>
                    <a:schemeClr val="bg1"/>
                  </a:solidFill>
                </a:rPr>
                <a:t>94710</a:t>
              </a:r>
              <a:r>
                <a:rPr lang="en-US" sz="2200" baseline="0" dirty="0" smtClean="0">
                  <a:solidFill>
                    <a:schemeClr val="bg1"/>
                  </a:solidFill>
                </a:rPr>
                <a:t/>
              </a:r>
              <a:br>
                <a:rPr lang="en-US" sz="2200" baseline="0" dirty="0" smtClean="0">
                  <a:solidFill>
                    <a:schemeClr val="bg1"/>
                  </a:solidFill>
                </a:rPr>
              </a:br>
              <a:r>
                <a:rPr lang="en-US" sz="2200" baseline="0" dirty="0" smtClean="0">
                  <a:solidFill>
                    <a:schemeClr val="bg1"/>
                  </a:solidFill>
                </a:rPr>
                <a:t>    </a:t>
              </a:r>
              <a:r>
                <a:rPr lang="en-US" sz="2200" b="1" baseline="0" dirty="0" smtClean="0">
                  <a:solidFill>
                    <a:srgbClr val="FFFF00"/>
                  </a:solidFill>
                </a:rPr>
                <a:t>posterpresenter@gmail.com</a:t>
              </a:r>
              <a:endParaRPr lang="en-US" sz="2567"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023305" rtl="0" eaLnBrk="1" latinLnBrk="0" hangingPunct="1">
        <a:spcBef>
          <a:spcPct val="0"/>
        </a:spcBef>
        <a:buNone/>
        <a:defRPr sz="8067" kern="1200">
          <a:solidFill>
            <a:schemeClr val="bg1"/>
          </a:solidFill>
          <a:latin typeface="Trebuchet MS" pitchFamily="34" charset="0"/>
          <a:ea typeface="+mj-ea"/>
          <a:cs typeface="+mj-cs"/>
        </a:defRPr>
      </a:lvl1pPr>
    </p:titleStyle>
    <p:bodyStyle>
      <a:lvl1pPr marL="1508740" indent="-1508740" algn="l" defTabSz="4023305" rtl="0" eaLnBrk="1" latinLnBrk="0" hangingPunct="1">
        <a:spcBef>
          <a:spcPct val="20000"/>
        </a:spcBef>
        <a:buFont typeface="Arial" pitchFamily="34" charset="0"/>
        <a:buChar char="•"/>
        <a:defRPr sz="14117" kern="1200">
          <a:solidFill>
            <a:schemeClr val="tx1"/>
          </a:solidFill>
          <a:latin typeface="+mn-lt"/>
          <a:ea typeface="+mn-ea"/>
          <a:cs typeface="+mn-cs"/>
        </a:defRPr>
      </a:lvl1pPr>
      <a:lvl2pPr marL="3268936" indent="-1257282" algn="l" defTabSz="4023305" rtl="0" eaLnBrk="1" latinLnBrk="0" hangingPunct="1">
        <a:spcBef>
          <a:spcPct val="20000"/>
        </a:spcBef>
        <a:buFont typeface="Arial" pitchFamily="34" charset="0"/>
        <a:buChar char="–"/>
        <a:defRPr sz="12375" kern="1200">
          <a:solidFill>
            <a:schemeClr val="tx1"/>
          </a:solidFill>
          <a:latin typeface="+mn-lt"/>
          <a:ea typeface="+mn-ea"/>
          <a:cs typeface="+mn-cs"/>
        </a:defRPr>
      </a:lvl2pPr>
      <a:lvl3pPr marL="5029132" indent="-1005827" algn="l" defTabSz="4023305" rtl="0" eaLnBrk="1" latinLnBrk="0" hangingPunct="1">
        <a:spcBef>
          <a:spcPct val="20000"/>
        </a:spcBef>
        <a:buFont typeface="Arial" pitchFamily="34" charset="0"/>
        <a:buChar char="•"/>
        <a:defRPr sz="10634" kern="1200">
          <a:solidFill>
            <a:schemeClr val="tx1"/>
          </a:solidFill>
          <a:latin typeface="+mn-lt"/>
          <a:ea typeface="+mn-ea"/>
          <a:cs typeface="+mn-cs"/>
        </a:defRPr>
      </a:lvl3pPr>
      <a:lvl4pPr marL="7040785"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9052436"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1064090"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75741"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87394"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99047"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en-US"/>
      </a:defPPr>
      <a:lvl1pPr marL="0" algn="l" defTabSz="4023305" rtl="0" eaLnBrk="1" latinLnBrk="0" hangingPunct="1">
        <a:defRPr sz="7884" kern="1200">
          <a:solidFill>
            <a:schemeClr val="tx1"/>
          </a:solidFill>
          <a:latin typeface="+mn-lt"/>
          <a:ea typeface="+mn-ea"/>
          <a:cs typeface="+mn-cs"/>
        </a:defRPr>
      </a:lvl1pPr>
      <a:lvl2pPr marL="2011653" algn="l" defTabSz="4023305" rtl="0" eaLnBrk="1" latinLnBrk="0" hangingPunct="1">
        <a:defRPr sz="7884" kern="1200">
          <a:solidFill>
            <a:schemeClr val="tx1"/>
          </a:solidFill>
          <a:latin typeface="+mn-lt"/>
          <a:ea typeface="+mn-ea"/>
          <a:cs typeface="+mn-cs"/>
        </a:defRPr>
      </a:lvl2pPr>
      <a:lvl3pPr marL="4023305" algn="l" defTabSz="4023305" rtl="0" eaLnBrk="1" latinLnBrk="0" hangingPunct="1">
        <a:defRPr sz="7884" kern="1200">
          <a:solidFill>
            <a:schemeClr val="tx1"/>
          </a:solidFill>
          <a:latin typeface="+mn-lt"/>
          <a:ea typeface="+mn-ea"/>
          <a:cs typeface="+mn-cs"/>
        </a:defRPr>
      </a:lvl3pPr>
      <a:lvl4pPr marL="6034958" algn="l" defTabSz="4023305" rtl="0" eaLnBrk="1" latinLnBrk="0" hangingPunct="1">
        <a:defRPr sz="7884" kern="1200">
          <a:solidFill>
            <a:schemeClr val="tx1"/>
          </a:solidFill>
          <a:latin typeface="+mn-lt"/>
          <a:ea typeface="+mn-ea"/>
          <a:cs typeface="+mn-cs"/>
        </a:defRPr>
      </a:lvl4pPr>
      <a:lvl5pPr marL="8046610" algn="l" defTabSz="4023305" rtl="0" eaLnBrk="1" latinLnBrk="0" hangingPunct="1">
        <a:defRPr sz="7884" kern="1200">
          <a:solidFill>
            <a:schemeClr val="tx1"/>
          </a:solidFill>
          <a:latin typeface="+mn-lt"/>
          <a:ea typeface="+mn-ea"/>
          <a:cs typeface="+mn-cs"/>
        </a:defRPr>
      </a:lvl5pPr>
      <a:lvl6pPr marL="10058263" algn="l" defTabSz="4023305" rtl="0" eaLnBrk="1" latinLnBrk="0" hangingPunct="1">
        <a:defRPr sz="7884" kern="1200">
          <a:solidFill>
            <a:schemeClr val="tx1"/>
          </a:solidFill>
          <a:latin typeface="+mn-lt"/>
          <a:ea typeface="+mn-ea"/>
          <a:cs typeface="+mn-cs"/>
        </a:defRPr>
      </a:lvl6pPr>
      <a:lvl7pPr marL="12069917" algn="l" defTabSz="4023305" rtl="0" eaLnBrk="1" latinLnBrk="0" hangingPunct="1">
        <a:defRPr sz="7884" kern="1200">
          <a:solidFill>
            <a:schemeClr val="tx1"/>
          </a:solidFill>
          <a:latin typeface="+mn-lt"/>
          <a:ea typeface="+mn-ea"/>
          <a:cs typeface="+mn-cs"/>
        </a:defRPr>
      </a:lvl7pPr>
      <a:lvl8pPr marL="14081568" algn="l" defTabSz="4023305" rtl="0" eaLnBrk="1" latinLnBrk="0" hangingPunct="1">
        <a:defRPr sz="7884" kern="1200">
          <a:solidFill>
            <a:schemeClr val="tx1"/>
          </a:solidFill>
          <a:latin typeface="+mn-lt"/>
          <a:ea typeface="+mn-ea"/>
          <a:cs typeface="+mn-cs"/>
        </a:defRPr>
      </a:lvl8pPr>
      <a:lvl9pPr marL="16093221" algn="l" defTabSz="4023305" rtl="0" eaLnBrk="1" latinLnBrk="0" hangingPunct="1">
        <a:defRPr sz="78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Text Placeholder 351"/>
          <p:cNvSpPr>
            <a:spLocks noGrp="1"/>
          </p:cNvSpPr>
          <p:nvPr>
            <p:ph type="body" sz="quarter" idx="10"/>
          </p:nvPr>
        </p:nvSpPr>
        <p:spPr>
          <a:xfrm>
            <a:off x="828837" y="7129168"/>
            <a:ext cx="12458671" cy="2507395"/>
          </a:xfrm>
        </p:spPr>
        <p:txBody>
          <a:bodyPr/>
          <a:lstStyle/>
          <a:p>
            <a:r>
              <a:rPr lang="en-US" smtClean="0"/>
              <a:t>asd</a:t>
            </a:r>
          </a:p>
          <a:p>
            <a:r>
              <a:rPr lang="en-US" smtClean="0"/>
              <a:t>asdas</a:t>
            </a:r>
          </a:p>
          <a:p>
            <a:endParaRPr lang="en-US" smtClean="0"/>
          </a:p>
          <a:p>
            <a:endParaRPr lang="en-US" smtClean="0"/>
          </a:p>
          <a:p>
            <a:r>
              <a:rPr lang="en-US" smtClean="0"/>
              <a:t>asdasd</a:t>
            </a:r>
            <a:endParaRPr lang="en-US"/>
          </a:p>
        </p:txBody>
      </p:sp>
      <p:sp>
        <p:nvSpPr>
          <p:cNvPr id="353" name="Text Placeholder 352"/>
          <p:cNvSpPr>
            <a:spLocks noGrp="1"/>
          </p:cNvSpPr>
          <p:nvPr>
            <p:ph type="body" sz="quarter" idx="11"/>
          </p:nvPr>
        </p:nvSpPr>
        <p:spPr>
          <a:noFill/>
          <a:ln>
            <a:solidFill>
              <a:schemeClr val="accent1"/>
            </a:solidFill>
          </a:ln>
        </p:spPr>
        <p:txBody>
          <a:bodyPr/>
          <a:lstStyle/>
          <a:p>
            <a:r>
              <a:rPr lang="en-US" smtClean="0"/>
              <a:t>kljkjkljkl</a:t>
            </a:r>
            <a:endParaRPr lang="en-US"/>
          </a:p>
        </p:txBody>
      </p:sp>
      <p:sp>
        <p:nvSpPr>
          <p:cNvPr id="355" name="Text Placeholder 354"/>
          <p:cNvSpPr>
            <a:spLocks noGrp="1"/>
          </p:cNvSpPr>
          <p:nvPr>
            <p:ph type="body" sz="quarter" idx="19"/>
          </p:nvPr>
        </p:nvSpPr>
        <p:spPr/>
        <p:txBody>
          <a:bodyPr/>
          <a:lstStyle/>
          <a:p>
            <a:endParaRPr lang="en-US"/>
          </a:p>
        </p:txBody>
      </p:sp>
      <p:sp>
        <p:nvSpPr>
          <p:cNvPr id="356" name="Text Placeholder 355"/>
          <p:cNvSpPr>
            <a:spLocks noGrp="1"/>
          </p:cNvSpPr>
          <p:nvPr>
            <p:ph type="body" sz="quarter" idx="20"/>
          </p:nvPr>
        </p:nvSpPr>
        <p:spPr/>
        <p:txBody>
          <a:bodyPr/>
          <a:lstStyle/>
          <a:p>
            <a:endParaRPr lang="en-US"/>
          </a:p>
        </p:txBody>
      </p:sp>
      <p:sp>
        <p:nvSpPr>
          <p:cNvPr id="357" name="Text Placeholder 356"/>
          <p:cNvSpPr>
            <a:spLocks noGrp="1"/>
          </p:cNvSpPr>
          <p:nvPr>
            <p:ph type="body" sz="quarter" idx="21"/>
          </p:nvPr>
        </p:nvSpPr>
        <p:spPr/>
        <p:txBody>
          <a:bodyPr/>
          <a:lstStyle/>
          <a:p>
            <a:endParaRPr lang="en-US"/>
          </a:p>
        </p:txBody>
      </p:sp>
      <p:sp>
        <p:nvSpPr>
          <p:cNvPr id="358" name="Text Placeholder 357"/>
          <p:cNvSpPr>
            <a:spLocks noGrp="1"/>
          </p:cNvSpPr>
          <p:nvPr>
            <p:ph type="body" sz="quarter" idx="22"/>
          </p:nvPr>
        </p:nvSpPr>
        <p:spPr/>
        <p:txBody>
          <a:bodyPr/>
          <a:lstStyle/>
          <a:p>
            <a:endParaRPr lang="en-US"/>
          </a:p>
        </p:txBody>
      </p:sp>
      <p:sp>
        <p:nvSpPr>
          <p:cNvPr id="359" name="Text Placeholder 358"/>
          <p:cNvSpPr>
            <a:spLocks noGrp="1"/>
          </p:cNvSpPr>
          <p:nvPr>
            <p:ph type="body" sz="quarter" idx="23"/>
          </p:nvPr>
        </p:nvSpPr>
        <p:spPr/>
        <p:txBody>
          <a:bodyPr/>
          <a:lstStyle/>
          <a:p>
            <a:endParaRPr lang="en-US"/>
          </a:p>
        </p:txBody>
      </p:sp>
      <p:sp>
        <p:nvSpPr>
          <p:cNvPr id="360" name="Text Placeholder 359"/>
          <p:cNvSpPr>
            <a:spLocks noGrp="1"/>
          </p:cNvSpPr>
          <p:nvPr>
            <p:ph type="body" sz="quarter" idx="24"/>
          </p:nvPr>
        </p:nvSpPr>
        <p:spPr/>
        <p:txBody>
          <a:bodyPr/>
          <a:lstStyle/>
          <a:p>
            <a:endParaRPr lang="en-US"/>
          </a:p>
        </p:txBody>
      </p:sp>
      <p:sp>
        <p:nvSpPr>
          <p:cNvPr id="361" name="Text Placeholder 360"/>
          <p:cNvSpPr>
            <a:spLocks noGrp="1"/>
          </p:cNvSpPr>
          <p:nvPr>
            <p:ph type="body" sz="quarter" idx="25"/>
          </p:nvPr>
        </p:nvSpPr>
        <p:spPr/>
        <p:txBody>
          <a:bodyPr/>
          <a:lstStyle/>
          <a:p>
            <a:endParaRPr lang="en-US"/>
          </a:p>
        </p:txBody>
      </p:sp>
      <p:sp>
        <p:nvSpPr>
          <p:cNvPr id="362" name="Text Placeholder 361"/>
          <p:cNvSpPr>
            <a:spLocks noGrp="1"/>
          </p:cNvSpPr>
          <p:nvPr>
            <p:ph type="body" sz="quarter" idx="26"/>
          </p:nvPr>
        </p:nvSpPr>
        <p:spPr/>
        <p:txBody>
          <a:bodyPr/>
          <a:lstStyle/>
          <a:p>
            <a:endParaRPr lang="en-US"/>
          </a:p>
        </p:txBody>
      </p:sp>
      <p:sp>
        <p:nvSpPr>
          <p:cNvPr id="363" name="Text Placeholder 362"/>
          <p:cNvSpPr>
            <a:spLocks noGrp="1"/>
          </p:cNvSpPr>
          <p:nvPr>
            <p:ph type="body" sz="quarter" idx="27"/>
          </p:nvPr>
        </p:nvSpPr>
        <p:spPr/>
        <p:txBody>
          <a:bodyPr/>
          <a:lstStyle/>
          <a:p>
            <a:endParaRPr lang="en-US"/>
          </a:p>
        </p:txBody>
      </p:sp>
      <p:sp>
        <p:nvSpPr>
          <p:cNvPr id="364" name="Text Placeholder 363"/>
          <p:cNvSpPr>
            <a:spLocks noGrp="1"/>
          </p:cNvSpPr>
          <p:nvPr>
            <p:ph type="body" sz="quarter" idx="28"/>
          </p:nvPr>
        </p:nvSpPr>
        <p:spPr/>
        <p:txBody>
          <a:bodyPr/>
          <a:lstStyle/>
          <a:p>
            <a:endParaRPr lang="en-US"/>
          </a:p>
        </p:txBody>
      </p:sp>
      <p:sp>
        <p:nvSpPr>
          <p:cNvPr id="365" name="Text Placeholder 364"/>
          <p:cNvSpPr>
            <a:spLocks noGrp="1"/>
          </p:cNvSpPr>
          <p:nvPr>
            <p:ph type="body" sz="quarter" idx="29"/>
          </p:nvPr>
        </p:nvSpPr>
        <p:spPr/>
        <p:txBody>
          <a:bodyPr/>
          <a:lstStyle/>
          <a:p>
            <a:endParaRPr lang="en-US"/>
          </a:p>
        </p:txBody>
      </p:sp>
      <p:sp>
        <p:nvSpPr>
          <p:cNvPr id="366" name="Text Placeholder 365"/>
          <p:cNvSpPr>
            <a:spLocks noGrp="1"/>
          </p:cNvSpPr>
          <p:nvPr>
            <p:ph type="body" sz="quarter" idx="30"/>
          </p:nvPr>
        </p:nvSpPr>
        <p:spPr/>
        <p:txBody>
          <a:bodyPr/>
          <a:lstStyle/>
          <a:p>
            <a:endParaRPr lang="en-US"/>
          </a:p>
        </p:txBody>
      </p:sp>
      <p:sp>
        <p:nvSpPr>
          <p:cNvPr id="404" name="Text Placeholder 403"/>
          <p:cNvSpPr>
            <a:spLocks noGrp="1"/>
          </p:cNvSpPr>
          <p:nvPr>
            <p:ph type="body" sz="quarter" idx="150"/>
          </p:nvPr>
        </p:nvSpPr>
        <p:spPr/>
        <p:txBody>
          <a:bodyPr/>
          <a:lstStyle/>
          <a:p>
            <a:endParaRPr lang="en-US"/>
          </a:p>
        </p:txBody>
      </p:sp>
      <p:sp>
        <p:nvSpPr>
          <p:cNvPr id="405" name="Text Placeholder 404"/>
          <p:cNvSpPr>
            <a:spLocks noGrp="1"/>
          </p:cNvSpPr>
          <p:nvPr>
            <p:ph type="body" sz="quarter" idx="151"/>
          </p:nvPr>
        </p:nvSpPr>
        <p:spPr/>
        <p:txBody>
          <a:bodyPr/>
          <a:lstStyle/>
          <a:p>
            <a:endParaRPr lang="en-US"/>
          </a:p>
        </p:txBody>
      </p:sp>
      <p:sp>
        <p:nvSpPr>
          <p:cNvPr id="406" name="Text Placeholder 405"/>
          <p:cNvSpPr>
            <a:spLocks noGrp="1"/>
          </p:cNvSpPr>
          <p:nvPr>
            <p:ph type="body" sz="quarter" idx="153"/>
          </p:nvPr>
        </p:nvSpPr>
        <p:spPr/>
        <p:txBody>
          <a:bodyPr/>
          <a:lstStyle/>
          <a:p>
            <a:r>
              <a:rPr lang="en-US" smtClean="0"/>
              <a:t>Lex4all bla bla bla bla bla</a:t>
            </a:r>
            <a:endParaRPr lang="en-US" dirty="0"/>
          </a:p>
        </p:txBody>
      </p:sp>
    </p:spTree>
    <p:extLst>
      <p:ext uri="{BB962C8B-B14F-4D97-AF65-F5344CB8AC3E}">
        <p14:creationId xmlns:p14="http://schemas.microsoft.com/office/powerpoint/2010/main" xmlns="" val="3865398975"/>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48x48-Templat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Nereus">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PosterPresentations.com-48x48-Template</Template>
  <TotalTime>0</TotalTime>
  <Words>11</Words>
  <Application>Microsoft Office PowerPoint</Application>
  <PresentationFormat>Benutzerdefiniert</PresentationFormat>
  <Paragraphs>8</Paragraphs>
  <Slides>1</Slides>
  <Notes>1</Notes>
  <HiddenSlides>0</HiddenSlides>
  <MMClips>0</MMClips>
  <ScaleCrop>false</ScaleCrop>
  <HeadingPairs>
    <vt:vector size="6" baseType="variant">
      <vt:variant>
        <vt:lpstr>Design</vt:lpstr>
      </vt:variant>
      <vt:variant>
        <vt:i4>3</vt:i4>
      </vt:variant>
      <vt:variant>
        <vt:lpstr>Eingebettete OLE-Server</vt:lpstr>
      </vt:variant>
      <vt:variant>
        <vt:i4>1</vt:i4>
      </vt:variant>
      <vt:variant>
        <vt:lpstr>Folientitel</vt:lpstr>
      </vt:variant>
      <vt:variant>
        <vt:i4>1</vt:i4>
      </vt:variant>
    </vt:vector>
  </HeadingPairs>
  <TitlesOfParts>
    <vt:vector size="5" baseType="lpstr">
      <vt:lpstr>PosterPresentations.com-48x48-Template</vt:lpstr>
      <vt:lpstr>1_Classic 3 Columns</vt:lpstr>
      <vt:lpstr>Classic - Wide Center</vt:lpstr>
      <vt:lpstr>Image</vt:lpstr>
      <vt:lpstr>Folie 1</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Max</cp:lastModifiedBy>
  <cp:revision>31</cp:revision>
  <dcterms:created xsi:type="dcterms:W3CDTF">2012-02-09T20:53:12Z</dcterms:created>
  <dcterms:modified xsi:type="dcterms:W3CDTF">2014-02-09T14:42:00Z</dcterms:modified>
</cp:coreProperties>
</file>