
<file path=[Content_Types].xml><?xml version="1.0" encoding="utf-8"?>
<Types xmlns="http://schemas.openxmlformats.org/package/2006/content-types">
  <Default Extension="png" ContentType="image/png"/>
  <Override PartName="/ppt/charts/style2.xml" ContentType="application/vnd.ms-office.chartstyle+xml"/>
  <Override PartName="/ppt/charts/style1.xml" ContentType="application/vnd.ms-office.chartstyl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charts/colors2.xml" ContentType="application/vnd.ms-office.chartcolorstyl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charts/colors1.xml" ContentType="application/vnd.ms-office.chartcolorstyle+xml"/>
  <Default Extension="xlsx" ContentType="application/vnd.openxmlformats-officedocument.spreadsheetml.sheet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4"/>
  </p:notesMasterIdLst>
  <p:handoutMasterIdLst>
    <p:handoutMasterId r:id="rId5"/>
  </p:handoutMasterIdLst>
  <p:sldIdLst>
    <p:sldId id="256" r:id="rId3"/>
  </p:sldIdLst>
  <p:sldSz cx="43891200" cy="32918400"/>
  <p:notesSz cx="6858000" cy="9144000"/>
  <p:defaultTextStyle>
    <a:defPPr>
      <a:defRPr lang="en-US"/>
    </a:defPPr>
    <a:lvl1pPr marL="0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1pPr>
    <a:lvl2pPr marL="1843430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2pPr>
    <a:lvl3pPr marL="3686861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3pPr>
    <a:lvl4pPr marL="5530291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4pPr>
    <a:lvl5pPr marL="737372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5pPr>
    <a:lvl6pPr marL="921715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6pPr>
    <a:lvl7pPr marL="1106058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7pPr>
    <a:lvl8pPr marL="12904013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8pPr>
    <a:lvl9pPr marL="14747443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34" autoAdjust="0"/>
    <p:restoredTop sz="94660"/>
  </p:normalViewPr>
  <p:slideViewPr>
    <p:cSldViewPr snapToGrid="0">
      <p:cViewPr>
        <p:scale>
          <a:sx n="20" d="100"/>
          <a:sy n="20" d="100"/>
        </p:scale>
        <p:origin x="-754" y="370"/>
      </p:cViewPr>
      <p:guideLst>
        <p:guide orient="horz" pos="10368"/>
        <p:guide pos="1382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5" d="100"/>
          <a:sy n="65" d="100"/>
        </p:scale>
        <p:origin x="2796" y="60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Style" Target="style1.xml"/><Relationship Id="rId2" Type="http://schemas.microsoft.com/office/2011/relationships/chartColorStyle" Target="colors1.xml"/><Relationship Id="rId1" Type="http://schemas.openxmlformats.org/officeDocument/2006/relationships/package" Target="../embeddings/Microsoft_Office_Excel-Arbeitsblatt1.xlsx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Style" Target="style2.xml"/><Relationship Id="rId2" Type="http://schemas.microsoft.com/office/2011/relationships/chartColorStyle" Target="colors2.xml"/><Relationship Id="rId1" Type="http://schemas.openxmlformats.org/officeDocument/2006/relationships/package" Target="../embeddings/Microsoft_Office_Excel-Arbeitsblat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de-DE"/>
  <c:chart>
    <c:title>
      <c:layout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plotArea>
      <c:layout/>
      <c:lineChart>
        <c:grouping val="standard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Lbl>
              <c:idx val="3"/>
              <c:layout/>
              <c:dLblPos val="r"/>
              <c:showVal val="1"/>
              <c:showSerName val="1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elete val="1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dLbl>
              <c:idx val="3"/>
              <c:layout/>
              <c:dLblPos val="r"/>
              <c:showVal val="1"/>
              <c:showSerName val="1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elete val="1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dLbls>
            <c:dLbl>
              <c:idx val="3"/>
              <c:layout/>
              <c:dLblPos val="r"/>
              <c:showVal val="1"/>
              <c:showSerName val="1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elete val="1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/>
        <c:marker val="1"/>
        <c:axId val="71713920"/>
        <c:axId val="71715456"/>
      </c:lineChart>
      <c:catAx>
        <c:axId val="71713920"/>
        <c:scaling>
          <c:orientation val="minMax"/>
        </c:scaling>
        <c:axPos val="b"/>
        <c:numFmt formatCode="General" sourceLinked="1"/>
        <c:maj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71715456"/>
        <c:crosses val="autoZero"/>
        <c:auto val="1"/>
        <c:lblAlgn val="ctr"/>
        <c:lblOffset val="100"/>
      </c:catAx>
      <c:valAx>
        <c:axId val="71715456"/>
        <c:scaling>
          <c:orientation val="minMax"/>
        </c:scaling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layout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717139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de-DE"/>
  <c:chart>
    <c:title>
      <c:layout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plotArea>
      <c:layout/>
      <c:lineChart>
        <c:grouping val="standard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Lbl>
              <c:idx val="3"/>
              <c:layout/>
              <c:dLblPos val="r"/>
              <c:showVal val="1"/>
              <c:showSerName val="1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elete val="1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dLbl>
              <c:idx val="3"/>
              <c:layout/>
              <c:dLblPos val="r"/>
              <c:showVal val="1"/>
              <c:showSerName val="1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elete val="1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dLbls>
            <c:dLbl>
              <c:idx val="3"/>
              <c:layout/>
              <c:dLblPos val="r"/>
              <c:showVal val="1"/>
              <c:showSerName val="1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elete val="1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/>
        <c:marker val="1"/>
        <c:axId val="71820416"/>
        <c:axId val="71821952"/>
      </c:lineChart>
      <c:catAx>
        <c:axId val="71820416"/>
        <c:scaling>
          <c:orientation val="minMax"/>
        </c:scaling>
        <c:axPos val="b"/>
        <c:numFmt formatCode="General" sourceLinked="1"/>
        <c:maj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71821952"/>
        <c:crosses val="autoZero"/>
        <c:auto val="1"/>
        <c:lblAlgn val="ctr"/>
        <c:lblOffset val="100"/>
      </c:catAx>
      <c:valAx>
        <c:axId val="71821952"/>
        <c:scaling>
          <c:orientation val="minMax"/>
        </c:scaling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layout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718204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1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C0B079-A316-4C9B-B165-DF9EA8325D2C}" type="datetimeFigureOut">
              <a:rPr lang="en-US" smtClean="0"/>
              <a:pPr/>
              <a:t>2/12/2014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A0EAE6-B4B6-49B7-9049-B371250BE0F4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724663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F28AB8-57D1-494F-9851-055AD867E790}" type="datetimeFigureOut">
              <a:rPr lang="en-US" smtClean="0"/>
              <a:pPr/>
              <a:t>2/12/2014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C7F044-5458-4B2E-BFA0-52AAA1C529D4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24808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0" y="990600"/>
            <a:ext cx="31089600" cy="251454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1" name="Text Placeholder 6"/>
          <p:cNvSpPr>
            <a:spLocks noGrp="1"/>
          </p:cNvSpPr>
          <p:nvPr>
            <p:ph type="body" sz="quarter" idx="36"/>
          </p:nvPr>
        </p:nvSpPr>
        <p:spPr bwMode="auto">
          <a:xfrm>
            <a:off x="6400800" y="3588603"/>
            <a:ext cx="31089600" cy="830997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A57DF-1C19-4726-AB84-014692BAD8F5}" type="datetimeFigureOut">
              <a:rPr lang="en-US" smtClean="0"/>
              <a:pPr/>
              <a:t>2/12/2014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4C631-C489-4C11-812F-2172FBEAE82B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1143000" y="5852160"/>
            <a:ext cx="12801600" cy="1219200"/>
          </a:xfrm>
          <a:prstGeom prst="round1Rect">
            <a:avLst/>
          </a:prstGeom>
          <a:solidFill>
            <a:schemeClr val="accent2"/>
          </a:solidFill>
        </p:spPr>
        <p:txBody>
          <a:bodyPr lIns="365760" anchor="ctr">
            <a:noAutofit/>
          </a:bodyPr>
          <a:lstStyle>
            <a:lvl1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 smtClean="0"/>
              <a:t>Heading</a:t>
            </a:r>
            <a:endParaRPr lang="en-US" dirty="0"/>
          </a:p>
        </p:txBody>
      </p:sp>
      <p:sp>
        <p:nvSpPr>
          <p:cNvPr id="19" name="Content Placeholder 17"/>
          <p:cNvSpPr>
            <a:spLocks noGrp="1"/>
          </p:cNvSpPr>
          <p:nvPr>
            <p:ph sz="quarter" idx="24" hasCustomPrompt="1"/>
          </p:nvPr>
        </p:nvSpPr>
        <p:spPr>
          <a:xfrm>
            <a:off x="1143000" y="7071360"/>
            <a:ext cx="12801600" cy="6858000"/>
          </a:xfrm>
        </p:spPr>
        <p:txBody>
          <a:bodyPr lIns="365760"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Use this placeholder to add text or other content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</a:t>
            </a:r>
          </a:p>
          <a:p>
            <a:pPr lvl="6"/>
            <a:r>
              <a:rPr lang="en-US" dirty="0" smtClean="0"/>
              <a:t>Seven</a:t>
            </a:r>
          </a:p>
          <a:p>
            <a:pPr lvl="7"/>
            <a:r>
              <a:rPr lang="en-US" dirty="0" smtClean="0"/>
              <a:t>Eight</a:t>
            </a:r>
          </a:p>
          <a:p>
            <a:pPr lvl="8"/>
            <a:r>
              <a:rPr lang="en-US" dirty="0" smtClean="0"/>
              <a:t>Nine</a:t>
            </a:r>
            <a:endParaRPr lang="en-US" dirty="0"/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1143000" y="15032736"/>
            <a:ext cx="12801600" cy="1219200"/>
          </a:xfrm>
          <a:prstGeom prst="round1Rect">
            <a:avLst/>
          </a:prstGeom>
          <a:solidFill>
            <a:schemeClr val="accent3"/>
          </a:solidFill>
        </p:spPr>
        <p:txBody>
          <a:bodyPr lIns="365760" anchor="ctr">
            <a:noAutofit/>
          </a:bodyPr>
          <a:lstStyle>
            <a:lvl1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 smtClean="0"/>
              <a:t>Heading</a:t>
            </a:r>
            <a:endParaRPr lang="en-US" dirty="0"/>
          </a:p>
        </p:txBody>
      </p:sp>
      <p:sp>
        <p:nvSpPr>
          <p:cNvPr id="20" name="Content Placeholder 17"/>
          <p:cNvSpPr>
            <a:spLocks noGrp="1"/>
          </p:cNvSpPr>
          <p:nvPr>
            <p:ph sz="quarter" idx="25" hasCustomPrompt="1"/>
          </p:nvPr>
        </p:nvSpPr>
        <p:spPr>
          <a:xfrm>
            <a:off x="1143000" y="16251936"/>
            <a:ext cx="12801600" cy="9088165"/>
          </a:xfrm>
        </p:spPr>
        <p:txBody>
          <a:bodyPr lIns="365760"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Use this placeholder to add text or other content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</a:t>
            </a:r>
          </a:p>
          <a:p>
            <a:pPr lvl="6"/>
            <a:r>
              <a:rPr lang="en-US" dirty="0" smtClean="0"/>
              <a:t>Seven</a:t>
            </a:r>
          </a:p>
          <a:p>
            <a:pPr lvl="7"/>
            <a:r>
              <a:rPr lang="en-US" dirty="0" smtClean="0"/>
              <a:t>Eight</a:t>
            </a:r>
          </a:p>
          <a:p>
            <a:pPr lvl="8"/>
            <a:r>
              <a:rPr lang="en-US" dirty="0" smtClean="0"/>
              <a:t>Nine</a:t>
            </a:r>
            <a:endParaRPr lang="en-US" dirty="0"/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1143000" y="25831800"/>
            <a:ext cx="12801600" cy="1219200"/>
          </a:xfrm>
          <a:prstGeom prst="round1Rect">
            <a:avLst/>
          </a:prstGeom>
          <a:solidFill>
            <a:schemeClr val="accent4"/>
          </a:solidFill>
        </p:spPr>
        <p:txBody>
          <a:bodyPr lIns="365760" anchor="ctr">
            <a:noAutofit/>
          </a:bodyPr>
          <a:lstStyle>
            <a:lvl1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 smtClean="0"/>
              <a:t>Heading</a:t>
            </a:r>
            <a:endParaRPr lang="en-US" dirty="0"/>
          </a:p>
        </p:txBody>
      </p:sp>
      <p:sp>
        <p:nvSpPr>
          <p:cNvPr id="21" name="Content Placeholder 17"/>
          <p:cNvSpPr>
            <a:spLocks noGrp="1"/>
          </p:cNvSpPr>
          <p:nvPr>
            <p:ph sz="quarter" idx="26" hasCustomPrompt="1"/>
          </p:nvPr>
        </p:nvSpPr>
        <p:spPr>
          <a:xfrm>
            <a:off x="1143000" y="27057096"/>
            <a:ext cx="12801600" cy="4572000"/>
          </a:xfrm>
        </p:spPr>
        <p:txBody>
          <a:bodyPr lIns="365760"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Use this placeholder to add text or other content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</a:t>
            </a:r>
          </a:p>
          <a:p>
            <a:pPr lvl="6"/>
            <a:r>
              <a:rPr lang="en-US" dirty="0" smtClean="0"/>
              <a:t>Seven</a:t>
            </a:r>
          </a:p>
          <a:p>
            <a:pPr lvl="7"/>
            <a:r>
              <a:rPr lang="en-US" dirty="0" smtClean="0"/>
              <a:t>Eight</a:t>
            </a:r>
          </a:p>
          <a:p>
            <a:pPr lvl="8"/>
            <a:r>
              <a:rPr lang="en-US" dirty="0" smtClean="0"/>
              <a:t>Nine</a:t>
            </a:r>
            <a:endParaRPr lang="en-US" dirty="0"/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15544800" y="5852160"/>
            <a:ext cx="12801600" cy="1219200"/>
          </a:xfrm>
          <a:prstGeom prst="round1Rect">
            <a:avLst/>
          </a:prstGeom>
          <a:solidFill>
            <a:schemeClr val="accent5"/>
          </a:solidFill>
        </p:spPr>
        <p:txBody>
          <a:bodyPr lIns="365760" anchor="ctr">
            <a:noAutofit/>
          </a:bodyPr>
          <a:lstStyle>
            <a:lvl1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 smtClean="0"/>
              <a:t>Heading</a:t>
            </a:r>
            <a:endParaRPr lang="en-US" dirty="0"/>
          </a:p>
        </p:txBody>
      </p:sp>
      <p:sp>
        <p:nvSpPr>
          <p:cNvPr id="22" name="Content Placeholder 17"/>
          <p:cNvSpPr>
            <a:spLocks noGrp="1"/>
          </p:cNvSpPr>
          <p:nvPr>
            <p:ph sz="quarter" idx="27" hasCustomPrompt="1"/>
          </p:nvPr>
        </p:nvSpPr>
        <p:spPr>
          <a:xfrm>
            <a:off x="15544800" y="7071360"/>
            <a:ext cx="12801600" cy="4572000"/>
          </a:xfrm>
        </p:spPr>
        <p:txBody>
          <a:bodyPr lIns="365760"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Use this placeholder to add text or other content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</a:t>
            </a:r>
          </a:p>
          <a:p>
            <a:pPr lvl="6"/>
            <a:r>
              <a:rPr lang="en-US" dirty="0" smtClean="0"/>
              <a:t>Seven</a:t>
            </a:r>
          </a:p>
          <a:p>
            <a:pPr lvl="7"/>
            <a:r>
              <a:rPr lang="en-US" dirty="0" smtClean="0"/>
              <a:t>Eight</a:t>
            </a:r>
          </a:p>
          <a:p>
            <a:pPr lvl="8"/>
            <a:r>
              <a:rPr lang="en-US" dirty="0" smtClean="0"/>
              <a:t>Nine</a:t>
            </a:r>
            <a:endParaRPr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23" hasCustomPrompt="1"/>
          </p:nvPr>
        </p:nvSpPr>
        <p:spPr>
          <a:xfrm>
            <a:off x="15544800" y="11948160"/>
            <a:ext cx="12801600" cy="6172200"/>
          </a:xfrm>
        </p:spPr>
        <p:txBody>
          <a:bodyPr lIns="365760"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Use this placeholder to add text or other content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</a:t>
            </a:r>
          </a:p>
          <a:p>
            <a:pPr lvl="6"/>
            <a:r>
              <a:rPr lang="en-US" dirty="0" smtClean="0"/>
              <a:t>Seven</a:t>
            </a:r>
          </a:p>
          <a:p>
            <a:pPr lvl="7"/>
            <a:r>
              <a:rPr lang="en-US" dirty="0" smtClean="0"/>
              <a:t>Eight</a:t>
            </a:r>
          </a:p>
          <a:p>
            <a:pPr lvl="8"/>
            <a:r>
              <a:rPr lang="en-US" dirty="0" smtClean="0"/>
              <a:t>Nine</a:t>
            </a:r>
            <a:endParaRPr lang="en-US" dirty="0"/>
          </a:p>
        </p:txBody>
      </p:sp>
      <p:sp>
        <p:nvSpPr>
          <p:cNvPr id="23" name="Content Placeholder 17"/>
          <p:cNvSpPr>
            <a:spLocks noGrp="1"/>
          </p:cNvSpPr>
          <p:nvPr>
            <p:ph sz="quarter" idx="28" hasCustomPrompt="1"/>
          </p:nvPr>
        </p:nvSpPr>
        <p:spPr>
          <a:xfrm>
            <a:off x="15544800" y="23469600"/>
            <a:ext cx="12801600" cy="1752600"/>
          </a:xfrm>
        </p:spPr>
        <p:txBody>
          <a:bodyPr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Use this placeholder to add text or other content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29" hasCustomPrompt="1"/>
          </p:nvPr>
        </p:nvSpPr>
        <p:spPr>
          <a:xfrm>
            <a:off x="15544800" y="25831800"/>
            <a:ext cx="12801600" cy="1219200"/>
          </a:xfrm>
          <a:prstGeom prst="round1Rect">
            <a:avLst/>
          </a:prstGeom>
          <a:solidFill>
            <a:schemeClr val="accent6"/>
          </a:solidFill>
        </p:spPr>
        <p:txBody>
          <a:bodyPr lIns="365760" anchor="ctr">
            <a:noAutofit/>
          </a:bodyPr>
          <a:lstStyle>
            <a:lvl1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 smtClean="0"/>
              <a:t>Heading</a:t>
            </a:r>
            <a:endParaRPr lang="en-US" dirty="0"/>
          </a:p>
        </p:txBody>
      </p:sp>
      <p:sp>
        <p:nvSpPr>
          <p:cNvPr id="25" name="Content Placeholder 17"/>
          <p:cNvSpPr>
            <a:spLocks noGrp="1"/>
          </p:cNvSpPr>
          <p:nvPr>
            <p:ph sz="quarter" idx="30" hasCustomPrompt="1"/>
          </p:nvPr>
        </p:nvSpPr>
        <p:spPr>
          <a:xfrm>
            <a:off x="15544800" y="27057096"/>
            <a:ext cx="12801600" cy="4572000"/>
          </a:xfrm>
        </p:spPr>
        <p:txBody>
          <a:bodyPr lIns="365760"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Use this placeholder to add text or other content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</a:t>
            </a:r>
          </a:p>
          <a:p>
            <a:pPr lvl="6"/>
            <a:r>
              <a:rPr lang="en-US" dirty="0" smtClean="0"/>
              <a:t>Seven</a:t>
            </a:r>
          </a:p>
          <a:p>
            <a:pPr lvl="7"/>
            <a:r>
              <a:rPr lang="en-US" dirty="0" smtClean="0"/>
              <a:t>Eight</a:t>
            </a:r>
          </a:p>
          <a:p>
            <a:pPr lvl="8"/>
            <a:r>
              <a:rPr lang="en-US" dirty="0" smtClean="0"/>
              <a:t>Nine</a:t>
            </a:r>
            <a:endParaRPr lang="en-US" dirty="0"/>
          </a:p>
        </p:txBody>
      </p:sp>
      <p:sp>
        <p:nvSpPr>
          <p:cNvPr id="26" name="Text Placeholder 6"/>
          <p:cNvSpPr>
            <a:spLocks noGrp="1"/>
          </p:cNvSpPr>
          <p:nvPr>
            <p:ph type="body" sz="quarter" idx="31" hasCustomPrompt="1"/>
          </p:nvPr>
        </p:nvSpPr>
        <p:spPr>
          <a:xfrm>
            <a:off x="29900880" y="5852160"/>
            <a:ext cx="12801600" cy="1219200"/>
          </a:xfrm>
          <a:prstGeom prst="round1Rect">
            <a:avLst/>
          </a:prstGeom>
          <a:solidFill>
            <a:schemeClr val="accent6"/>
          </a:solidFill>
        </p:spPr>
        <p:txBody>
          <a:bodyPr lIns="365760" anchor="ctr">
            <a:noAutofit/>
          </a:bodyPr>
          <a:lstStyle>
            <a:lvl1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 smtClean="0"/>
              <a:t>Heading</a:t>
            </a:r>
            <a:endParaRPr lang="en-US" dirty="0"/>
          </a:p>
        </p:txBody>
      </p:sp>
      <p:sp>
        <p:nvSpPr>
          <p:cNvPr id="27" name="Content Placeholder 17"/>
          <p:cNvSpPr>
            <a:spLocks noGrp="1"/>
          </p:cNvSpPr>
          <p:nvPr>
            <p:ph sz="quarter" idx="32" hasCustomPrompt="1"/>
          </p:nvPr>
        </p:nvSpPr>
        <p:spPr>
          <a:xfrm>
            <a:off x="29900880" y="7071360"/>
            <a:ext cx="12801600" cy="7315200"/>
          </a:xfrm>
        </p:spPr>
        <p:txBody>
          <a:bodyPr lIns="365760"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Use this placeholder to add text or other content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</a:t>
            </a:r>
          </a:p>
          <a:p>
            <a:pPr lvl="6"/>
            <a:r>
              <a:rPr lang="en-US" dirty="0" smtClean="0"/>
              <a:t>Seven</a:t>
            </a:r>
          </a:p>
          <a:p>
            <a:pPr lvl="7"/>
            <a:r>
              <a:rPr lang="en-US" dirty="0" smtClean="0"/>
              <a:t>Eight</a:t>
            </a:r>
          </a:p>
          <a:p>
            <a:pPr lvl="8"/>
            <a:r>
              <a:rPr lang="en-US" dirty="0" smtClean="0"/>
              <a:t>Nine</a:t>
            </a:r>
            <a:endParaRPr lang="en-US" dirty="0"/>
          </a:p>
        </p:txBody>
      </p:sp>
      <p:sp>
        <p:nvSpPr>
          <p:cNvPr id="28" name="Content Placeholder 17"/>
          <p:cNvSpPr>
            <a:spLocks noGrp="1"/>
          </p:cNvSpPr>
          <p:nvPr>
            <p:ph sz="quarter" idx="33" hasCustomPrompt="1"/>
          </p:nvPr>
        </p:nvSpPr>
        <p:spPr>
          <a:xfrm>
            <a:off x="29900880" y="15837408"/>
            <a:ext cx="12801600" cy="7315200"/>
          </a:xfrm>
        </p:spPr>
        <p:txBody>
          <a:bodyPr lIns="365760"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Use this placeholder to add text or other content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</a:t>
            </a:r>
          </a:p>
          <a:p>
            <a:pPr lvl="6"/>
            <a:r>
              <a:rPr lang="en-US" dirty="0" smtClean="0"/>
              <a:t>Seven</a:t>
            </a:r>
          </a:p>
          <a:p>
            <a:pPr lvl="7"/>
            <a:r>
              <a:rPr lang="en-US" dirty="0" smtClean="0"/>
              <a:t>Eight</a:t>
            </a:r>
          </a:p>
          <a:p>
            <a:pPr lvl="8"/>
            <a:r>
              <a:rPr lang="en-US" dirty="0" smtClean="0"/>
              <a:t>Nine</a:t>
            </a:r>
            <a:endParaRPr lang="en-US" dirty="0"/>
          </a:p>
        </p:txBody>
      </p:sp>
      <p:sp>
        <p:nvSpPr>
          <p:cNvPr id="29" name="Text Placeholder 6"/>
          <p:cNvSpPr>
            <a:spLocks noGrp="1"/>
          </p:cNvSpPr>
          <p:nvPr>
            <p:ph type="body" sz="quarter" idx="34" hasCustomPrompt="1"/>
          </p:nvPr>
        </p:nvSpPr>
        <p:spPr>
          <a:xfrm>
            <a:off x="29900880" y="25831800"/>
            <a:ext cx="12801600" cy="1219200"/>
          </a:xfrm>
          <a:prstGeom prst="round1Rect">
            <a:avLst/>
          </a:prstGeom>
          <a:solidFill>
            <a:schemeClr val="accent1"/>
          </a:solidFill>
        </p:spPr>
        <p:txBody>
          <a:bodyPr lIns="365760" anchor="ctr">
            <a:noAutofit/>
          </a:bodyPr>
          <a:lstStyle>
            <a:lvl1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 smtClean="0"/>
              <a:t>Heading</a:t>
            </a:r>
            <a:endParaRPr lang="en-US" dirty="0"/>
          </a:p>
        </p:txBody>
      </p:sp>
      <p:sp>
        <p:nvSpPr>
          <p:cNvPr id="30" name="Content Placeholder 17"/>
          <p:cNvSpPr>
            <a:spLocks noGrp="1"/>
          </p:cNvSpPr>
          <p:nvPr>
            <p:ph sz="quarter" idx="35" hasCustomPrompt="1"/>
          </p:nvPr>
        </p:nvSpPr>
        <p:spPr>
          <a:xfrm>
            <a:off x="29900880" y="27057096"/>
            <a:ext cx="12801600" cy="4572000"/>
          </a:xfrm>
        </p:spPr>
        <p:txBody>
          <a:bodyPr lIns="365760"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Use this placeholder to add text or other content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</a:t>
            </a:r>
          </a:p>
          <a:p>
            <a:pPr lvl="6"/>
            <a:r>
              <a:rPr lang="en-US" dirty="0" smtClean="0"/>
              <a:t>Seven</a:t>
            </a:r>
          </a:p>
          <a:p>
            <a:pPr lvl="7"/>
            <a:r>
              <a:rPr lang="en-US" dirty="0" smtClean="0"/>
              <a:t>Eight</a:t>
            </a:r>
          </a:p>
          <a:p>
            <a:pPr lvl="8"/>
            <a:r>
              <a:rPr lang="en-US" dirty="0" smtClean="0"/>
              <a:t>Nine</a:t>
            </a:r>
            <a:endParaRPr lang="en-US" dirty="0"/>
          </a:p>
        </p:txBody>
      </p:sp>
      <p:sp>
        <p:nvSpPr>
          <p:cNvPr id="32" name="Instructions"/>
          <p:cNvSpPr/>
          <p:nvPr userDrawn="1"/>
        </p:nvSpPr>
        <p:spPr>
          <a:xfrm>
            <a:off x="43891200" y="2552699"/>
            <a:ext cx="12447270" cy="32918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rIns="274320" rtlCol="0" anchor="t"/>
          <a:lstStyle/>
          <a:p>
            <a:pPr lvl="0">
              <a:spcBef>
                <a:spcPts val="1200"/>
              </a:spcBef>
            </a:pPr>
            <a:r>
              <a:rPr sz="9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Printing:</a:t>
            </a:r>
          </a:p>
          <a:p>
            <a:pPr lvl="0">
              <a:spcBef>
                <a:spcPts val="1200"/>
              </a:spcBef>
            </a:pPr>
            <a:r>
              <a:rPr lang="en-US" sz="660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This poster is 48” wide by 36” high. It’s designed to be printed on a large-format printer.</a:t>
            </a:r>
          </a:p>
          <a:p>
            <a:pPr lvl="0">
              <a:spcBef>
                <a:spcPts val="300"/>
              </a:spcBef>
            </a:pPr>
            <a:endParaRPr sz="6000" dirty="0">
              <a:solidFill>
                <a:prstClr val="white">
                  <a:lumMod val="50000"/>
                </a:prstClr>
              </a:solidFill>
              <a:latin typeface="Calibri Light" panose="020F0302020204030204" pitchFamily="34" charset="0"/>
              <a:cs typeface="Calibri" panose="020F0502020204030204" pitchFamily="34" charset="0"/>
            </a:endParaRPr>
          </a:p>
          <a:p>
            <a:pPr lvl="0">
              <a:spcBef>
                <a:spcPts val="1200"/>
              </a:spcBef>
            </a:pPr>
            <a:r>
              <a:rPr sz="88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Customizing the Content:</a:t>
            </a:r>
          </a:p>
          <a:p>
            <a:pPr lvl="0">
              <a:spcBef>
                <a:spcPts val="1200"/>
              </a:spcBef>
            </a:pPr>
            <a:r>
              <a:rPr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The placeholders in this </a:t>
            </a:r>
            <a:r>
              <a:rPr lang="en-US" sz="660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poster </a:t>
            </a:r>
            <a:r>
              <a:rPr sz="660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are </a:t>
            </a:r>
            <a:r>
              <a:rPr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formatted for you. </a:t>
            </a:r>
            <a:r>
              <a:rPr lang="en-US" sz="660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Type</a:t>
            </a:r>
            <a:r>
              <a:rPr lang="en-US" sz="6600" baseline="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 in the placeholders </a:t>
            </a:r>
            <a:r>
              <a:rPr lang="en-US" sz="660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to add text, or c</a:t>
            </a:r>
            <a:r>
              <a:rPr lang="en-US" sz="6600" baseline="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lick an icon to add a table, chart, SmartArt graphic, picture or multimedia file.</a:t>
            </a:r>
          </a:p>
          <a:p>
            <a:pPr lvl="0">
              <a:spcBef>
                <a:spcPts val="2400"/>
              </a:spcBef>
            </a:pPr>
            <a:r>
              <a:rPr lang="en-US" sz="660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T</a:t>
            </a:r>
            <a:r>
              <a:rPr sz="660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o </a:t>
            </a:r>
            <a:r>
              <a:rPr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add or remove bullet points from text, just click the Bullets button on the Home tab.</a:t>
            </a:r>
          </a:p>
          <a:p>
            <a:pPr lvl="0">
              <a:spcBef>
                <a:spcPts val="2400"/>
              </a:spcBef>
            </a:pPr>
            <a:r>
              <a:rPr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If you need more placeholders for titles, </a:t>
            </a:r>
            <a:r>
              <a:rPr lang="en-US" sz="660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content</a:t>
            </a:r>
            <a:r>
              <a:rPr sz="660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 </a:t>
            </a:r>
            <a:r>
              <a:rPr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or body text, just make a copy of what you need and drag it into place. PowerPoint’s Smart Guides will help you align it with everything else.</a:t>
            </a:r>
          </a:p>
          <a:p>
            <a:pPr lvl="0">
              <a:spcBef>
                <a:spcPts val="2400"/>
              </a:spcBef>
            </a:pPr>
            <a:r>
              <a:rPr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Want to use your own pictures instead of ours? No problem! Just </a:t>
            </a:r>
            <a:r>
              <a:rPr lang="en-US" sz="660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right-</a:t>
            </a:r>
            <a:r>
              <a:rPr sz="660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click </a:t>
            </a:r>
            <a:r>
              <a:rPr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a </a:t>
            </a:r>
            <a:r>
              <a:rPr sz="660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picture</a:t>
            </a:r>
            <a:r>
              <a:rPr lang="en-US" sz="660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 and choose Change Picture. Maintain the</a:t>
            </a:r>
            <a:r>
              <a:rPr lang="en-US" sz="6600" baseline="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 proportion of pictures as you r</a:t>
            </a:r>
            <a:r>
              <a:rPr lang="en-US" sz="660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esize</a:t>
            </a:r>
            <a:r>
              <a:rPr lang="en-US" sz="6600" baseline="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 by dragging a corner.</a:t>
            </a:r>
            <a:endParaRPr sz="6600" dirty="0">
              <a:solidFill>
                <a:prstClr val="white">
                  <a:lumMod val="50000"/>
                </a:prstClr>
              </a:solidFill>
              <a:latin typeface="Calibri Light" panose="020F03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5907722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pos="9168" userDrawn="1">
          <p15:clr>
            <a:srgbClr val="A4A3A4"/>
          </p15:clr>
        </p15:guide>
        <p15:guide id="2" pos="18480" userDrawn="1">
          <p15:clr>
            <a:srgbClr val="A4A3A4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invGray">
          <a:xfrm>
            <a:off x="0" y="0"/>
            <a:ext cx="43891200" cy="5029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6400800" y="990600"/>
            <a:ext cx="31089600" cy="25145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0800" y="6019800"/>
            <a:ext cx="31089600" cy="23629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3000" y="32114698"/>
            <a:ext cx="987552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AA57DF-1C19-4726-AB84-014692BAD8F5}" type="datetimeFigureOut">
              <a:rPr lang="en-US" smtClean="0"/>
              <a:pPr/>
              <a:t>2/12/2014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018520" y="32114698"/>
            <a:ext cx="2185416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872680" y="32114698"/>
            <a:ext cx="987552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B4C631-C489-4C11-812F-2172FBEAE82B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08807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88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10368" userDrawn="1">
          <p15:clr>
            <a:srgbClr val="A4A3A4"/>
          </p15:clr>
        </p15:guide>
        <p15:guide id="2" pos="720" userDrawn="1">
          <p15:clr>
            <a:srgbClr val="A4A3A4"/>
          </p15:clr>
        </p15:guide>
        <p15:guide id="3" pos="26928" userDrawn="1">
          <p15:clr>
            <a:srgbClr val="A4A3A4"/>
          </p15:clr>
        </p15:guide>
        <p15:guide id="4" pos="13824" userDrawn="1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chart" Target="../charts/chart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 descr="Logo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97280" y="1463040"/>
            <a:ext cx="3365284" cy="2200847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l</a:t>
            </a:r>
            <a:r>
              <a:rPr lang="en-US" smtClean="0"/>
              <a:t>ex4all: A language-independent tool for building and evaluating pronunciation lexicons for small-vocabulary speech recognition</a:t>
            </a:r>
            <a:endParaRPr lang="en-US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pic>
        <p:nvPicPr>
          <p:cNvPr id="36" name="Picture 35" descr="Logo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9428636" y="1463040"/>
            <a:ext cx="3365284" cy="2200847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143000" y="5852160"/>
            <a:ext cx="12801600" cy="1219200"/>
          </a:xfrm>
          <a:prstGeom prst="round1Rect">
            <a:avLst>
              <a:gd name="adj" fmla="val 0"/>
            </a:avLst>
          </a:prstGeom>
          <a:ln w="3175">
            <a:solidFill>
              <a:schemeClr val="tx1"/>
            </a:solidFill>
          </a:ln>
        </p:spPr>
        <p:txBody>
          <a:bodyPr/>
          <a:lstStyle/>
          <a:p>
            <a:r>
              <a:rPr lang="en-US" smtClean="0"/>
              <a:t>Introduction</a:t>
            </a:r>
            <a:endParaRPr lang="en-US" baseline="-25000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4"/>
          </p:nvPr>
        </p:nvSpPr>
        <p:spPr>
          <a:ln w="3175"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Type the abstract here. To remove bullet points, just click the Bullets button on the Home tab.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1143000" y="15032736"/>
            <a:ext cx="12801600" cy="1219200"/>
          </a:xfrm>
          <a:prstGeom prst="round1Rect">
            <a:avLst>
              <a:gd name="adj" fmla="val 0"/>
            </a:avLst>
          </a:prstGeom>
          <a:ln w="3175">
            <a:solidFill>
              <a:schemeClr val="tx1"/>
            </a:solidFill>
          </a:ln>
        </p:spPr>
        <p:txBody>
          <a:bodyPr/>
          <a:lstStyle/>
          <a:p>
            <a:r>
              <a:rPr lang="en-US" smtClean="0"/>
              <a:t>BackGround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25"/>
          </p:nvPr>
        </p:nvSpPr>
        <p:spPr>
          <a:ln w="3175"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Add title if necessary. Click the B button on the home tab to add bold formatting.</a:t>
            </a:r>
          </a:p>
          <a:p>
            <a:pPr lvl="1"/>
            <a:r>
              <a:rPr lang="en-US" dirty="0" smtClean="0"/>
              <a:t>Background item</a:t>
            </a:r>
          </a:p>
          <a:p>
            <a:pPr lvl="1"/>
            <a:r>
              <a:rPr lang="en-US" dirty="0" smtClean="0"/>
              <a:t>Background item</a:t>
            </a:r>
          </a:p>
          <a:p>
            <a:pPr lvl="1"/>
            <a:r>
              <a:rPr lang="en-US" dirty="0" smtClean="0"/>
              <a:t>Background item</a:t>
            </a:r>
          </a:p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1143000" y="25831800"/>
            <a:ext cx="12801600" cy="1219200"/>
          </a:xfrm>
          <a:prstGeom prst="round1Rect">
            <a:avLst>
              <a:gd name="adj" fmla="val 0"/>
            </a:avLst>
          </a:prstGeom>
          <a:ln w="3175">
            <a:solidFill>
              <a:schemeClr val="tx1"/>
            </a:solidFill>
          </a:ln>
        </p:spPr>
        <p:txBody>
          <a:bodyPr/>
          <a:lstStyle/>
          <a:p>
            <a:r>
              <a:rPr lang="en-US" smtClean="0"/>
              <a:t>objectives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26"/>
          </p:nvPr>
        </p:nvSpPr>
        <p:spPr>
          <a:xfrm>
            <a:off x="1143000" y="27057096"/>
            <a:ext cx="12801600" cy="3080004"/>
          </a:xfrm>
          <a:ln w="3175">
            <a:solidFill>
              <a:schemeClr val="tx1"/>
            </a:solidFill>
          </a:ln>
        </p:spPr>
        <p:txBody>
          <a:bodyPr/>
          <a:lstStyle/>
          <a:p>
            <a:r>
              <a:rPr lang="en-US" smtClean="0"/>
              <a:t>List objectives here</a:t>
            </a:r>
          </a:p>
          <a:p>
            <a:r>
              <a:rPr lang="en-US" smtClean="0"/>
              <a:t>Objective 1</a:t>
            </a:r>
          </a:p>
          <a:p>
            <a:r>
              <a:rPr lang="en-US" smtClean="0"/>
              <a:t>Objective 2</a:t>
            </a:r>
          </a:p>
          <a:p>
            <a:r>
              <a:rPr lang="en-US" smtClean="0"/>
              <a:t>Objective 3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smtClean="0"/>
              <a:t>methods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27"/>
          </p:nvPr>
        </p:nvSpPr>
        <p:spPr/>
        <p:txBody>
          <a:bodyPr/>
          <a:lstStyle/>
          <a:p>
            <a:r>
              <a:rPr lang="en-US" smtClean="0"/>
              <a:t>List methods and descriptions here</a:t>
            </a:r>
          </a:p>
          <a:p>
            <a:r>
              <a:rPr lang="en-US" smtClean="0"/>
              <a:t>Method 1</a:t>
            </a:r>
          </a:p>
          <a:p>
            <a:r>
              <a:rPr lang="en-US" smtClean="0"/>
              <a:t>Method 2</a:t>
            </a:r>
          </a:p>
          <a:p>
            <a:r>
              <a:rPr lang="en-US" smtClean="0"/>
              <a:t>Method 3</a:t>
            </a:r>
            <a:endParaRPr lang="en-US" dirty="0"/>
          </a:p>
        </p:txBody>
      </p:sp>
      <p:graphicFrame>
        <p:nvGraphicFramePr>
          <p:cNvPr id="25" name="Content Placeholder 24" descr="Sample table with 4 columns, 7 rows."/>
          <p:cNvGraphicFramePr>
            <a:graphicFrameLocks noGrp="1"/>
          </p:cNvGraphicFramePr>
          <p:nvPr>
            <p:ph sz="quarter" idx="23"/>
            <p:extLst>
              <p:ext uri="{D42A27DB-BD31-4B8C-83A1-F6EECF244321}">
                <p14:modId xmlns:p14="http://schemas.microsoft.com/office/powerpoint/2010/main" xmlns="" val="2517281170"/>
              </p:ext>
            </p:extLst>
          </p:nvPr>
        </p:nvGraphicFramePr>
        <p:xfrm>
          <a:off x="15544800" y="11947525"/>
          <a:ext cx="12801600" cy="6035617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3200400"/>
                <a:gridCol w="3200400"/>
                <a:gridCol w="3200400"/>
                <a:gridCol w="3200400"/>
              </a:tblGrid>
              <a:tr h="862231"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Heading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Heading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Heading</a:t>
                      </a:r>
                      <a:endParaRPr lang="en-US" sz="2800" dirty="0"/>
                    </a:p>
                  </a:txBody>
                  <a:tcPr anchor="ctr"/>
                </a:tc>
              </a:tr>
              <a:tr h="862231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Item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122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233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345</a:t>
                      </a:r>
                      <a:endParaRPr lang="en-US" sz="2800" dirty="0"/>
                    </a:p>
                  </a:txBody>
                  <a:tcPr anchor="ctr"/>
                </a:tc>
              </a:tr>
              <a:tr h="862231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Item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759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856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290</a:t>
                      </a:r>
                      <a:endParaRPr lang="en-US" sz="2800" dirty="0"/>
                    </a:p>
                  </a:txBody>
                  <a:tcPr anchor="ctr"/>
                </a:tc>
              </a:tr>
              <a:tr h="862231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Item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228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134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238</a:t>
                      </a:r>
                      <a:endParaRPr lang="en-US" sz="2800" dirty="0"/>
                    </a:p>
                  </a:txBody>
                  <a:tcPr anchor="ctr"/>
                </a:tc>
              </a:tr>
              <a:tr h="862231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Item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954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875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976</a:t>
                      </a:r>
                      <a:endParaRPr lang="en-US" sz="2800" dirty="0"/>
                    </a:p>
                  </a:txBody>
                  <a:tcPr anchor="ctr"/>
                </a:tc>
              </a:tr>
              <a:tr h="862231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Item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324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325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301</a:t>
                      </a:r>
                      <a:endParaRPr lang="en-US" sz="2800" dirty="0"/>
                    </a:p>
                  </a:txBody>
                  <a:tcPr anchor="ctr"/>
                </a:tc>
              </a:tr>
              <a:tr h="862231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Item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199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137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186</a:t>
                      </a:r>
                      <a:endParaRPr lang="en-US" sz="2800" dirty="0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27" name="Picture 26" descr="Xray of spin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5544800" y="18897600"/>
            <a:ext cx="2834641" cy="3968496"/>
          </a:xfrm>
          <a:prstGeom prst="rect">
            <a:avLst/>
          </a:prstGeom>
        </p:spPr>
      </p:pic>
      <p:pic>
        <p:nvPicPr>
          <p:cNvPr id="29" name="Picture 28" descr="Xray of hand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8784949" y="18897600"/>
            <a:ext cx="3604717" cy="3968496"/>
          </a:xfrm>
          <a:prstGeom prst="rect">
            <a:avLst/>
          </a:prstGeom>
        </p:spPr>
      </p:pic>
      <p:pic>
        <p:nvPicPr>
          <p:cNvPr id="28" name="Picture 27" descr="Xray of head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2795174" y="18897600"/>
            <a:ext cx="5555894" cy="3968496"/>
          </a:xfrm>
          <a:prstGeom prst="rect">
            <a:avLst/>
          </a:prstGeom>
        </p:spPr>
      </p:pic>
      <p:sp>
        <p:nvSpPr>
          <p:cNvPr id="15" name="Content Placeholder 14"/>
          <p:cNvSpPr>
            <a:spLocks noGrp="1"/>
          </p:cNvSpPr>
          <p:nvPr>
            <p:ph sz="quarter" idx="28"/>
          </p:nvPr>
        </p:nvSpPr>
        <p:spPr/>
        <p:txBody>
          <a:bodyPr/>
          <a:lstStyle/>
          <a:p>
            <a:r>
              <a:rPr lang="en-US" smtClean="0"/>
              <a:t>Type a caption for the data content or pictures here.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US" smtClean="0"/>
              <a:t>results</a:t>
            </a:r>
            <a:endParaRPr lang="en-US" dirty="0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30"/>
          </p:nvPr>
        </p:nvSpPr>
        <p:spPr>
          <a:xfrm>
            <a:off x="15544800" y="27057096"/>
            <a:ext cx="12801600" cy="3080004"/>
          </a:xfrm>
        </p:spPr>
        <p:txBody>
          <a:bodyPr/>
          <a:lstStyle/>
          <a:p>
            <a:r>
              <a:rPr lang="en-US" smtClean="0"/>
              <a:t>Result 1</a:t>
            </a:r>
          </a:p>
          <a:p>
            <a:r>
              <a:rPr lang="en-US" smtClean="0"/>
              <a:t>Result 2</a:t>
            </a:r>
          </a:p>
          <a:p>
            <a:r>
              <a:rPr lang="en-US" smtClean="0"/>
              <a:t>Result 3</a:t>
            </a:r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lang="en-US" smtClean="0"/>
              <a:t>results</a:t>
            </a:r>
            <a:endParaRPr lang="en-US" dirty="0"/>
          </a:p>
        </p:txBody>
      </p:sp>
      <p:graphicFrame>
        <p:nvGraphicFramePr>
          <p:cNvPr id="24" name="Content Placeholder 23" descr="Line chart"/>
          <p:cNvGraphicFramePr>
            <a:graphicFrameLocks noGrp="1"/>
          </p:cNvGraphicFramePr>
          <p:nvPr>
            <p:ph sz="quarter" idx="32"/>
            <p:extLst>
              <p:ext uri="{D42A27DB-BD31-4B8C-83A1-F6EECF244321}">
                <p14:modId xmlns:p14="http://schemas.microsoft.com/office/powerpoint/2010/main" xmlns="" val="1995786904"/>
              </p:ext>
            </p:extLst>
          </p:nvPr>
        </p:nvGraphicFramePr>
        <p:xfrm>
          <a:off x="29900563" y="7070725"/>
          <a:ext cx="12801600" cy="7315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32" name="Content Placeholder 31" descr="Line chart"/>
          <p:cNvGraphicFramePr>
            <a:graphicFrameLocks noGrp="1"/>
          </p:cNvGraphicFramePr>
          <p:nvPr>
            <p:ph sz="quarter" idx="33"/>
            <p:extLst>
              <p:ext uri="{D42A27DB-BD31-4B8C-83A1-F6EECF244321}">
                <p14:modId xmlns:p14="http://schemas.microsoft.com/office/powerpoint/2010/main" xmlns="" val="1978053771"/>
              </p:ext>
            </p:extLst>
          </p:nvPr>
        </p:nvGraphicFramePr>
        <p:xfrm>
          <a:off x="29900563" y="15836900"/>
          <a:ext cx="12801600" cy="7315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21" name="Text Placeholder 20"/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r>
              <a:rPr lang="en-US" smtClean="0"/>
              <a:t>conclusions</a:t>
            </a:r>
            <a:endParaRPr lang="en-US" dirty="0"/>
          </a:p>
        </p:txBody>
      </p:sp>
      <p:sp>
        <p:nvSpPr>
          <p:cNvPr id="22" name="Content Placeholder 21"/>
          <p:cNvSpPr>
            <a:spLocks noGrp="1"/>
          </p:cNvSpPr>
          <p:nvPr>
            <p:ph sz="quarter" idx="35"/>
          </p:nvPr>
        </p:nvSpPr>
        <p:spPr>
          <a:xfrm>
            <a:off x="29900880" y="27057096"/>
            <a:ext cx="12801600" cy="2965704"/>
          </a:xfrm>
        </p:spPr>
        <p:txBody>
          <a:bodyPr/>
          <a:lstStyle/>
          <a:p>
            <a:r>
              <a:rPr lang="en-US" smtClean="0"/>
              <a:t>Conclusion 1</a:t>
            </a:r>
          </a:p>
          <a:p>
            <a:r>
              <a:rPr lang="en-US" smtClean="0"/>
              <a:t>Conclusion 2</a:t>
            </a:r>
          </a:p>
          <a:p>
            <a:r>
              <a:rPr lang="en-US" smtClean="0"/>
              <a:t>Conclusion 3</a:t>
            </a:r>
            <a:endParaRPr lang="en-US" dirty="0"/>
          </a:p>
        </p:txBody>
      </p:sp>
      <p:sp>
        <p:nvSpPr>
          <p:cNvPr id="31" name="Content Placeholder 11"/>
          <p:cNvSpPr txBox="1">
            <a:spLocks/>
          </p:cNvSpPr>
          <p:nvPr/>
        </p:nvSpPr>
        <p:spPr>
          <a:xfrm>
            <a:off x="1219200" y="30632400"/>
            <a:ext cx="41452800" cy="1565701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 vert="horz" lIns="365760" tIns="182880" rIns="91440" bIns="45720" rtlCol="0">
            <a:normAutofit fontScale="70000" lnSpcReduction="20000"/>
          </a:bodyPr>
          <a:lstStyle/>
          <a:p>
            <a:pPr marL="0" marR="0" lvl="0" indent="0" algn="l" defTabSz="438912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Add title if necessary. Click the B button on the home tab to add bold formatting.</a:t>
            </a:r>
          </a:p>
          <a:p>
            <a:pPr marL="1097280" marR="0" lvl="1" indent="-457200" algn="l" defTabSz="438912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Background item</a:t>
            </a:r>
          </a:p>
          <a:p>
            <a:pPr marL="1097280" marR="0" lvl="1" indent="-457200" algn="l" defTabSz="438912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Background item</a:t>
            </a:r>
          </a:p>
          <a:p>
            <a:pPr marL="1097280" marR="0" lvl="1" indent="-457200" algn="l" defTabSz="438912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Background item</a:t>
            </a:r>
          </a:p>
          <a:p>
            <a:pPr marL="457200" marR="0" lvl="0" indent="-457200" algn="l" defTabSz="438912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31198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S104001551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4C5A6A"/>
      </a:hlink>
      <a:folHlink>
        <a:srgbClr val="808DA0"/>
      </a:folHlink>
    </a:clrScheme>
    <a:fontScheme name="Cambria-Calibri">
      <a:majorFont>
        <a:latin typeface="Cambria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4"/>
        </a:solidFill>
        <a:ln>
          <a:noFill/>
        </a:ln>
      </a:spPr>
      <a:bodyPr rtlCol="0" anchor="ctr"/>
      <a:lstStyle>
        <a:defPPr algn="ctr">
          <a:defRPr sz="60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accent4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60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Presentation1" id="{55A68E73-61CB-4542-8C48-DCBB2482A3D5}" vid="{6A3CA63D-1E3C-4681-8668-89277FEB3FEB}"/>
    </a:ext>
  </a:extLst>
</a:theme>
</file>

<file path=ppt/theme/theme2.xml><?xml version="1.0" encoding="utf-8"?>
<a:theme xmlns:a="http://schemas.openxmlformats.org/drawingml/2006/main" name="Office Theme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4C5A6A"/>
      </a:hlink>
      <a:folHlink>
        <a:srgbClr val="808DA0"/>
      </a:folHlink>
    </a:clrScheme>
    <a:fontScheme name="Cambria-Calibri">
      <a:majorFont>
        <a:latin typeface="Cambria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4C5A6A"/>
      </a:hlink>
      <a:folHlink>
        <a:srgbClr val="808DA0"/>
      </a:folHlink>
    </a:clrScheme>
    <a:fontScheme name="Cambria-Calibri">
      <a:majorFont>
        <a:latin typeface="Cambria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A1110015-E380-4C53-980C-698226C61CA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TS104001551</Template>
  <TotalTime>0</TotalTime>
  <Words>188</Words>
  <Application>Microsoft Office PowerPoint</Application>
  <PresentationFormat>Benutzerdefiniert</PresentationFormat>
  <Paragraphs>69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TS104001551</vt:lpstr>
      <vt:lpstr>lex4all: A language-independent tool for building and evaluating pronunciation lexicons for small-vocabulary speech recognition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2014-02-12T13:06:40Z</dcterms:created>
  <dcterms:modified xsi:type="dcterms:W3CDTF">2014-02-12T14:55:19Z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TC040015519991</vt:lpwstr>
  </property>
</Properties>
</file>