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9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toon character with yellow eyes and pink ears&#10;&#10;AI-generated content may be incorrect.">
            <a:extLst>
              <a:ext uri="{FF2B5EF4-FFF2-40B4-BE49-F238E27FC236}">
                <a16:creationId xmlns:a16="http://schemas.microsoft.com/office/drawing/2014/main" id="{73D1E0B3-D9E1-F071-1812-81BEEE3B8E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51" r="1" b="45524"/>
          <a:stretch>
            <a:fillRect/>
          </a:stretch>
        </p:blipFill>
        <p:spPr>
          <a:xfrm>
            <a:off x="20" y="10"/>
            <a:ext cx="9141693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86" y="1124712"/>
            <a:ext cx="6858000" cy="3063240"/>
          </a:xfrm>
        </p:spPr>
        <p:txBody>
          <a:bodyPr>
            <a:normAutofit/>
          </a:bodyPr>
          <a:lstStyle/>
          <a:p>
            <a:r>
              <a:rPr lang="en-GB" sz="5700">
                <a:solidFill>
                  <a:schemeClr val="bg1"/>
                </a:solidFill>
              </a:rPr>
              <a:t>Silly Box Pushing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2275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Cute chaos, delivered</a:t>
            </a:r>
          </a:p>
          <a:p>
            <a:r>
              <a:rPr lang="en-GB">
                <a:solidFill>
                  <a:schemeClr val="bg1"/>
                </a:solidFill>
              </a:rPr>
              <a:t>by Clover and Rebecca</a:t>
            </a: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DEF0EFD6-A3C2-4C94-A80A-BA9709D99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455ECF-37DC-D113-4646-60FD7417D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3562E-9F3F-26EE-2BEA-401EBDE0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0" y="328280"/>
            <a:ext cx="3264837" cy="623897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595959"/>
                </a:solidFill>
              </a:rPr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6B49A-994B-97DA-1C61-211FC574F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81" y="1280457"/>
            <a:ext cx="3264837" cy="4937314"/>
          </a:xfrm>
        </p:spPr>
        <p:txBody>
          <a:bodyPr anchor="t">
            <a:normAutofit/>
          </a:bodyPr>
          <a:lstStyle/>
          <a:p>
            <a:r>
              <a:rPr lang="en-GB" sz="1700" dirty="0">
                <a:solidFill>
                  <a:srgbClr val="595959"/>
                </a:solidFill>
              </a:rPr>
              <a:t>Play as Ninja, a clumsy determined cat robot courier! Your mission: deliver the packages through the puddle-covered chaos.</a:t>
            </a:r>
          </a:p>
          <a:p>
            <a:endParaRPr lang="en-GB" sz="1700" dirty="0">
              <a:solidFill>
                <a:srgbClr val="595959"/>
              </a:solidFill>
            </a:endParaRPr>
          </a:p>
          <a:p>
            <a:r>
              <a:rPr lang="en-GB" sz="1700" dirty="0">
                <a:solidFill>
                  <a:srgbClr val="595959"/>
                </a:solidFill>
              </a:rPr>
              <a:t>Each tile earns you money, just don’t let the box take a dip, or it’s game over for delivery day.</a:t>
            </a:r>
          </a:p>
        </p:txBody>
      </p:sp>
      <p:pic>
        <p:nvPicPr>
          <p:cNvPr id="7" name="Picture 6" descr="A cartoon character with yellow eyes and pink ears&#10;&#10;AI-generated content may be incorrect.">
            <a:extLst>
              <a:ext uri="{FF2B5EF4-FFF2-40B4-BE49-F238E27FC236}">
                <a16:creationId xmlns:a16="http://schemas.microsoft.com/office/drawing/2014/main" id="{DEC2F709-08CC-A887-8652-7A3CFE87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2985"/>
          <a:stretch>
            <a:fillRect/>
          </a:stretch>
        </p:blipFill>
        <p:spPr>
          <a:xfrm>
            <a:off x="5086350" y="1019477"/>
            <a:ext cx="3597792" cy="48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ABD564-9E78-548B-55E4-2B88D239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E16A-0D53-4115-19D1-79EE1091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GB" sz="3100"/>
              <a:t>Gameplay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A1AD4C-5977-A2B4-23A0-E39DAE98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38" b="13498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992B0AA-5AD4-72F5-6FA5-F608D594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/>
              <a:t>1. Move with WASD to keep the box moving.</a:t>
            </a:r>
          </a:p>
          <a:p>
            <a:pPr marL="0" indent="0">
              <a:buNone/>
            </a:pPr>
            <a:endParaRPr lang="en-GB" sz="1600"/>
          </a:p>
          <a:p>
            <a:pPr marL="0" indent="0">
              <a:buNone/>
            </a:pPr>
            <a:r>
              <a:rPr lang="en-GB" sz="1600"/>
              <a:t>2. Avoid puddles, and obstacles.</a:t>
            </a:r>
          </a:p>
          <a:p>
            <a:pPr marL="0" indent="0">
              <a:buNone/>
            </a:pPr>
            <a:endParaRPr lang="en-GB" sz="1600"/>
          </a:p>
          <a:p>
            <a:pPr marL="0" indent="0">
              <a:buNone/>
            </a:pPr>
            <a:r>
              <a:rPr lang="en-GB" sz="1600"/>
              <a:t>3. Earn cash as you push the box, the further you go the more cash you earn.</a:t>
            </a:r>
          </a:p>
          <a:p>
            <a:pPr marL="0" indent="0">
              <a:buNone/>
            </a:pPr>
            <a:endParaRPr lang="en-GB" sz="1600"/>
          </a:p>
          <a:p>
            <a:pPr marL="0" indent="0">
              <a:buNone/>
            </a:pPr>
            <a:r>
              <a:rPr lang="en-GB" sz="1600"/>
              <a:t>4. Deliver the box and unlock new levels and upgrades.</a:t>
            </a:r>
          </a:p>
        </p:txBody>
      </p:sp>
    </p:spTree>
    <p:extLst>
      <p:ext uri="{BB962C8B-B14F-4D97-AF65-F5344CB8AC3E}">
        <p14:creationId xmlns:p14="http://schemas.microsoft.com/office/powerpoint/2010/main" val="10972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BC7AE-FA2B-E8DC-EA18-2710E0CAF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CFCDAF-46CE-4056-866C-5EE9122FD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Rectangle">
            <a:extLst>
              <a:ext uri="{FF2B5EF4-FFF2-40B4-BE49-F238E27FC236}">
                <a16:creationId xmlns:a16="http://schemas.microsoft.com/office/drawing/2014/main" id="{9F587EB1-1674-4B8B-88AD-2A81FFFB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artoon character with yellow eyes and pink ears&#10;&#10;AI-generated content may be incorrect.">
            <a:extLst>
              <a:ext uri="{FF2B5EF4-FFF2-40B4-BE49-F238E27FC236}">
                <a16:creationId xmlns:a16="http://schemas.microsoft.com/office/drawing/2014/main" id="{D2E43590-AE13-AF60-CE0B-990119E4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658" r="1" b="45531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4D7330-3109-C93D-B59A-E0E7999A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1934"/>
            <a:ext cx="3943351" cy="5181523"/>
          </a:xfrm>
        </p:spPr>
        <p:txBody>
          <a:bodyPr anchor="b">
            <a:normAutofit/>
          </a:bodyPr>
          <a:lstStyle/>
          <a:p>
            <a:r>
              <a:rPr lang="en-GB" sz="7000">
                <a:solidFill>
                  <a:srgbClr val="FFFFFF"/>
                </a:solidFill>
              </a:rPr>
              <a:t>Key features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73056"/>
            <a:ext cx="0" cy="6476066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110" y="740316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195" y="969611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0455" y="1484755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CF159-BF51-186D-D844-4F911979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455" y="698643"/>
            <a:ext cx="4234895" cy="5301467"/>
          </a:xfrm>
        </p:spPr>
        <p:txBody>
          <a:bodyPr anchor="b">
            <a:normAutofit/>
          </a:bodyPr>
          <a:lstStyle/>
          <a:p>
            <a:r>
              <a:rPr lang="en-GB" sz="1700" dirty="0">
                <a:solidFill>
                  <a:srgbClr val="FFFFFF"/>
                </a:solidFill>
              </a:rPr>
              <a:t>Customizable Cat Bot: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 colours. 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Hoods.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glowing eyes.</a:t>
            </a:r>
          </a:p>
          <a:p>
            <a:r>
              <a:rPr lang="en-GB" sz="1700" dirty="0">
                <a:solidFill>
                  <a:srgbClr val="FFFFFF"/>
                </a:solidFill>
              </a:rPr>
              <a:t>Upgradable Packages: 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tougher boxes withstand more hits.</a:t>
            </a:r>
          </a:p>
          <a:p>
            <a:r>
              <a:rPr lang="en-GB" sz="1700" dirty="0">
                <a:solidFill>
                  <a:srgbClr val="FFFFFF"/>
                </a:solidFill>
              </a:rPr>
              <a:t>Comedy Physics: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Slips.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bumps.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bounces.</a:t>
            </a:r>
          </a:p>
          <a:p>
            <a:r>
              <a:rPr lang="en-GB" sz="1700" dirty="0">
                <a:solidFill>
                  <a:srgbClr val="FFFFFF"/>
                </a:solidFill>
              </a:rPr>
              <a:t>Progression System upgrade:</a:t>
            </a:r>
          </a:p>
          <a:p>
            <a:pPr lvl="1"/>
            <a:r>
              <a:rPr lang="en-GB" sz="1700" dirty="0">
                <a:solidFill>
                  <a:srgbClr val="FFFFFF"/>
                </a:solidFill>
              </a:rPr>
              <a:t> Expand your routes.</a:t>
            </a:r>
          </a:p>
        </p:txBody>
      </p:sp>
    </p:spTree>
    <p:extLst>
      <p:ext uri="{BB962C8B-B14F-4D97-AF65-F5344CB8AC3E}">
        <p14:creationId xmlns:p14="http://schemas.microsoft.com/office/powerpoint/2010/main" val="14479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06539-4B97-7F8C-5C83-1A782D533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AE6FC1-7D97-F127-25EC-D221B055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215FCC-3FFF-F5CC-0896-95130830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85551-8101-F6A5-EE8F-ACA8AEEE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0" y="328280"/>
            <a:ext cx="3264837" cy="623897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595959"/>
                </a:solidFill>
              </a:rPr>
              <a:t>Art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A9769-F972-71E4-F9DC-12B6FCF5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81" y="1280457"/>
            <a:ext cx="3264837" cy="4937314"/>
          </a:xfrm>
        </p:spPr>
        <p:txBody>
          <a:bodyPr anchor="t">
            <a:normAutofit/>
          </a:bodyPr>
          <a:lstStyle/>
          <a:p>
            <a:r>
              <a:rPr lang="en-GB" sz="1800" dirty="0"/>
              <a:t>Low-poly 3D world with vibrant colours and lighting.</a:t>
            </a:r>
          </a:p>
          <a:p>
            <a:endParaRPr lang="en-GB" sz="1800" dirty="0"/>
          </a:p>
          <a:p>
            <a:r>
              <a:rPr lang="en-GB" sz="1800" dirty="0"/>
              <a:t>The Ninja cat’s glowing eyes are a standout feature against cozy, natural environments.</a:t>
            </a:r>
          </a:p>
        </p:txBody>
      </p:sp>
      <p:pic>
        <p:nvPicPr>
          <p:cNvPr id="7" name="Picture 6" descr="A cartoon character with yellow eyes and pink ears&#10;&#10;AI-generated content may be incorrect.">
            <a:extLst>
              <a:ext uri="{FF2B5EF4-FFF2-40B4-BE49-F238E27FC236}">
                <a16:creationId xmlns:a16="http://schemas.microsoft.com/office/drawing/2014/main" id="{19E4D094-EB99-9075-5A01-F99A26A0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2985"/>
          <a:stretch>
            <a:fillRect/>
          </a:stretch>
        </p:blipFill>
        <p:spPr>
          <a:xfrm>
            <a:off x="5086350" y="1019477"/>
            <a:ext cx="3597792" cy="48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7CFD77-4486-2074-8015-E667A7E9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BF1CE-4990-CCAA-85A8-57F989AFC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8984D1-E8CF-4916-7DD7-59FCB22A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26202-646D-B758-28CD-60572AA9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0" y="328280"/>
            <a:ext cx="3264837" cy="623897"/>
          </a:xfrm>
        </p:spPr>
        <p:txBody>
          <a:bodyPr anchor="b">
            <a:normAutofit/>
          </a:bodyPr>
          <a:lstStyle/>
          <a:p>
            <a:r>
              <a:rPr lang="en-GB" sz="2800" dirty="0">
                <a:solidFill>
                  <a:srgbClr val="595959"/>
                </a:solidFill>
              </a:rPr>
              <a:t>Why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99C12-6994-012C-4D10-FA0A2932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81" y="1280457"/>
            <a:ext cx="3264837" cy="4937314"/>
          </a:xfrm>
        </p:spPr>
        <p:txBody>
          <a:bodyPr anchor="t">
            <a:normAutofit/>
          </a:bodyPr>
          <a:lstStyle/>
          <a:p>
            <a:r>
              <a:rPr lang="en-GB" sz="1800" dirty="0"/>
              <a:t>Quick to learn, hard to master.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Adorable character design.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Perfect for short addictive play sessions.</a:t>
            </a:r>
          </a:p>
        </p:txBody>
      </p:sp>
      <p:pic>
        <p:nvPicPr>
          <p:cNvPr id="7" name="Picture 6" descr="A cartoon character with yellow eyes and pink ears&#10;&#10;AI-generated content may be incorrect.">
            <a:extLst>
              <a:ext uri="{FF2B5EF4-FFF2-40B4-BE49-F238E27FC236}">
                <a16:creationId xmlns:a16="http://schemas.microsoft.com/office/drawing/2014/main" id="{04FE634C-5988-FD2E-34DD-4D563F35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2985"/>
          <a:stretch>
            <a:fillRect/>
          </a:stretch>
        </p:blipFill>
        <p:spPr>
          <a:xfrm>
            <a:off x="5086350" y="1019477"/>
            <a:ext cx="3597792" cy="48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9929D-68C6-2626-C6C0-59207E058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FC999-A794-E8D0-F090-EDBBF335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286" y="467271"/>
            <a:ext cx="3146755" cy="2052522"/>
          </a:xfrm>
        </p:spPr>
        <p:txBody>
          <a:bodyPr anchor="b">
            <a:normAutofit/>
          </a:bodyPr>
          <a:lstStyle/>
          <a:p>
            <a:r>
              <a:rPr lang="en-GB" sz="4900" dirty="0"/>
              <a:t>Vision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223" y="554152"/>
            <a:ext cx="4306642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toon character with yellow eyes and pink ears&#10;&#10;AI-generated content may be incorrect.">
            <a:extLst>
              <a:ext uri="{FF2B5EF4-FFF2-40B4-BE49-F238E27FC236}">
                <a16:creationId xmlns:a16="http://schemas.microsoft.com/office/drawing/2014/main" id="{707149FA-7FCC-98B7-04C0-8F91AC29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4335"/>
          <a:stretch>
            <a:fillRect/>
          </a:stretch>
        </p:blipFill>
        <p:spPr>
          <a:xfrm>
            <a:off x="379063" y="554151"/>
            <a:ext cx="4306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17" y="703679"/>
            <a:ext cx="128636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064" y="1562696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64F6C-4111-E7A0-638E-B2EC6BBB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3286" y="2990818"/>
            <a:ext cx="3146755" cy="2913872"/>
          </a:xfrm>
        </p:spPr>
        <p:txBody>
          <a:bodyPr anchor="t">
            <a:normAutofit/>
          </a:bodyPr>
          <a:lstStyle/>
          <a:p>
            <a:r>
              <a:rPr lang="en-GB" sz="1800" dirty="0"/>
              <a:t>Even a stumble can be smooth if you own it!</a:t>
            </a:r>
          </a:p>
          <a:p>
            <a:endParaRPr lang="en-GB" sz="1800" dirty="0"/>
          </a:p>
          <a:p>
            <a:r>
              <a:rPr lang="en-GB" sz="1800" dirty="0"/>
              <a:t>A physics-</a:t>
            </a:r>
            <a:r>
              <a:rPr lang="en-GB" sz="1800"/>
              <a:t>fueled</a:t>
            </a:r>
            <a:r>
              <a:rPr lang="en-GB" sz="1800" dirty="0"/>
              <a:t> delivery run where every dodge counts, and every dry delivery is a win.</a:t>
            </a:r>
          </a:p>
        </p:txBody>
      </p:sp>
      <p:sp>
        <p:nvSpPr>
          <p:cNvPr id="2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1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229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Silly Box Pushing Game</vt:lpstr>
      <vt:lpstr>Overview</vt:lpstr>
      <vt:lpstr>Gameplay loop</vt:lpstr>
      <vt:lpstr>Key features</vt:lpstr>
      <vt:lpstr>Art Style</vt:lpstr>
      <vt:lpstr>Why it works</vt:lpstr>
      <vt:lpstr>Vision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Jack Beggan</cp:lastModifiedBy>
  <cp:revision>6</cp:revision>
  <dcterms:created xsi:type="dcterms:W3CDTF">2013-01-27T09:14:16Z</dcterms:created>
  <dcterms:modified xsi:type="dcterms:W3CDTF">2025-10-08T20:42:35Z</dcterms:modified>
  <cp:category/>
</cp:coreProperties>
</file>