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107551" y="1706791"/>
            <a:ext cx="4180447" cy="6760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572322"/>
            <a:ext cx="4486274" cy="6760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23591" y="1076007"/>
            <a:ext cx="9240816" cy="118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rgbClr val="FF5C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FF5C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FF5C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FF5C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"/>
            <a:ext cx="18288000" cy="1028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7141" y="1034956"/>
            <a:ext cx="10693717" cy="723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FF5C1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5045" y="2696098"/>
            <a:ext cx="8917909" cy="5513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6B6B6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73859" y="5304695"/>
            <a:ext cx="3115310" cy="4039235"/>
            <a:chOff x="15173859" y="5304695"/>
            <a:chExt cx="3115310" cy="4039235"/>
          </a:xfrm>
        </p:grpSpPr>
        <p:sp>
          <p:nvSpPr>
            <p:cNvPr id="3" name="object 3"/>
            <p:cNvSpPr/>
            <p:nvPr/>
          </p:nvSpPr>
          <p:spPr>
            <a:xfrm>
              <a:off x="15176324" y="5373763"/>
              <a:ext cx="2310765" cy="3926204"/>
            </a:xfrm>
            <a:custGeom>
              <a:avLst/>
              <a:gdLst/>
              <a:ahLst/>
              <a:cxnLst/>
              <a:rect l="l" t="t" r="r" b="b"/>
              <a:pathLst>
                <a:path w="2310765" h="3926204">
                  <a:moveTo>
                    <a:pt x="1742307" y="3925939"/>
                  </a:moveTo>
                  <a:lnTo>
                    <a:pt x="1895624" y="3727479"/>
                  </a:lnTo>
                  <a:lnTo>
                    <a:pt x="1961145" y="3588511"/>
                  </a:lnTo>
                  <a:lnTo>
                    <a:pt x="1951841" y="3443500"/>
                  </a:lnTo>
                  <a:lnTo>
                    <a:pt x="1880686" y="3226914"/>
                  </a:lnTo>
                  <a:lnTo>
                    <a:pt x="1860390" y="3177009"/>
                  </a:lnTo>
                  <a:lnTo>
                    <a:pt x="1836969" y="3131086"/>
                  </a:lnTo>
                  <a:lnTo>
                    <a:pt x="1810973" y="3088679"/>
                  </a:lnTo>
                  <a:lnTo>
                    <a:pt x="1782949" y="3049321"/>
                  </a:lnTo>
                  <a:lnTo>
                    <a:pt x="1753448" y="3012547"/>
                  </a:lnTo>
                  <a:lnTo>
                    <a:pt x="1723018" y="2977888"/>
                  </a:lnTo>
                  <a:lnTo>
                    <a:pt x="1692208" y="2944879"/>
                  </a:lnTo>
                  <a:lnTo>
                    <a:pt x="1661568" y="2913052"/>
                  </a:lnTo>
                  <a:lnTo>
                    <a:pt x="1631646" y="2881942"/>
                  </a:lnTo>
                  <a:lnTo>
                    <a:pt x="1602992" y="2851082"/>
                  </a:lnTo>
                  <a:lnTo>
                    <a:pt x="1576155" y="2820004"/>
                  </a:lnTo>
                  <a:lnTo>
                    <a:pt x="1551683" y="2788243"/>
                  </a:lnTo>
                  <a:lnTo>
                    <a:pt x="1530126" y="2755332"/>
                  </a:lnTo>
                  <a:lnTo>
                    <a:pt x="1512034" y="2720804"/>
                  </a:lnTo>
                  <a:lnTo>
                    <a:pt x="1497954" y="2684193"/>
                  </a:lnTo>
                  <a:lnTo>
                    <a:pt x="1488437" y="2645032"/>
                  </a:lnTo>
                  <a:lnTo>
                    <a:pt x="1484030" y="2602854"/>
                  </a:lnTo>
                  <a:lnTo>
                    <a:pt x="1484613" y="2558435"/>
                  </a:lnTo>
                  <a:lnTo>
                    <a:pt x="1489642" y="2518773"/>
                  </a:lnTo>
                  <a:lnTo>
                    <a:pt x="1511264" y="2451358"/>
                  </a:lnTo>
                  <a:lnTo>
                    <a:pt x="1545358" y="2395891"/>
                  </a:lnTo>
                  <a:lnTo>
                    <a:pt x="1588381" y="2347653"/>
                  </a:lnTo>
                  <a:lnTo>
                    <a:pt x="1636792" y="2301927"/>
                  </a:lnTo>
                  <a:lnTo>
                    <a:pt x="1661912" y="2278531"/>
                  </a:lnTo>
                  <a:lnTo>
                    <a:pt x="1711767" y="2227727"/>
                  </a:lnTo>
                  <a:lnTo>
                    <a:pt x="1758159" y="2167641"/>
                  </a:lnTo>
                  <a:lnTo>
                    <a:pt x="1778949" y="2132642"/>
                  </a:lnTo>
                  <a:lnTo>
                    <a:pt x="1797546" y="2093553"/>
                  </a:lnTo>
                  <a:lnTo>
                    <a:pt x="1813506" y="2049785"/>
                  </a:lnTo>
                  <a:lnTo>
                    <a:pt x="1826387" y="2000748"/>
                  </a:lnTo>
                  <a:lnTo>
                    <a:pt x="1835746" y="1945852"/>
                  </a:lnTo>
                  <a:lnTo>
                    <a:pt x="1840480" y="1889799"/>
                  </a:lnTo>
                  <a:lnTo>
                    <a:pt x="1840618" y="1834448"/>
                  </a:lnTo>
                  <a:lnTo>
                    <a:pt x="1836772" y="1779933"/>
                  </a:lnTo>
                  <a:lnTo>
                    <a:pt x="1829554" y="1726390"/>
                  </a:lnTo>
                  <a:lnTo>
                    <a:pt x="1819576" y="1673954"/>
                  </a:lnTo>
                  <a:lnTo>
                    <a:pt x="1807451" y="1622761"/>
                  </a:lnTo>
                  <a:lnTo>
                    <a:pt x="1793790" y="1572946"/>
                  </a:lnTo>
                  <a:lnTo>
                    <a:pt x="1779207" y="1524645"/>
                  </a:lnTo>
                  <a:lnTo>
                    <a:pt x="1764313" y="1477992"/>
                  </a:lnTo>
                  <a:lnTo>
                    <a:pt x="1749720" y="1433124"/>
                  </a:lnTo>
                  <a:lnTo>
                    <a:pt x="1736041" y="1390176"/>
                  </a:lnTo>
                  <a:lnTo>
                    <a:pt x="1723888" y="1349282"/>
                  </a:lnTo>
                  <a:lnTo>
                    <a:pt x="1713873" y="1310580"/>
                  </a:lnTo>
                  <a:lnTo>
                    <a:pt x="1706608" y="1274203"/>
                  </a:lnTo>
                  <a:lnTo>
                    <a:pt x="1702706" y="1240287"/>
                  </a:lnTo>
                  <a:lnTo>
                    <a:pt x="1702779" y="1208969"/>
                  </a:lnTo>
                  <a:lnTo>
                    <a:pt x="1718165" y="1142726"/>
                  </a:lnTo>
                  <a:lnTo>
                    <a:pt x="1751577" y="1080977"/>
                  </a:lnTo>
                  <a:lnTo>
                    <a:pt x="1799564" y="1021885"/>
                  </a:lnTo>
                  <a:lnTo>
                    <a:pt x="1827945" y="992761"/>
                  </a:lnTo>
                  <a:lnTo>
                    <a:pt x="1858676" y="963611"/>
                  </a:lnTo>
                  <a:lnTo>
                    <a:pt x="1891325" y="934207"/>
                  </a:lnTo>
                  <a:lnTo>
                    <a:pt x="1925461" y="904319"/>
                  </a:lnTo>
                  <a:lnTo>
                    <a:pt x="1960653" y="873716"/>
                  </a:lnTo>
                  <a:lnTo>
                    <a:pt x="1996470" y="842170"/>
                  </a:lnTo>
                  <a:lnTo>
                    <a:pt x="2032479" y="809450"/>
                  </a:lnTo>
                  <a:lnTo>
                    <a:pt x="2068251" y="775327"/>
                  </a:lnTo>
                  <a:lnTo>
                    <a:pt x="2103353" y="739571"/>
                  </a:lnTo>
                  <a:lnTo>
                    <a:pt x="2137354" y="701953"/>
                  </a:lnTo>
                  <a:lnTo>
                    <a:pt x="2169822" y="662242"/>
                  </a:lnTo>
                  <a:lnTo>
                    <a:pt x="2200328" y="620208"/>
                  </a:lnTo>
                  <a:lnTo>
                    <a:pt x="2228438" y="575624"/>
                  </a:lnTo>
                  <a:lnTo>
                    <a:pt x="2253723" y="528257"/>
                  </a:lnTo>
                  <a:lnTo>
                    <a:pt x="2275750" y="477880"/>
                  </a:lnTo>
                  <a:lnTo>
                    <a:pt x="2292733" y="428101"/>
                  </a:lnTo>
                  <a:lnTo>
                    <a:pt x="2303950" y="381222"/>
                  </a:lnTo>
                  <a:lnTo>
                    <a:pt x="2309723" y="337213"/>
                  </a:lnTo>
                  <a:lnTo>
                    <a:pt x="2310369" y="296047"/>
                  </a:lnTo>
                  <a:lnTo>
                    <a:pt x="2306211" y="257694"/>
                  </a:lnTo>
                  <a:lnTo>
                    <a:pt x="2284758" y="189312"/>
                  </a:lnTo>
                  <a:lnTo>
                    <a:pt x="2247923" y="131837"/>
                  </a:lnTo>
                  <a:lnTo>
                    <a:pt x="2198266" y="85038"/>
                  </a:lnTo>
                  <a:lnTo>
                    <a:pt x="2138346" y="48686"/>
                  </a:lnTo>
                  <a:lnTo>
                    <a:pt x="2070725" y="22549"/>
                  </a:lnTo>
                  <a:lnTo>
                    <a:pt x="1997961" y="6397"/>
                  </a:lnTo>
                  <a:lnTo>
                    <a:pt x="1922614" y="0"/>
                  </a:lnTo>
                  <a:lnTo>
                    <a:pt x="1884773" y="387"/>
                  </a:lnTo>
                  <a:lnTo>
                    <a:pt x="1810352" y="8189"/>
                  </a:lnTo>
                  <a:lnTo>
                    <a:pt x="1739748" y="25169"/>
                  </a:lnTo>
                  <a:lnTo>
                    <a:pt x="1675522" y="51096"/>
                  </a:lnTo>
                  <a:lnTo>
                    <a:pt x="1594436" y="102845"/>
                  </a:lnTo>
                  <a:lnTo>
                    <a:pt x="1548025" y="140087"/>
                  </a:lnTo>
                  <a:lnTo>
                    <a:pt x="1506842" y="178809"/>
                  </a:lnTo>
                  <a:lnTo>
                    <a:pt x="1470365" y="218751"/>
                  </a:lnTo>
                  <a:lnTo>
                    <a:pt x="1438069" y="259655"/>
                  </a:lnTo>
                  <a:lnTo>
                    <a:pt x="1409431" y="301260"/>
                  </a:lnTo>
                  <a:lnTo>
                    <a:pt x="1383926" y="343307"/>
                  </a:lnTo>
                  <a:lnTo>
                    <a:pt x="1361031" y="385536"/>
                  </a:lnTo>
                  <a:lnTo>
                    <a:pt x="1340222" y="427688"/>
                  </a:lnTo>
                  <a:lnTo>
                    <a:pt x="1320975" y="469502"/>
                  </a:lnTo>
                  <a:lnTo>
                    <a:pt x="1302767" y="510719"/>
                  </a:lnTo>
                  <a:lnTo>
                    <a:pt x="1285073" y="551080"/>
                  </a:lnTo>
                  <a:lnTo>
                    <a:pt x="1267370" y="590325"/>
                  </a:lnTo>
                  <a:lnTo>
                    <a:pt x="1249133" y="628195"/>
                  </a:lnTo>
                  <a:lnTo>
                    <a:pt x="1229840" y="664428"/>
                  </a:lnTo>
                  <a:lnTo>
                    <a:pt x="1208966" y="698767"/>
                  </a:lnTo>
                  <a:lnTo>
                    <a:pt x="1185987" y="730952"/>
                  </a:lnTo>
                  <a:lnTo>
                    <a:pt x="1140565" y="777986"/>
                  </a:lnTo>
                  <a:lnTo>
                    <a:pt x="1083919" y="820661"/>
                  </a:lnTo>
                  <a:lnTo>
                    <a:pt x="1018649" y="861067"/>
                  </a:lnTo>
                  <a:lnTo>
                    <a:pt x="983594" y="881073"/>
                  </a:lnTo>
                  <a:lnTo>
                    <a:pt x="947359" y="901296"/>
                  </a:lnTo>
                  <a:lnTo>
                    <a:pt x="910270" y="921997"/>
                  </a:lnTo>
                  <a:lnTo>
                    <a:pt x="872651" y="943438"/>
                  </a:lnTo>
                  <a:lnTo>
                    <a:pt x="834828" y="965880"/>
                  </a:lnTo>
                  <a:lnTo>
                    <a:pt x="797127" y="989585"/>
                  </a:lnTo>
                  <a:lnTo>
                    <a:pt x="759873" y="1014814"/>
                  </a:lnTo>
                  <a:lnTo>
                    <a:pt x="723390" y="1041827"/>
                  </a:lnTo>
                  <a:lnTo>
                    <a:pt x="688005" y="1070888"/>
                  </a:lnTo>
                  <a:lnTo>
                    <a:pt x="654042" y="1102257"/>
                  </a:lnTo>
                  <a:lnTo>
                    <a:pt x="621827" y="1136195"/>
                  </a:lnTo>
                  <a:lnTo>
                    <a:pt x="591685" y="1172963"/>
                  </a:lnTo>
                  <a:lnTo>
                    <a:pt x="563942" y="1212824"/>
                  </a:lnTo>
                  <a:lnTo>
                    <a:pt x="538923" y="1256039"/>
                  </a:lnTo>
                  <a:lnTo>
                    <a:pt x="516952" y="1302869"/>
                  </a:lnTo>
                  <a:lnTo>
                    <a:pt x="498356" y="1353575"/>
                  </a:lnTo>
                  <a:lnTo>
                    <a:pt x="483460" y="1408418"/>
                  </a:lnTo>
                  <a:lnTo>
                    <a:pt x="472588" y="1467661"/>
                  </a:lnTo>
                  <a:lnTo>
                    <a:pt x="467203" y="1519319"/>
                  </a:lnTo>
                  <a:lnTo>
                    <a:pt x="465504" y="1570255"/>
                  </a:lnTo>
                  <a:lnTo>
                    <a:pt x="466980" y="1620502"/>
                  </a:lnTo>
                  <a:lnTo>
                    <a:pt x="471125" y="1670096"/>
                  </a:lnTo>
                  <a:lnTo>
                    <a:pt x="477430" y="1719073"/>
                  </a:lnTo>
                  <a:lnTo>
                    <a:pt x="485385" y="1767466"/>
                  </a:lnTo>
                  <a:lnTo>
                    <a:pt x="494482" y="1815310"/>
                  </a:lnTo>
                  <a:lnTo>
                    <a:pt x="504213" y="1862642"/>
                  </a:lnTo>
                  <a:lnTo>
                    <a:pt x="514068" y="1909495"/>
                  </a:lnTo>
                  <a:lnTo>
                    <a:pt x="523540" y="1955905"/>
                  </a:lnTo>
                  <a:lnTo>
                    <a:pt x="532120" y="2001907"/>
                  </a:lnTo>
                  <a:lnTo>
                    <a:pt x="539299" y="2047535"/>
                  </a:lnTo>
                  <a:lnTo>
                    <a:pt x="544568" y="2092825"/>
                  </a:lnTo>
                  <a:lnTo>
                    <a:pt x="547419" y="2137811"/>
                  </a:lnTo>
                  <a:lnTo>
                    <a:pt x="547344" y="2182529"/>
                  </a:lnTo>
                  <a:lnTo>
                    <a:pt x="543833" y="2227013"/>
                  </a:lnTo>
                  <a:lnTo>
                    <a:pt x="536378" y="2271298"/>
                  </a:lnTo>
                  <a:lnTo>
                    <a:pt x="524470" y="2315420"/>
                  </a:lnTo>
                  <a:lnTo>
                    <a:pt x="496455" y="2371483"/>
                  </a:lnTo>
                  <a:lnTo>
                    <a:pt x="453133" y="2423707"/>
                  </a:lnTo>
                  <a:lnTo>
                    <a:pt x="398208" y="2474835"/>
                  </a:lnTo>
                  <a:lnTo>
                    <a:pt x="367552" y="2500845"/>
                  </a:lnTo>
                  <a:lnTo>
                    <a:pt x="335385" y="2527607"/>
                  </a:lnTo>
                  <a:lnTo>
                    <a:pt x="302169" y="2555467"/>
                  </a:lnTo>
                  <a:lnTo>
                    <a:pt x="268367" y="2584764"/>
                  </a:lnTo>
                  <a:lnTo>
                    <a:pt x="234443" y="2615844"/>
                  </a:lnTo>
                  <a:lnTo>
                    <a:pt x="200859" y="2649047"/>
                  </a:lnTo>
                  <a:lnTo>
                    <a:pt x="168078" y="2684717"/>
                  </a:lnTo>
                  <a:lnTo>
                    <a:pt x="136564" y="2723196"/>
                  </a:lnTo>
                  <a:lnTo>
                    <a:pt x="106779" y="2764827"/>
                  </a:lnTo>
                  <a:lnTo>
                    <a:pt x="79186" y="2809953"/>
                  </a:lnTo>
                  <a:lnTo>
                    <a:pt x="54249" y="2858915"/>
                  </a:lnTo>
                  <a:lnTo>
                    <a:pt x="32430" y="2912057"/>
                  </a:lnTo>
                  <a:lnTo>
                    <a:pt x="14193" y="2969722"/>
                  </a:lnTo>
                  <a:lnTo>
                    <a:pt x="0" y="3032251"/>
                  </a:lnTo>
                  <a:lnTo>
                    <a:pt x="4492" y="3368905"/>
                  </a:lnTo>
                  <a:lnTo>
                    <a:pt x="98437" y="3654220"/>
                  </a:lnTo>
                  <a:lnTo>
                    <a:pt x="208549" y="3851972"/>
                  </a:lnTo>
                  <a:lnTo>
                    <a:pt x="261539" y="3925939"/>
                  </a:lnTo>
                  <a:lnTo>
                    <a:pt x="1742307" y="3925939"/>
                  </a:lnTo>
                  <a:close/>
                </a:path>
              </a:pathLst>
            </a:custGeom>
            <a:ln w="49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995062" y="7334612"/>
              <a:ext cx="1293495" cy="2009139"/>
            </a:xfrm>
            <a:custGeom>
              <a:avLst/>
              <a:gdLst/>
              <a:ahLst/>
              <a:cxnLst/>
              <a:rect l="l" t="t" r="r" b="b"/>
              <a:pathLst>
                <a:path w="1293494" h="2009140">
                  <a:moveTo>
                    <a:pt x="64892" y="2008886"/>
                  </a:moveTo>
                  <a:lnTo>
                    <a:pt x="685599" y="2008886"/>
                  </a:lnTo>
                  <a:lnTo>
                    <a:pt x="776705" y="1980709"/>
                  </a:lnTo>
                  <a:lnTo>
                    <a:pt x="861722" y="1952241"/>
                  </a:lnTo>
                  <a:lnTo>
                    <a:pt x="940834" y="1923579"/>
                  </a:lnTo>
                  <a:lnTo>
                    <a:pt x="1014225" y="1894816"/>
                  </a:lnTo>
                  <a:lnTo>
                    <a:pt x="1082078" y="1866048"/>
                  </a:lnTo>
                  <a:lnTo>
                    <a:pt x="1144577" y="1837370"/>
                  </a:lnTo>
                  <a:lnTo>
                    <a:pt x="1201907" y="1808875"/>
                  </a:lnTo>
                  <a:lnTo>
                    <a:pt x="1254249" y="1780659"/>
                  </a:lnTo>
                  <a:lnTo>
                    <a:pt x="1292936" y="1758001"/>
                  </a:lnTo>
                  <a:lnTo>
                    <a:pt x="1292936" y="86289"/>
                  </a:lnTo>
                  <a:lnTo>
                    <a:pt x="1289299" y="104867"/>
                  </a:lnTo>
                  <a:lnTo>
                    <a:pt x="1282384" y="122445"/>
                  </a:lnTo>
                  <a:lnTo>
                    <a:pt x="1263781" y="138220"/>
                  </a:lnTo>
                  <a:lnTo>
                    <a:pt x="1236246" y="140025"/>
                  </a:lnTo>
                  <a:lnTo>
                    <a:pt x="1201568" y="130766"/>
                  </a:lnTo>
                  <a:lnTo>
                    <a:pt x="1161536" y="113344"/>
                  </a:lnTo>
                  <a:lnTo>
                    <a:pt x="1117937" y="90664"/>
                  </a:lnTo>
                  <a:lnTo>
                    <a:pt x="1072560" y="65628"/>
                  </a:lnTo>
                  <a:lnTo>
                    <a:pt x="1027193" y="41141"/>
                  </a:lnTo>
                  <a:lnTo>
                    <a:pt x="983623" y="20105"/>
                  </a:lnTo>
                  <a:lnTo>
                    <a:pt x="943641" y="5423"/>
                  </a:lnTo>
                  <a:lnTo>
                    <a:pt x="909032" y="0"/>
                  </a:lnTo>
                  <a:lnTo>
                    <a:pt x="871836" y="4213"/>
                  </a:lnTo>
                  <a:lnTo>
                    <a:pt x="802216" y="34758"/>
                  </a:lnTo>
                  <a:lnTo>
                    <a:pt x="769747" y="59827"/>
                  </a:lnTo>
                  <a:lnTo>
                    <a:pt x="738808" y="90586"/>
                  </a:lnTo>
                  <a:lnTo>
                    <a:pt x="709376" y="126403"/>
                  </a:lnTo>
                  <a:lnTo>
                    <a:pt x="681428" y="166649"/>
                  </a:lnTo>
                  <a:lnTo>
                    <a:pt x="654943" y="210692"/>
                  </a:lnTo>
                  <a:lnTo>
                    <a:pt x="629897" y="257900"/>
                  </a:lnTo>
                  <a:lnTo>
                    <a:pt x="606267" y="307644"/>
                  </a:lnTo>
                  <a:lnTo>
                    <a:pt x="584031" y="359291"/>
                  </a:lnTo>
                  <a:lnTo>
                    <a:pt x="538714" y="477219"/>
                  </a:lnTo>
                  <a:lnTo>
                    <a:pt x="517731" y="582435"/>
                  </a:lnTo>
                  <a:lnTo>
                    <a:pt x="515794" y="734255"/>
                  </a:lnTo>
                  <a:lnTo>
                    <a:pt x="527613" y="991995"/>
                  </a:lnTo>
                  <a:lnTo>
                    <a:pt x="510154" y="988995"/>
                  </a:lnTo>
                  <a:lnTo>
                    <a:pt x="455661" y="976463"/>
                  </a:lnTo>
                  <a:lnTo>
                    <a:pt x="360963" y="949102"/>
                  </a:lnTo>
                  <a:lnTo>
                    <a:pt x="222886" y="901615"/>
                  </a:lnTo>
                  <a:lnTo>
                    <a:pt x="68064" y="1103227"/>
                  </a:lnTo>
                  <a:lnTo>
                    <a:pt x="0" y="1285772"/>
                  </a:lnTo>
                  <a:lnTo>
                    <a:pt x="3879" y="1553056"/>
                  </a:lnTo>
                  <a:lnTo>
                    <a:pt x="64892" y="20088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1482" y="5304695"/>
              <a:ext cx="2286635" cy="4039235"/>
            </a:xfrm>
            <a:custGeom>
              <a:avLst/>
              <a:gdLst/>
              <a:ahLst/>
              <a:cxnLst/>
              <a:rect l="l" t="t" r="r" b="b"/>
              <a:pathLst>
                <a:path w="2286634" h="4039234">
                  <a:moveTo>
                    <a:pt x="1361986" y="4038803"/>
                  </a:moveTo>
                  <a:lnTo>
                    <a:pt x="1434645" y="3996528"/>
                  </a:lnTo>
                  <a:lnTo>
                    <a:pt x="1504130" y="3953849"/>
                  </a:lnTo>
                  <a:lnTo>
                    <a:pt x="1570495" y="3910852"/>
                  </a:lnTo>
                  <a:lnTo>
                    <a:pt x="1633795" y="3867623"/>
                  </a:lnTo>
                  <a:lnTo>
                    <a:pt x="1694084" y="3824249"/>
                  </a:lnTo>
                  <a:lnTo>
                    <a:pt x="1751414" y="3780816"/>
                  </a:lnTo>
                  <a:lnTo>
                    <a:pt x="1805840" y="3737410"/>
                  </a:lnTo>
                  <a:lnTo>
                    <a:pt x="1857416" y="3694117"/>
                  </a:lnTo>
                  <a:lnTo>
                    <a:pt x="1906195" y="3651023"/>
                  </a:lnTo>
                  <a:lnTo>
                    <a:pt x="1952231" y="3608215"/>
                  </a:lnTo>
                  <a:lnTo>
                    <a:pt x="1995578" y="3565778"/>
                  </a:lnTo>
                  <a:lnTo>
                    <a:pt x="2036290" y="3523799"/>
                  </a:lnTo>
                  <a:lnTo>
                    <a:pt x="2074421" y="3482364"/>
                  </a:lnTo>
                  <a:lnTo>
                    <a:pt x="2110024" y="3441559"/>
                  </a:lnTo>
                  <a:lnTo>
                    <a:pt x="2143153" y="3401470"/>
                  </a:lnTo>
                  <a:lnTo>
                    <a:pt x="2173862" y="3362184"/>
                  </a:lnTo>
                  <a:lnTo>
                    <a:pt x="2202205" y="3323786"/>
                  </a:lnTo>
                  <a:lnTo>
                    <a:pt x="2228236" y="3286362"/>
                  </a:lnTo>
                  <a:lnTo>
                    <a:pt x="2252007" y="3250000"/>
                  </a:lnTo>
                  <a:lnTo>
                    <a:pt x="2273574" y="3214785"/>
                  </a:lnTo>
                  <a:lnTo>
                    <a:pt x="2286516" y="3192133"/>
                  </a:lnTo>
                  <a:lnTo>
                    <a:pt x="2286516" y="2751159"/>
                  </a:lnTo>
                  <a:lnTo>
                    <a:pt x="2260383" y="2726901"/>
                  </a:lnTo>
                  <a:lnTo>
                    <a:pt x="2222813" y="2695902"/>
                  </a:lnTo>
                  <a:lnTo>
                    <a:pt x="2146511" y="2637173"/>
                  </a:lnTo>
                  <a:lnTo>
                    <a:pt x="2110903" y="2608705"/>
                  </a:lnTo>
                  <a:lnTo>
                    <a:pt x="2079071" y="2580342"/>
                  </a:lnTo>
                  <a:lnTo>
                    <a:pt x="2052576" y="2551714"/>
                  </a:lnTo>
                  <a:lnTo>
                    <a:pt x="2021847" y="2492187"/>
                  </a:lnTo>
                  <a:lnTo>
                    <a:pt x="2020734" y="2460549"/>
                  </a:lnTo>
                  <a:lnTo>
                    <a:pt x="2029167" y="2428998"/>
                  </a:lnTo>
                  <a:lnTo>
                    <a:pt x="2066441" y="2383291"/>
                  </a:lnTo>
                  <a:lnTo>
                    <a:pt x="2127308" y="2354179"/>
                  </a:lnTo>
                  <a:lnTo>
                    <a:pt x="2165235" y="2343374"/>
                  </a:lnTo>
                  <a:lnTo>
                    <a:pt x="2207434" y="2333750"/>
                  </a:lnTo>
                  <a:lnTo>
                    <a:pt x="2286516" y="2317413"/>
                  </a:lnTo>
                  <a:lnTo>
                    <a:pt x="2286516" y="0"/>
                  </a:lnTo>
                  <a:lnTo>
                    <a:pt x="2231531" y="16566"/>
                  </a:lnTo>
                  <a:lnTo>
                    <a:pt x="2178023" y="34355"/>
                  </a:lnTo>
                  <a:lnTo>
                    <a:pt x="2126000" y="53396"/>
                  </a:lnTo>
                  <a:lnTo>
                    <a:pt x="2075862" y="73611"/>
                  </a:lnTo>
                  <a:lnTo>
                    <a:pt x="2028007" y="94923"/>
                  </a:lnTo>
                  <a:lnTo>
                    <a:pt x="1982834" y="117255"/>
                  </a:lnTo>
                  <a:lnTo>
                    <a:pt x="1940743" y="140528"/>
                  </a:lnTo>
                  <a:lnTo>
                    <a:pt x="1902133" y="164665"/>
                  </a:lnTo>
                  <a:lnTo>
                    <a:pt x="1867403" y="189588"/>
                  </a:lnTo>
                  <a:lnTo>
                    <a:pt x="1836952" y="215221"/>
                  </a:lnTo>
                  <a:lnTo>
                    <a:pt x="1790483" y="268303"/>
                  </a:lnTo>
                  <a:lnTo>
                    <a:pt x="1769364" y="308730"/>
                  </a:lnTo>
                  <a:lnTo>
                    <a:pt x="1756206" y="352840"/>
                  </a:lnTo>
                  <a:lnTo>
                    <a:pt x="1749784" y="399791"/>
                  </a:lnTo>
                  <a:lnTo>
                    <a:pt x="1748874" y="448739"/>
                  </a:lnTo>
                  <a:lnTo>
                    <a:pt x="1752254" y="498841"/>
                  </a:lnTo>
                  <a:lnTo>
                    <a:pt x="1758698" y="549255"/>
                  </a:lnTo>
                  <a:lnTo>
                    <a:pt x="1766982" y="599136"/>
                  </a:lnTo>
                  <a:lnTo>
                    <a:pt x="1775884" y="647642"/>
                  </a:lnTo>
                  <a:lnTo>
                    <a:pt x="1784178" y="693930"/>
                  </a:lnTo>
                  <a:lnTo>
                    <a:pt x="1790641" y="737156"/>
                  </a:lnTo>
                  <a:lnTo>
                    <a:pt x="1794049" y="776478"/>
                  </a:lnTo>
                  <a:lnTo>
                    <a:pt x="1793177" y="811052"/>
                  </a:lnTo>
                  <a:lnTo>
                    <a:pt x="1786803" y="840035"/>
                  </a:lnTo>
                  <a:lnTo>
                    <a:pt x="1764363" y="871365"/>
                  </a:lnTo>
                  <a:lnTo>
                    <a:pt x="1728528" y="888643"/>
                  </a:lnTo>
                  <a:lnTo>
                    <a:pt x="1683291" y="894244"/>
                  </a:lnTo>
                  <a:lnTo>
                    <a:pt x="892583" y="894244"/>
                  </a:lnTo>
                  <a:lnTo>
                    <a:pt x="884184" y="927757"/>
                  </a:lnTo>
                  <a:lnTo>
                    <a:pt x="873754" y="980931"/>
                  </a:lnTo>
                  <a:lnTo>
                    <a:pt x="865513" y="1036795"/>
                  </a:lnTo>
                  <a:lnTo>
                    <a:pt x="859535" y="1094923"/>
                  </a:lnTo>
                  <a:lnTo>
                    <a:pt x="855894" y="1154892"/>
                  </a:lnTo>
                  <a:lnTo>
                    <a:pt x="854664" y="1216274"/>
                  </a:lnTo>
                  <a:lnTo>
                    <a:pt x="856254" y="1267786"/>
                  </a:lnTo>
                  <a:lnTo>
                    <a:pt x="860633" y="1321211"/>
                  </a:lnTo>
                  <a:lnTo>
                    <a:pt x="867215" y="1375881"/>
                  </a:lnTo>
                  <a:lnTo>
                    <a:pt x="875412" y="1431128"/>
                  </a:lnTo>
                  <a:lnTo>
                    <a:pt x="884639" y="1486285"/>
                  </a:lnTo>
                  <a:lnTo>
                    <a:pt x="894309" y="1540683"/>
                  </a:lnTo>
                  <a:lnTo>
                    <a:pt x="903835" y="1593657"/>
                  </a:lnTo>
                  <a:lnTo>
                    <a:pt x="912631" y="1644537"/>
                  </a:lnTo>
                  <a:lnTo>
                    <a:pt x="920110" y="1692656"/>
                  </a:lnTo>
                  <a:lnTo>
                    <a:pt x="925685" y="1737348"/>
                  </a:lnTo>
                  <a:lnTo>
                    <a:pt x="928770" y="1777943"/>
                  </a:lnTo>
                  <a:lnTo>
                    <a:pt x="928778" y="1813776"/>
                  </a:lnTo>
                  <a:lnTo>
                    <a:pt x="925124" y="1844177"/>
                  </a:lnTo>
                  <a:lnTo>
                    <a:pt x="917219" y="1868480"/>
                  </a:lnTo>
                  <a:lnTo>
                    <a:pt x="904478" y="1886017"/>
                  </a:lnTo>
                  <a:lnTo>
                    <a:pt x="886314" y="1896120"/>
                  </a:lnTo>
                  <a:lnTo>
                    <a:pt x="849969" y="1901224"/>
                  </a:lnTo>
                  <a:lnTo>
                    <a:pt x="97179" y="1901224"/>
                  </a:lnTo>
                  <a:lnTo>
                    <a:pt x="91993" y="1908834"/>
                  </a:lnTo>
                  <a:lnTo>
                    <a:pt x="59231" y="1973024"/>
                  </a:lnTo>
                  <a:lnTo>
                    <a:pt x="45364" y="2009819"/>
                  </a:lnTo>
                  <a:lnTo>
                    <a:pt x="33239" y="2049873"/>
                  </a:lnTo>
                  <a:lnTo>
                    <a:pt x="22908" y="2093279"/>
                  </a:lnTo>
                  <a:lnTo>
                    <a:pt x="14421" y="2140130"/>
                  </a:lnTo>
                  <a:lnTo>
                    <a:pt x="7828" y="2190521"/>
                  </a:lnTo>
                  <a:lnTo>
                    <a:pt x="3181" y="2244544"/>
                  </a:lnTo>
                  <a:lnTo>
                    <a:pt x="530" y="2302294"/>
                  </a:lnTo>
                  <a:lnTo>
                    <a:pt x="20" y="2354179"/>
                  </a:lnTo>
                  <a:lnTo>
                    <a:pt x="0" y="2367155"/>
                  </a:lnTo>
                  <a:lnTo>
                    <a:pt x="1416" y="2429347"/>
                  </a:lnTo>
                  <a:lnTo>
                    <a:pt x="5056" y="2498837"/>
                  </a:lnTo>
                  <a:lnTo>
                    <a:pt x="10893" y="2572429"/>
                  </a:lnTo>
                  <a:lnTo>
                    <a:pt x="18979" y="2650214"/>
                  </a:lnTo>
                  <a:lnTo>
                    <a:pt x="29364" y="2732288"/>
                  </a:lnTo>
                  <a:lnTo>
                    <a:pt x="90897" y="3147522"/>
                  </a:lnTo>
                  <a:lnTo>
                    <a:pt x="160711" y="3421310"/>
                  </a:lnTo>
                  <a:lnTo>
                    <a:pt x="283177" y="3675494"/>
                  </a:lnTo>
                  <a:lnTo>
                    <a:pt x="502669" y="4031912"/>
                  </a:lnTo>
                  <a:lnTo>
                    <a:pt x="1361986" y="4038803"/>
                  </a:lnTo>
                  <a:close/>
                </a:path>
                <a:path w="2286634" h="4039234">
                  <a:moveTo>
                    <a:pt x="892583" y="894244"/>
                  </a:moveTo>
                  <a:lnTo>
                    <a:pt x="1683291" y="894244"/>
                  </a:lnTo>
                  <a:lnTo>
                    <a:pt x="1632645" y="890537"/>
                  </a:lnTo>
                  <a:lnTo>
                    <a:pt x="1580581" y="879896"/>
                  </a:lnTo>
                  <a:lnTo>
                    <a:pt x="1531092" y="864692"/>
                  </a:lnTo>
                  <a:lnTo>
                    <a:pt x="1488170" y="847297"/>
                  </a:lnTo>
                  <a:lnTo>
                    <a:pt x="1423643" y="811322"/>
                  </a:lnTo>
                  <a:lnTo>
                    <a:pt x="1336227" y="758254"/>
                  </a:lnTo>
                  <a:lnTo>
                    <a:pt x="1287995" y="729905"/>
                  </a:lnTo>
                  <a:lnTo>
                    <a:pt x="1238913" y="702799"/>
                  </a:lnTo>
                  <a:lnTo>
                    <a:pt x="1190605" y="678774"/>
                  </a:lnTo>
                  <a:lnTo>
                    <a:pt x="1144694" y="659668"/>
                  </a:lnTo>
                  <a:lnTo>
                    <a:pt x="1102804" y="647321"/>
                  </a:lnTo>
                  <a:lnTo>
                    <a:pt x="1066560" y="643570"/>
                  </a:lnTo>
                  <a:lnTo>
                    <a:pt x="1037584" y="650254"/>
                  </a:lnTo>
                  <a:lnTo>
                    <a:pt x="988608" y="689027"/>
                  </a:lnTo>
                  <a:lnTo>
                    <a:pt x="946323" y="750470"/>
                  </a:lnTo>
                  <a:lnTo>
                    <a:pt x="927873" y="788630"/>
                  </a:lnTo>
                  <a:lnTo>
                    <a:pt x="911318" y="831181"/>
                  </a:lnTo>
                  <a:lnTo>
                    <a:pt x="896730" y="877699"/>
                  </a:lnTo>
                  <a:lnTo>
                    <a:pt x="892583" y="894244"/>
                  </a:lnTo>
                  <a:close/>
                </a:path>
                <a:path w="2286634" h="4039234">
                  <a:moveTo>
                    <a:pt x="97179" y="1901224"/>
                  </a:moveTo>
                  <a:lnTo>
                    <a:pt x="849969" y="1901224"/>
                  </a:lnTo>
                  <a:lnTo>
                    <a:pt x="808951" y="1897884"/>
                  </a:lnTo>
                  <a:lnTo>
                    <a:pt x="764176" y="1887698"/>
                  </a:lnTo>
                  <a:lnTo>
                    <a:pt x="716560" y="1872263"/>
                  </a:lnTo>
                  <a:lnTo>
                    <a:pt x="667018" y="1853178"/>
                  </a:lnTo>
                  <a:lnTo>
                    <a:pt x="565816" y="1810447"/>
                  </a:lnTo>
                  <a:lnTo>
                    <a:pt x="515988" y="1789996"/>
                  </a:lnTo>
                  <a:lnTo>
                    <a:pt x="467895" y="1772285"/>
                  </a:lnTo>
                  <a:lnTo>
                    <a:pt x="422454" y="1758912"/>
                  </a:lnTo>
                  <a:lnTo>
                    <a:pt x="380578" y="1751475"/>
                  </a:lnTo>
                  <a:lnTo>
                    <a:pt x="343183" y="1751571"/>
                  </a:lnTo>
                  <a:lnTo>
                    <a:pt x="282643" y="1763695"/>
                  </a:lnTo>
                  <a:lnTo>
                    <a:pt x="226849" y="1784734"/>
                  </a:lnTo>
                  <a:lnTo>
                    <a:pt x="176206" y="1815438"/>
                  </a:lnTo>
                  <a:lnTo>
                    <a:pt x="131120" y="1856555"/>
                  </a:lnTo>
                  <a:lnTo>
                    <a:pt x="110786" y="1881253"/>
                  </a:lnTo>
                  <a:lnTo>
                    <a:pt x="97179" y="1901224"/>
                  </a:lnTo>
                  <a:close/>
                </a:path>
              </a:pathLst>
            </a:custGeom>
            <a:solidFill>
              <a:srgbClr val="D3E2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54261" y="5892310"/>
              <a:ext cx="1334135" cy="3420745"/>
            </a:xfrm>
            <a:custGeom>
              <a:avLst/>
              <a:gdLst/>
              <a:ahLst/>
              <a:cxnLst/>
              <a:rect l="l" t="t" r="r" b="b"/>
              <a:pathLst>
                <a:path w="1334134" h="3420745">
                  <a:moveTo>
                    <a:pt x="1333737" y="0"/>
                  </a:moveTo>
                  <a:lnTo>
                    <a:pt x="735445" y="642766"/>
                  </a:lnTo>
                  <a:lnTo>
                    <a:pt x="239969" y="1382103"/>
                  </a:lnTo>
                  <a:lnTo>
                    <a:pt x="47723" y="2189031"/>
                  </a:lnTo>
                  <a:lnTo>
                    <a:pt x="0" y="342037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485376" y="1904933"/>
            <a:ext cx="7847330" cy="7627620"/>
            <a:chOff x="9485376" y="1904933"/>
            <a:chExt cx="7847330" cy="7627620"/>
          </a:xfrm>
        </p:grpSpPr>
        <p:sp>
          <p:nvSpPr>
            <p:cNvPr id="8" name="object 8"/>
            <p:cNvSpPr/>
            <p:nvPr/>
          </p:nvSpPr>
          <p:spPr>
            <a:xfrm>
              <a:off x="10172726" y="2924212"/>
              <a:ext cx="4458970" cy="4378960"/>
            </a:xfrm>
            <a:custGeom>
              <a:avLst/>
              <a:gdLst/>
              <a:ahLst/>
              <a:cxnLst/>
              <a:rect l="l" t="t" r="r" b="b"/>
              <a:pathLst>
                <a:path w="4458969" h="4378959">
                  <a:moveTo>
                    <a:pt x="1903234" y="1997024"/>
                  </a:moveTo>
                  <a:lnTo>
                    <a:pt x="1892160" y="1918563"/>
                  </a:lnTo>
                  <a:lnTo>
                    <a:pt x="1880171" y="1841893"/>
                  </a:lnTo>
                  <a:lnTo>
                    <a:pt x="1867281" y="1767014"/>
                  </a:lnTo>
                  <a:lnTo>
                    <a:pt x="1853526" y="1693900"/>
                  </a:lnTo>
                  <a:lnTo>
                    <a:pt x="1838934" y="1622539"/>
                  </a:lnTo>
                  <a:lnTo>
                    <a:pt x="1823504" y="1552930"/>
                  </a:lnTo>
                  <a:lnTo>
                    <a:pt x="1807286" y="1485049"/>
                  </a:lnTo>
                  <a:lnTo>
                    <a:pt x="1790293" y="1418882"/>
                  </a:lnTo>
                  <a:lnTo>
                    <a:pt x="1772551" y="1354429"/>
                  </a:lnTo>
                  <a:lnTo>
                    <a:pt x="1754073" y="1291653"/>
                  </a:lnTo>
                  <a:lnTo>
                    <a:pt x="1734896" y="1230566"/>
                  </a:lnTo>
                  <a:lnTo>
                    <a:pt x="1715046" y="1171130"/>
                  </a:lnTo>
                  <a:lnTo>
                    <a:pt x="1694535" y="1113358"/>
                  </a:lnTo>
                  <a:lnTo>
                    <a:pt x="1673402" y="1057211"/>
                  </a:lnTo>
                  <a:lnTo>
                    <a:pt x="1651660" y="1002703"/>
                  </a:lnTo>
                  <a:lnTo>
                    <a:pt x="1629321" y="949794"/>
                  </a:lnTo>
                  <a:lnTo>
                    <a:pt x="1606435" y="898474"/>
                  </a:lnTo>
                  <a:lnTo>
                    <a:pt x="1583004" y="848753"/>
                  </a:lnTo>
                  <a:lnTo>
                    <a:pt x="1559077" y="800595"/>
                  </a:lnTo>
                  <a:lnTo>
                    <a:pt x="1534642" y="753999"/>
                  </a:lnTo>
                  <a:lnTo>
                    <a:pt x="1509763" y="708939"/>
                  </a:lnTo>
                  <a:lnTo>
                    <a:pt x="1484426" y="665416"/>
                  </a:lnTo>
                  <a:lnTo>
                    <a:pt x="1458683" y="623404"/>
                  </a:lnTo>
                  <a:lnTo>
                    <a:pt x="1432547" y="582891"/>
                  </a:lnTo>
                  <a:lnTo>
                    <a:pt x="1406029" y="543877"/>
                  </a:lnTo>
                  <a:lnTo>
                    <a:pt x="1379181" y="506336"/>
                  </a:lnTo>
                  <a:lnTo>
                    <a:pt x="1352003" y="470255"/>
                  </a:lnTo>
                  <a:lnTo>
                    <a:pt x="1324533" y="435635"/>
                  </a:lnTo>
                  <a:lnTo>
                    <a:pt x="1296797" y="402450"/>
                  </a:lnTo>
                  <a:lnTo>
                    <a:pt x="1268806" y="370674"/>
                  </a:lnTo>
                  <a:lnTo>
                    <a:pt x="1240586" y="340321"/>
                  </a:lnTo>
                  <a:lnTo>
                    <a:pt x="1212164" y="311365"/>
                  </a:lnTo>
                  <a:lnTo>
                    <a:pt x="1183563" y="283781"/>
                  </a:lnTo>
                  <a:lnTo>
                    <a:pt x="1154811" y="257581"/>
                  </a:lnTo>
                  <a:lnTo>
                    <a:pt x="1125931" y="232727"/>
                  </a:lnTo>
                  <a:lnTo>
                    <a:pt x="1067866" y="187045"/>
                  </a:lnTo>
                  <a:lnTo>
                    <a:pt x="1009573" y="146621"/>
                  </a:lnTo>
                  <a:lnTo>
                    <a:pt x="951230" y="111353"/>
                  </a:lnTo>
                  <a:lnTo>
                    <a:pt x="893038" y="81153"/>
                  </a:lnTo>
                  <a:lnTo>
                    <a:pt x="835190" y="55892"/>
                  </a:lnTo>
                  <a:lnTo>
                    <a:pt x="777862" y="35458"/>
                  </a:lnTo>
                  <a:lnTo>
                    <a:pt x="721258" y="19761"/>
                  </a:lnTo>
                  <a:lnTo>
                    <a:pt x="665568" y="8699"/>
                  </a:lnTo>
                  <a:lnTo>
                    <a:pt x="610971" y="2146"/>
                  </a:lnTo>
                  <a:lnTo>
                    <a:pt x="557669" y="0"/>
                  </a:lnTo>
                  <a:lnTo>
                    <a:pt x="531571" y="558"/>
                  </a:lnTo>
                  <a:lnTo>
                    <a:pt x="480568" y="4826"/>
                  </a:lnTo>
                  <a:lnTo>
                    <a:pt x="431330" y="13246"/>
                  </a:lnTo>
                  <a:lnTo>
                    <a:pt x="384060" y="25704"/>
                  </a:lnTo>
                  <a:lnTo>
                    <a:pt x="338937" y="42087"/>
                  </a:lnTo>
                  <a:lnTo>
                    <a:pt x="296164" y="62293"/>
                  </a:lnTo>
                  <a:lnTo>
                    <a:pt x="255917" y="86220"/>
                  </a:lnTo>
                  <a:lnTo>
                    <a:pt x="218401" y="113753"/>
                  </a:lnTo>
                  <a:lnTo>
                    <a:pt x="183794" y="144792"/>
                  </a:lnTo>
                  <a:lnTo>
                    <a:pt x="152285" y="179235"/>
                  </a:lnTo>
                  <a:lnTo>
                    <a:pt x="124091" y="216954"/>
                  </a:lnTo>
                  <a:lnTo>
                    <a:pt x="95046" y="265163"/>
                  </a:lnTo>
                  <a:lnTo>
                    <a:pt x="66408" y="322757"/>
                  </a:lnTo>
                  <a:lnTo>
                    <a:pt x="42900" y="381914"/>
                  </a:lnTo>
                  <a:lnTo>
                    <a:pt x="24511" y="442455"/>
                  </a:lnTo>
                  <a:lnTo>
                    <a:pt x="11226" y="504190"/>
                  </a:lnTo>
                  <a:lnTo>
                    <a:pt x="3060" y="566928"/>
                  </a:lnTo>
                  <a:lnTo>
                    <a:pt x="0" y="630516"/>
                  </a:lnTo>
                  <a:lnTo>
                    <a:pt x="381" y="662559"/>
                  </a:lnTo>
                  <a:lnTo>
                    <a:pt x="4965" y="727036"/>
                  </a:lnTo>
                  <a:lnTo>
                    <a:pt x="14655" y="791895"/>
                  </a:lnTo>
                  <a:lnTo>
                    <a:pt x="29425" y="856932"/>
                  </a:lnTo>
                  <a:lnTo>
                    <a:pt x="49301" y="921969"/>
                  </a:lnTo>
                  <a:lnTo>
                    <a:pt x="74256" y="986840"/>
                  </a:lnTo>
                  <a:lnTo>
                    <a:pt x="104305" y="1051344"/>
                  </a:lnTo>
                  <a:lnTo>
                    <a:pt x="139420" y="1115301"/>
                  </a:lnTo>
                  <a:lnTo>
                    <a:pt x="179616" y="1178521"/>
                  </a:lnTo>
                  <a:lnTo>
                    <a:pt x="201625" y="1209802"/>
                  </a:lnTo>
                  <a:lnTo>
                    <a:pt x="224891" y="1240840"/>
                  </a:lnTo>
                  <a:lnTo>
                    <a:pt x="249428" y="1271600"/>
                  </a:lnTo>
                  <a:lnTo>
                    <a:pt x="275234" y="1302054"/>
                  </a:lnTo>
                  <a:lnTo>
                    <a:pt x="302298" y="1332191"/>
                  </a:lnTo>
                  <a:lnTo>
                    <a:pt x="330631" y="1361986"/>
                  </a:lnTo>
                  <a:lnTo>
                    <a:pt x="360235" y="1391424"/>
                  </a:lnTo>
                  <a:lnTo>
                    <a:pt x="391109" y="1420456"/>
                  </a:lnTo>
                  <a:lnTo>
                    <a:pt x="423240" y="1449095"/>
                  </a:lnTo>
                  <a:lnTo>
                    <a:pt x="456628" y="1477289"/>
                  </a:lnTo>
                  <a:lnTo>
                    <a:pt x="491286" y="1505026"/>
                  </a:lnTo>
                  <a:lnTo>
                    <a:pt x="527215" y="1532280"/>
                  </a:lnTo>
                  <a:lnTo>
                    <a:pt x="564400" y="1559026"/>
                  </a:lnTo>
                  <a:lnTo>
                    <a:pt x="602843" y="1585252"/>
                  </a:lnTo>
                  <a:lnTo>
                    <a:pt x="642556" y="1610931"/>
                  </a:lnTo>
                  <a:lnTo>
                    <a:pt x="683526" y="1636039"/>
                  </a:lnTo>
                  <a:lnTo>
                    <a:pt x="725766" y="1660550"/>
                  </a:lnTo>
                  <a:lnTo>
                    <a:pt x="769264" y="1684439"/>
                  </a:lnTo>
                  <a:lnTo>
                    <a:pt x="814019" y="1707680"/>
                  </a:lnTo>
                  <a:lnTo>
                    <a:pt x="860031" y="1730260"/>
                  </a:lnTo>
                  <a:lnTo>
                    <a:pt x="907300" y="1752168"/>
                  </a:lnTo>
                  <a:lnTo>
                    <a:pt x="955840" y="1773351"/>
                  </a:lnTo>
                  <a:lnTo>
                    <a:pt x="1005624" y="1793798"/>
                  </a:lnTo>
                  <a:lnTo>
                    <a:pt x="1056678" y="1813496"/>
                  </a:lnTo>
                  <a:lnTo>
                    <a:pt x="1108976" y="1832419"/>
                  </a:lnTo>
                  <a:lnTo>
                    <a:pt x="1162545" y="1850529"/>
                  </a:lnTo>
                  <a:lnTo>
                    <a:pt x="1217371" y="1867827"/>
                  </a:lnTo>
                  <a:lnTo>
                    <a:pt x="1273441" y="1884273"/>
                  </a:lnTo>
                  <a:lnTo>
                    <a:pt x="1330782" y="1899843"/>
                  </a:lnTo>
                  <a:lnTo>
                    <a:pt x="1389367" y="1914525"/>
                  </a:lnTo>
                  <a:lnTo>
                    <a:pt x="1449209" y="1928279"/>
                  </a:lnTo>
                  <a:lnTo>
                    <a:pt x="1510309" y="1941106"/>
                  </a:lnTo>
                  <a:lnTo>
                    <a:pt x="1572666" y="1952967"/>
                  </a:lnTo>
                  <a:lnTo>
                    <a:pt x="1636268" y="1963839"/>
                  </a:lnTo>
                  <a:lnTo>
                    <a:pt x="1701126" y="1973707"/>
                  </a:lnTo>
                  <a:lnTo>
                    <a:pt x="1767243" y="1982533"/>
                  </a:lnTo>
                  <a:lnTo>
                    <a:pt x="1834616" y="1990318"/>
                  </a:lnTo>
                  <a:lnTo>
                    <a:pt x="1903234" y="1997024"/>
                  </a:lnTo>
                  <a:close/>
                </a:path>
                <a:path w="4458969" h="4378959">
                  <a:moveTo>
                    <a:pt x="2593200" y="3424631"/>
                  </a:moveTo>
                  <a:lnTo>
                    <a:pt x="2526131" y="3381984"/>
                  </a:lnTo>
                  <a:lnTo>
                    <a:pt x="2460066" y="3341789"/>
                  </a:lnTo>
                  <a:lnTo>
                    <a:pt x="2395029" y="3303968"/>
                  </a:lnTo>
                  <a:lnTo>
                    <a:pt x="2331008" y="3268497"/>
                  </a:lnTo>
                  <a:lnTo>
                    <a:pt x="2268042" y="3235312"/>
                  </a:lnTo>
                  <a:lnTo>
                    <a:pt x="2206117" y="3204387"/>
                  </a:lnTo>
                  <a:lnTo>
                    <a:pt x="2145246" y="3175673"/>
                  </a:lnTo>
                  <a:lnTo>
                    <a:pt x="2085441" y="3149117"/>
                  </a:lnTo>
                  <a:lnTo>
                    <a:pt x="2026704" y="3124670"/>
                  </a:lnTo>
                  <a:lnTo>
                    <a:pt x="1969058" y="3102292"/>
                  </a:lnTo>
                  <a:lnTo>
                    <a:pt x="1912505" y="3081934"/>
                  </a:lnTo>
                  <a:lnTo>
                    <a:pt x="1857057" y="3063557"/>
                  </a:lnTo>
                  <a:lnTo>
                    <a:pt x="1802726" y="3047098"/>
                  </a:lnTo>
                  <a:lnTo>
                    <a:pt x="1749501" y="3032544"/>
                  </a:lnTo>
                  <a:lnTo>
                    <a:pt x="1697418" y="3019818"/>
                  </a:lnTo>
                  <a:lnTo>
                    <a:pt x="1646466" y="3008884"/>
                  </a:lnTo>
                  <a:lnTo>
                    <a:pt x="1596669" y="2999702"/>
                  </a:lnTo>
                  <a:lnTo>
                    <a:pt x="1548028" y="2992221"/>
                  </a:lnTo>
                  <a:lnTo>
                    <a:pt x="1500555" y="2986392"/>
                  </a:lnTo>
                  <a:lnTo>
                    <a:pt x="1454264" y="2982176"/>
                  </a:lnTo>
                  <a:lnTo>
                    <a:pt x="1409153" y="2979534"/>
                  </a:lnTo>
                  <a:lnTo>
                    <a:pt x="1365237" y="2978404"/>
                  </a:lnTo>
                  <a:lnTo>
                    <a:pt x="1322527" y="2978747"/>
                  </a:lnTo>
                  <a:lnTo>
                    <a:pt x="1281023" y="2980512"/>
                  </a:lnTo>
                  <a:lnTo>
                    <a:pt x="1240751" y="2983661"/>
                  </a:lnTo>
                  <a:lnTo>
                    <a:pt x="1201712" y="2988145"/>
                  </a:lnTo>
                  <a:lnTo>
                    <a:pt x="1163904" y="2993923"/>
                  </a:lnTo>
                  <a:lnTo>
                    <a:pt x="1092047" y="3009163"/>
                  </a:lnTo>
                  <a:lnTo>
                    <a:pt x="1025283" y="3029013"/>
                  </a:lnTo>
                  <a:lnTo>
                    <a:pt x="963650" y="3053105"/>
                  </a:lnTo>
                  <a:lnTo>
                    <a:pt x="907249" y="3081083"/>
                  </a:lnTo>
                  <a:lnTo>
                    <a:pt x="856132" y="3112566"/>
                  </a:lnTo>
                  <a:lnTo>
                    <a:pt x="810399" y="3147199"/>
                  </a:lnTo>
                  <a:lnTo>
                    <a:pt x="770102" y="3184601"/>
                  </a:lnTo>
                  <a:lnTo>
                    <a:pt x="735317" y="3224428"/>
                  </a:lnTo>
                  <a:lnTo>
                    <a:pt x="706120" y="3266300"/>
                  </a:lnTo>
                  <a:lnTo>
                    <a:pt x="682586" y="3309848"/>
                  </a:lnTo>
                  <a:lnTo>
                    <a:pt x="664794" y="3354717"/>
                  </a:lnTo>
                  <a:lnTo>
                    <a:pt x="652818" y="3400526"/>
                  </a:lnTo>
                  <a:lnTo>
                    <a:pt x="646722" y="3446919"/>
                  </a:lnTo>
                  <a:lnTo>
                    <a:pt x="645896" y="3470224"/>
                  </a:lnTo>
                  <a:lnTo>
                    <a:pt x="646582" y="3493528"/>
                  </a:lnTo>
                  <a:lnTo>
                    <a:pt x="652475" y="3539998"/>
                  </a:lnTo>
                  <a:lnTo>
                    <a:pt x="664464" y="3585934"/>
                  </a:lnTo>
                  <a:lnTo>
                    <a:pt x="687666" y="3645357"/>
                  </a:lnTo>
                  <a:lnTo>
                    <a:pt x="716635" y="3701199"/>
                  </a:lnTo>
                  <a:lnTo>
                    <a:pt x="751154" y="3753256"/>
                  </a:lnTo>
                  <a:lnTo>
                    <a:pt x="790968" y="3801351"/>
                  </a:lnTo>
                  <a:lnTo>
                    <a:pt x="835875" y="3845293"/>
                  </a:lnTo>
                  <a:lnTo>
                    <a:pt x="885634" y="3884879"/>
                  </a:lnTo>
                  <a:lnTo>
                    <a:pt x="940003" y="3919944"/>
                  </a:lnTo>
                  <a:lnTo>
                    <a:pt x="998766" y="3950271"/>
                  </a:lnTo>
                  <a:lnTo>
                    <a:pt x="1061694" y="3975684"/>
                  </a:lnTo>
                  <a:lnTo>
                    <a:pt x="1128534" y="3995991"/>
                  </a:lnTo>
                  <a:lnTo>
                    <a:pt x="1199083" y="4011003"/>
                  </a:lnTo>
                  <a:lnTo>
                    <a:pt x="1273098" y="4020528"/>
                  </a:lnTo>
                  <a:lnTo>
                    <a:pt x="1311325" y="4023169"/>
                  </a:lnTo>
                  <a:lnTo>
                    <a:pt x="1350340" y="4024376"/>
                  </a:lnTo>
                  <a:lnTo>
                    <a:pt x="1390103" y="4024109"/>
                  </a:lnTo>
                  <a:lnTo>
                    <a:pt x="1430591" y="4022356"/>
                  </a:lnTo>
                  <a:lnTo>
                    <a:pt x="1471777" y="4019092"/>
                  </a:lnTo>
                  <a:lnTo>
                    <a:pt x="1513624" y="4014279"/>
                  </a:lnTo>
                  <a:lnTo>
                    <a:pt x="1556105" y="4007916"/>
                  </a:lnTo>
                  <a:lnTo>
                    <a:pt x="1599196" y="3999966"/>
                  </a:lnTo>
                  <a:lnTo>
                    <a:pt x="1642859" y="3990403"/>
                  </a:lnTo>
                  <a:lnTo>
                    <a:pt x="1687068" y="3979202"/>
                  </a:lnTo>
                  <a:lnTo>
                    <a:pt x="1731810" y="3966349"/>
                  </a:lnTo>
                  <a:lnTo>
                    <a:pt x="1777034" y="3951821"/>
                  </a:lnTo>
                  <a:lnTo>
                    <a:pt x="1822729" y="3935577"/>
                  </a:lnTo>
                  <a:lnTo>
                    <a:pt x="1868855" y="3917619"/>
                  </a:lnTo>
                  <a:lnTo>
                    <a:pt x="1915388" y="3897896"/>
                  </a:lnTo>
                  <a:lnTo>
                    <a:pt x="1962289" y="3876408"/>
                  </a:lnTo>
                  <a:lnTo>
                    <a:pt x="2009546" y="3853116"/>
                  </a:lnTo>
                  <a:lnTo>
                    <a:pt x="2057120" y="3828008"/>
                  </a:lnTo>
                  <a:lnTo>
                    <a:pt x="2104974" y="3801046"/>
                  </a:lnTo>
                  <a:lnTo>
                    <a:pt x="2153107" y="3772204"/>
                  </a:lnTo>
                  <a:lnTo>
                    <a:pt x="2201456" y="3741483"/>
                  </a:lnTo>
                  <a:lnTo>
                    <a:pt x="2250021" y="3708844"/>
                  </a:lnTo>
                  <a:lnTo>
                    <a:pt x="2298750" y="3674249"/>
                  </a:lnTo>
                  <a:lnTo>
                    <a:pt x="2347633" y="3637699"/>
                  </a:lnTo>
                  <a:lnTo>
                    <a:pt x="2396629" y="3599167"/>
                  </a:lnTo>
                  <a:lnTo>
                    <a:pt x="2445715" y="3558603"/>
                  </a:lnTo>
                  <a:lnTo>
                    <a:pt x="2494851" y="3516020"/>
                  </a:lnTo>
                  <a:lnTo>
                    <a:pt x="2544026" y="3471367"/>
                  </a:lnTo>
                  <a:lnTo>
                    <a:pt x="2593200" y="3424631"/>
                  </a:lnTo>
                  <a:close/>
                </a:path>
                <a:path w="4458969" h="4378959">
                  <a:moveTo>
                    <a:pt x="3884282" y="1431239"/>
                  </a:moveTo>
                  <a:lnTo>
                    <a:pt x="3881488" y="1374432"/>
                  </a:lnTo>
                  <a:lnTo>
                    <a:pt x="3874363" y="1319834"/>
                  </a:lnTo>
                  <a:lnTo>
                    <a:pt x="3863136" y="1267574"/>
                  </a:lnTo>
                  <a:lnTo>
                    <a:pt x="3848062" y="1217726"/>
                  </a:lnTo>
                  <a:lnTo>
                    <a:pt x="3829354" y="1170381"/>
                  </a:lnTo>
                  <a:lnTo>
                    <a:pt x="3807256" y="1125651"/>
                  </a:lnTo>
                  <a:lnTo>
                    <a:pt x="3781996" y="1083627"/>
                  </a:lnTo>
                  <a:lnTo>
                    <a:pt x="3753802" y="1044409"/>
                  </a:lnTo>
                  <a:lnTo>
                    <a:pt x="3722928" y="1008100"/>
                  </a:lnTo>
                  <a:lnTo>
                    <a:pt x="3689591" y="974775"/>
                  </a:lnTo>
                  <a:lnTo>
                    <a:pt x="3654031" y="944549"/>
                  </a:lnTo>
                  <a:lnTo>
                    <a:pt x="3616477" y="917524"/>
                  </a:lnTo>
                  <a:lnTo>
                    <a:pt x="3577171" y="893775"/>
                  </a:lnTo>
                  <a:lnTo>
                    <a:pt x="3536327" y="873417"/>
                  </a:lnTo>
                  <a:lnTo>
                    <a:pt x="3494201" y="856551"/>
                  </a:lnTo>
                  <a:lnTo>
                    <a:pt x="3451009" y="843254"/>
                  </a:lnTo>
                  <a:lnTo>
                    <a:pt x="3407003" y="833628"/>
                  </a:lnTo>
                  <a:lnTo>
                    <a:pt x="3349536" y="826287"/>
                  </a:lnTo>
                  <a:lnTo>
                    <a:pt x="3281248" y="822718"/>
                  </a:lnTo>
                  <a:lnTo>
                    <a:pt x="3248177" y="823087"/>
                  </a:lnTo>
                  <a:lnTo>
                    <a:pt x="3184194" y="828116"/>
                  </a:lnTo>
                  <a:lnTo>
                    <a:pt x="3123044" y="838835"/>
                  </a:lnTo>
                  <a:lnTo>
                    <a:pt x="3064700" y="855205"/>
                  </a:lnTo>
                  <a:lnTo>
                    <a:pt x="3009163" y="877201"/>
                  </a:lnTo>
                  <a:lnTo>
                    <a:pt x="2956382" y="904786"/>
                  </a:lnTo>
                  <a:lnTo>
                    <a:pt x="2906357" y="937920"/>
                  </a:lnTo>
                  <a:lnTo>
                    <a:pt x="2859049" y="976591"/>
                  </a:lnTo>
                  <a:lnTo>
                    <a:pt x="2814447" y="1020737"/>
                  </a:lnTo>
                  <a:lnTo>
                    <a:pt x="2772524" y="1070356"/>
                  </a:lnTo>
                  <a:lnTo>
                    <a:pt x="2733268" y="1125397"/>
                  </a:lnTo>
                  <a:lnTo>
                    <a:pt x="2696641" y="1185824"/>
                  </a:lnTo>
                  <a:lnTo>
                    <a:pt x="2662618" y="1251610"/>
                  </a:lnTo>
                  <a:lnTo>
                    <a:pt x="2646591" y="1286510"/>
                  </a:lnTo>
                  <a:lnTo>
                    <a:pt x="2631198" y="1322730"/>
                  </a:lnTo>
                  <a:lnTo>
                    <a:pt x="2616454" y="1360284"/>
                  </a:lnTo>
                  <a:lnTo>
                    <a:pt x="2602344" y="1399146"/>
                  </a:lnTo>
                  <a:lnTo>
                    <a:pt x="2588869" y="1439329"/>
                  </a:lnTo>
                  <a:lnTo>
                    <a:pt x="2576042" y="1480820"/>
                  </a:lnTo>
                  <a:lnTo>
                    <a:pt x="2563825" y="1523619"/>
                  </a:lnTo>
                  <a:lnTo>
                    <a:pt x="2552255" y="1567726"/>
                  </a:lnTo>
                  <a:lnTo>
                    <a:pt x="2541295" y="1613128"/>
                  </a:lnTo>
                  <a:lnTo>
                    <a:pt x="2530970" y="1659826"/>
                  </a:lnTo>
                  <a:lnTo>
                    <a:pt x="2521254" y="1707807"/>
                  </a:lnTo>
                  <a:lnTo>
                    <a:pt x="2512161" y="1757083"/>
                  </a:lnTo>
                  <a:lnTo>
                    <a:pt x="2503690" y="1807641"/>
                  </a:lnTo>
                  <a:lnTo>
                    <a:pt x="2495816" y="1859470"/>
                  </a:lnTo>
                  <a:lnTo>
                    <a:pt x="2488552" y="1912581"/>
                  </a:lnTo>
                  <a:lnTo>
                    <a:pt x="2481910" y="1966963"/>
                  </a:lnTo>
                  <a:lnTo>
                    <a:pt x="2475852" y="2022602"/>
                  </a:lnTo>
                  <a:lnTo>
                    <a:pt x="2470404" y="2079510"/>
                  </a:lnTo>
                  <a:lnTo>
                    <a:pt x="2465552" y="2137676"/>
                  </a:lnTo>
                  <a:lnTo>
                    <a:pt x="2461285" y="2197100"/>
                  </a:lnTo>
                  <a:lnTo>
                    <a:pt x="2457627" y="2257768"/>
                  </a:lnTo>
                  <a:lnTo>
                    <a:pt x="2454541" y="2319680"/>
                  </a:lnTo>
                  <a:lnTo>
                    <a:pt x="2452052" y="2382837"/>
                  </a:lnTo>
                  <a:lnTo>
                    <a:pt x="2450147" y="2447239"/>
                  </a:lnTo>
                  <a:lnTo>
                    <a:pt x="2448814" y="2512860"/>
                  </a:lnTo>
                  <a:lnTo>
                    <a:pt x="2448064" y="2579713"/>
                  </a:lnTo>
                  <a:lnTo>
                    <a:pt x="2447899" y="2647797"/>
                  </a:lnTo>
                  <a:lnTo>
                    <a:pt x="2448293" y="2717101"/>
                  </a:lnTo>
                  <a:lnTo>
                    <a:pt x="2449258" y="2787624"/>
                  </a:lnTo>
                  <a:lnTo>
                    <a:pt x="2450795" y="2859354"/>
                  </a:lnTo>
                  <a:lnTo>
                    <a:pt x="2452890" y="2932290"/>
                  </a:lnTo>
                  <a:lnTo>
                    <a:pt x="2455545" y="3006433"/>
                  </a:lnTo>
                  <a:lnTo>
                    <a:pt x="2530081" y="2965856"/>
                  </a:lnTo>
                  <a:lnTo>
                    <a:pt x="2602255" y="2925305"/>
                  </a:lnTo>
                  <a:lnTo>
                    <a:pt x="2672080" y="2884779"/>
                  </a:lnTo>
                  <a:lnTo>
                    <a:pt x="2739606" y="2844304"/>
                  </a:lnTo>
                  <a:lnTo>
                    <a:pt x="2804845" y="2803880"/>
                  </a:lnTo>
                  <a:lnTo>
                    <a:pt x="2867850" y="2763545"/>
                  </a:lnTo>
                  <a:lnTo>
                    <a:pt x="2928620" y="2723273"/>
                  </a:lnTo>
                  <a:lnTo>
                    <a:pt x="2987205" y="2683103"/>
                  </a:lnTo>
                  <a:lnTo>
                    <a:pt x="3043631" y="2643047"/>
                  </a:lnTo>
                  <a:lnTo>
                    <a:pt x="3097923" y="2603106"/>
                  </a:lnTo>
                  <a:lnTo>
                    <a:pt x="3150108" y="2563291"/>
                  </a:lnTo>
                  <a:lnTo>
                    <a:pt x="3200222" y="2523629"/>
                  </a:lnTo>
                  <a:lnTo>
                    <a:pt x="3248291" y="2484120"/>
                  </a:lnTo>
                  <a:lnTo>
                    <a:pt x="3294354" y="2444775"/>
                  </a:lnTo>
                  <a:lnTo>
                    <a:pt x="3338411" y="2405608"/>
                  </a:lnTo>
                  <a:lnTo>
                    <a:pt x="3380524" y="2366632"/>
                  </a:lnTo>
                  <a:lnTo>
                    <a:pt x="3420707" y="2327872"/>
                  </a:lnTo>
                  <a:lnTo>
                    <a:pt x="3458984" y="2289314"/>
                  </a:lnTo>
                  <a:lnTo>
                    <a:pt x="3495408" y="2250986"/>
                  </a:lnTo>
                  <a:lnTo>
                    <a:pt x="3529977" y="2212911"/>
                  </a:lnTo>
                  <a:lnTo>
                    <a:pt x="3562743" y="2175078"/>
                  </a:lnTo>
                  <a:lnTo>
                    <a:pt x="3593719" y="2137511"/>
                  </a:lnTo>
                  <a:lnTo>
                    <a:pt x="3622941" y="2100224"/>
                  </a:lnTo>
                  <a:lnTo>
                    <a:pt x="3650450" y="2063216"/>
                  </a:lnTo>
                  <a:lnTo>
                    <a:pt x="3676256" y="2026526"/>
                  </a:lnTo>
                  <a:lnTo>
                    <a:pt x="3700399" y="1990140"/>
                  </a:lnTo>
                  <a:lnTo>
                    <a:pt x="3722903" y="1954072"/>
                  </a:lnTo>
                  <a:lnTo>
                    <a:pt x="3743795" y="1918360"/>
                  </a:lnTo>
                  <a:lnTo>
                    <a:pt x="3763124" y="1882978"/>
                  </a:lnTo>
                  <a:lnTo>
                    <a:pt x="3780891" y="1847964"/>
                  </a:lnTo>
                  <a:lnTo>
                    <a:pt x="3797147" y="1813331"/>
                  </a:lnTo>
                  <a:lnTo>
                    <a:pt x="3825214" y="1745221"/>
                  </a:lnTo>
                  <a:lnTo>
                    <a:pt x="3847541" y="1678762"/>
                  </a:lnTo>
                  <a:lnTo>
                    <a:pt x="3864394" y="1614030"/>
                  </a:lnTo>
                  <a:lnTo>
                    <a:pt x="3875976" y="1551139"/>
                  </a:lnTo>
                  <a:lnTo>
                    <a:pt x="3882529" y="1490167"/>
                  </a:lnTo>
                  <a:lnTo>
                    <a:pt x="3884282" y="1431239"/>
                  </a:lnTo>
                  <a:close/>
                </a:path>
                <a:path w="4458969" h="4378959">
                  <a:moveTo>
                    <a:pt x="4458767" y="3147771"/>
                  </a:moveTo>
                  <a:lnTo>
                    <a:pt x="4454791" y="3098685"/>
                  </a:lnTo>
                  <a:lnTo>
                    <a:pt x="4445051" y="3052622"/>
                  </a:lnTo>
                  <a:lnTo>
                    <a:pt x="4429671" y="3009874"/>
                  </a:lnTo>
                  <a:lnTo>
                    <a:pt x="4408792" y="2970720"/>
                  </a:lnTo>
                  <a:lnTo>
                    <a:pt x="4382554" y="2935478"/>
                  </a:lnTo>
                  <a:lnTo>
                    <a:pt x="4351058" y="2904413"/>
                  </a:lnTo>
                  <a:lnTo>
                    <a:pt x="4314456" y="2877832"/>
                  </a:lnTo>
                  <a:lnTo>
                    <a:pt x="4272877" y="2856026"/>
                  </a:lnTo>
                  <a:lnTo>
                    <a:pt x="4215574" y="2834436"/>
                  </a:lnTo>
                  <a:lnTo>
                    <a:pt x="4155783" y="2818714"/>
                  </a:lnTo>
                  <a:lnTo>
                    <a:pt x="4093857" y="2808846"/>
                  </a:lnTo>
                  <a:lnTo>
                    <a:pt x="4030141" y="2804807"/>
                  </a:lnTo>
                  <a:lnTo>
                    <a:pt x="3997744" y="2804960"/>
                  </a:lnTo>
                  <a:lnTo>
                    <a:pt x="3932034" y="2809583"/>
                  </a:lnTo>
                  <a:lnTo>
                    <a:pt x="3865461" y="2819958"/>
                  </a:lnTo>
                  <a:lnTo>
                    <a:pt x="3798366" y="2836049"/>
                  </a:lnTo>
                  <a:lnTo>
                    <a:pt x="3731107" y="2857843"/>
                  </a:lnTo>
                  <a:lnTo>
                    <a:pt x="3664051" y="2885287"/>
                  </a:lnTo>
                  <a:lnTo>
                    <a:pt x="3597567" y="2918358"/>
                  </a:lnTo>
                  <a:lnTo>
                    <a:pt x="3531984" y="2957042"/>
                  </a:lnTo>
                  <a:lnTo>
                    <a:pt x="3499662" y="2978480"/>
                  </a:lnTo>
                  <a:lnTo>
                    <a:pt x="3467697" y="3001302"/>
                  </a:lnTo>
                  <a:lnTo>
                    <a:pt x="3436137" y="3025508"/>
                  </a:lnTo>
                  <a:lnTo>
                    <a:pt x="3405035" y="3051098"/>
                  </a:lnTo>
                  <a:lnTo>
                    <a:pt x="3374440" y="3078073"/>
                  </a:lnTo>
                  <a:lnTo>
                    <a:pt x="3344380" y="3106420"/>
                  </a:lnTo>
                  <a:lnTo>
                    <a:pt x="3314916" y="3136138"/>
                  </a:lnTo>
                  <a:lnTo>
                    <a:pt x="3286087" y="3167215"/>
                  </a:lnTo>
                  <a:lnTo>
                    <a:pt x="3257943" y="3199676"/>
                  </a:lnTo>
                  <a:lnTo>
                    <a:pt x="3230511" y="3233483"/>
                  </a:lnTo>
                  <a:lnTo>
                    <a:pt x="3203854" y="3268649"/>
                  </a:lnTo>
                  <a:lnTo>
                    <a:pt x="3178010" y="3305175"/>
                  </a:lnTo>
                  <a:lnTo>
                    <a:pt x="3153029" y="3343046"/>
                  </a:lnTo>
                  <a:lnTo>
                    <a:pt x="3128949" y="3382264"/>
                  </a:lnTo>
                  <a:lnTo>
                    <a:pt x="3105823" y="3422827"/>
                  </a:lnTo>
                  <a:lnTo>
                    <a:pt x="3083687" y="3464737"/>
                  </a:lnTo>
                  <a:lnTo>
                    <a:pt x="3062592" y="3507968"/>
                  </a:lnTo>
                  <a:lnTo>
                    <a:pt x="3042589" y="3552545"/>
                  </a:lnTo>
                  <a:lnTo>
                    <a:pt x="3023705" y="3598443"/>
                  </a:lnTo>
                  <a:lnTo>
                    <a:pt x="3006001" y="3645662"/>
                  </a:lnTo>
                  <a:lnTo>
                    <a:pt x="2989516" y="3694214"/>
                  </a:lnTo>
                  <a:lnTo>
                    <a:pt x="2974289" y="3744074"/>
                  </a:lnTo>
                  <a:lnTo>
                    <a:pt x="2960370" y="3795242"/>
                  </a:lnTo>
                  <a:lnTo>
                    <a:pt x="2947822" y="3847731"/>
                  </a:lnTo>
                  <a:lnTo>
                    <a:pt x="2936659" y="3901529"/>
                  </a:lnTo>
                  <a:lnTo>
                    <a:pt x="2926943" y="3956621"/>
                  </a:lnTo>
                  <a:lnTo>
                    <a:pt x="2918714" y="4013022"/>
                  </a:lnTo>
                  <a:lnTo>
                    <a:pt x="2912021" y="4070718"/>
                  </a:lnTo>
                  <a:lnTo>
                    <a:pt x="2906903" y="4129697"/>
                  </a:lnTo>
                  <a:lnTo>
                    <a:pt x="2903410" y="4189971"/>
                  </a:lnTo>
                  <a:lnTo>
                    <a:pt x="2901594" y="4251541"/>
                  </a:lnTo>
                  <a:lnTo>
                    <a:pt x="2901480" y="4314380"/>
                  </a:lnTo>
                  <a:lnTo>
                    <a:pt x="2903131" y="4378490"/>
                  </a:lnTo>
                  <a:lnTo>
                    <a:pt x="2979953" y="4357332"/>
                  </a:lnTo>
                  <a:lnTo>
                    <a:pt x="3054616" y="4335310"/>
                  </a:lnTo>
                  <a:lnTo>
                    <a:pt x="3127133" y="4312475"/>
                  </a:lnTo>
                  <a:lnTo>
                    <a:pt x="3197529" y="4288866"/>
                  </a:lnTo>
                  <a:lnTo>
                    <a:pt x="3265817" y="4264495"/>
                  </a:lnTo>
                  <a:lnTo>
                    <a:pt x="3332010" y="4239425"/>
                  </a:lnTo>
                  <a:lnTo>
                    <a:pt x="3396119" y="4213682"/>
                  </a:lnTo>
                  <a:lnTo>
                    <a:pt x="3458172" y="4187304"/>
                  </a:lnTo>
                  <a:lnTo>
                    <a:pt x="3518192" y="4160316"/>
                  </a:lnTo>
                  <a:lnTo>
                    <a:pt x="3576167" y="4132783"/>
                  </a:lnTo>
                  <a:lnTo>
                    <a:pt x="3632149" y="4104716"/>
                  </a:lnTo>
                  <a:lnTo>
                    <a:pt x="3686124" y="4076154"/>
                  </a:lnTo>
                  <a:lnTo>
                    <a:pt x="3738118" y="4047147"/>
                  </a:lnTo>
                  <a:lnTo>
                    <a:pt x="3788156" y="4017721"/>
                  </a:lnTo>
                  <a:lnTo>
                    <a:pt x="3836238" y="3987914"/>
                  </a:lnTo>
                  <a:lnTo>
                    <a:pt x="3882402" y="3957764"/>
                  </a:lnTo>
                  <a:lnTo>
                    <a:pt x="3926649" y="3927310"/>
                  </a:lnTo>
                  <a:lnTo>
                    <a:pt x="3968991" y="3896576"/>
                  </a:lnTo>
                  <a:lnTo>
                    <a:pt x="4009466" y="3865626"/>
                  </a:lnTo>
                  <a:lnTo>
                    <a:pt x="4048061" y="3834473"/>
                  </a:lnTo>
                  <a:lnTo>
                    <a:pt x="4084828" y="3803154"/>
                  </a:lnTo>
                  <a:lnTo>
                    <a:pt x="4119740" y="3771709"/>
                  </a:lnTo>
                  <a:lnTo>
                    <a:pt x="4152849" y="3740188"/>
                  </a:lnTo>
                  <a:lnTo>
                    <a:pt x="4184154" y="3708616"/>
                  </a:lnTo>
                  <a:lnTo>
                    <a:pt x="4213682" y="3677018"/>
                  </a:lnTo>
                  <a:lnTo>
                    <a:pt x="4241444" y="3645458"/>
                  </a:lnTo>
                  <a:lnTo>
                    <a:pt x="4267441" y="3613950"/>
                  </a:lnTo>
                  <a:lnTo>
                    <a:pt x="4291711" y="3582530"/>
                  </a:lnTo>
                  <a:lnTo>
                    <a:pt x="4314266" y="3551263"/>
                  </a:lnTo>
                  <a:lnTo>
                    <a:pt x="4354284" y="3489248"/>
                  </a:lnTo>
                  <a:lnTo>
                    <a:pt x="4387634" y="3428200"/>
                  </a:lnTo>
                  <a:lnTo>
                    <a:pt x="4414431" y="3368421"/>
                  </a:lnTo>
                  <a:lnTo>
                    <a:pt x="4434814" y="3310191"/>
                  </a:lnTo>
                  <a:lnTo>
                    <a:pt x="4448911" y="3253816"/>
                  </a:lnTo>
                  <a:lnTo>
                    <a:pt x="4456849" y="3199574"/>
                  </a:lnTo>
                  <a:lnTo>
                    <a:pt x="4458767" y="3147771"/>
                  </a:lnTo>
                  <a:close/>
                </a:path>
              </a:pathLst>
            </a:custGeom>
            <a:solidFill>
              <a:srgbClr val="FFC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53215" y="3948838"/>
              <a:ext cx="2017395" cy="4914265"/>
            </a:xfrm>
            <a:custGeom>
              <a:avLst/>
              <a:gdLst/>
              <a:ahLst/>
              <a:cxnLst/>
              <a:rect l="l" t="t" r="r" b="b"/>
              <a:pathLst>
                <a:path w="2017394" h="4914265">
                  <a:moveTo>
                    <a:pt x="1992856" y="4913751"/>
                  </a:moveTo>
                  <a:lnTo>
                    <a:pt x="1992607" y="4913751"/>
                  </a:lnTo>
                  <a:lnTo>
                    <a:pt x="1983287" y="4911774"/>
                  </a:lnTo>
                  <a:lnTo>
                    <a:pt x="1975716" y="4906569"/>
                  </a:lnTo>
                  <a:lnTo>
                    <a:pt x="1970656" y="4898910"/>
                  </a:lnTo>
                  <a:lnTo>
                    <a:pt x="1968869" y="4889575"/>
                  </a:lnTo>
                  <a:lnTo>
                    <a:pt x="1968822" y="4871464"/>
                  </a:lnTo>
                  <a:lnTo>
                    <a:pt x="1968687" y="4858438"/>
                  </a:lnTo>
                  <a:lnTo>
                    <a:pt x="1967437" y="4799439"/>
                  </a:lnTo>
                  <a:lnTo>
                    <a:pt x="1965553" y="4744253"/>
                  </a:lnTo>
                  <a:lnTo>
                    <a:pt x="1962506" y="4677082"/>
                  </a:lnTo>
                  <a:lnTo>
                    <a:pt x="1958017" y="4598523"/>
                  </a:lnTo>
                  <a:lnTo>
                    <a:pt x="1955145" y="4555160"/>
                  </a:lnTo>
                  <a:lnTo>
                    <a:pt x="1951809" y="4509174"/>
                  </a:lnTo>
                  <a:lnTo>
                    <a:pt x="1947973" y="4460641"/>
                  </a:lnTo>
                  <a:lnTo>
                    <a:pt x="1943604" y="4409634"/>
                  </a:lnTo>
                  <a:lnTo>
                    <a:pt x="1938666" y="4356228"/>
                  </a:lnTo>
                  <a:lnTo>
                    <a:pt x="1933126" y="4300499"/>
                  </a:lnTo>
                  <a:lnTo>
                    <a:pt x="1926947" y="4242521"/>
                  </a:lnTo>
                  <a:lnTo>
                    <a:pt x="1920096" y="4182369"/>
                  </a:lnTo>
                  <a:lnTo>
                    <a:pt x="1912537" y="4120117"/>
                  </a:lnTo>
                  <a:lnTo>
                    <a:pt x="1904237" y="4055840"/>
                  </a:lnTo>
                  <a:lnTo>
                    <a:pt x="1895160" y="3989613"/>
                  </a:lnTo>
                  <a:lnTo>
                    <a:pt x="1885272" y="3921510"/>
                  </a:lnTo>
                  <a:lnTo>
                    <a:pt x="1874538" y="3851607"/>
                  </a:lnTo>
                  <a:lnTo>
                    <a:pt x="1862923" y="3779978"/>
                  </a:lnTo>
                  <a:lnTo>
                    <a:pt x="1850393" y="3706697"/>
                  </a:lnTo>
                  <a:lnTo>
                    <a:pt x="1836913" y="3631841"/>
                  </a:lnTo>
                  <a:lnTo>
                    <a:pt x="1822449" y="3555482"/>
                  </a:lnTo>
                  <a:lnTo>
                    <a:pt x="1806965" y="3477696"/>
                  </a:lnTo>
                  <a:lnTo>
                    <a:pt x="1790426" y="3398558"/>
                  </a:lnTo>
                  <a:lnTo>
                    <a:pt x="1772800" y="3318143"/>
                  </a:lnTo>
                  <a:lnTo>
                    <a:pt x="1754049" y="3236524"/>
                  </a:lnTo>
                  <a:lnTo>
                    <a:pt x="1734141" y="3153778"/>
                  </a:lnTo>
                  <a:lnTo>
                    <a:pt x="1721228" y="3102043"/>
                  </a:lnTo>
                  <a:lnTo>
                    <a:pt x="1708012" y="3050523"/>
                  </a:lnTo>
                  <a:lnTo>
                    <a:pt x="1694494" y="2999221"/>
                  </a:lnTo>
                  <a:lnTo>
                    <a:pt x="1680674" y="2948138"/>
                  </a:lnTo>
                  <a:lnTo>
                    <a:pt x="1666554" y="2897277"/>
                  </a:lnTo>
                  <a:lnTo>
                    <a:pt x="1652135" y="2846642"/>
                  </a:lnTo>
                  <a:lnTo>
                    <a:pt x="1637417" y="2796233"/>
                  </a:lnTo>
                  <a:lnTo>
                    <a:pt x="1622401" y="2746055"/>
                  </a:lnTo>
                  <a:lnTo>
                    <a:pt x="1607089" y="2696108"/>
                  </a:lnTo>
                  <a:lnTo>
                    <a:pt x="1591480" y="2646396"/>
                  </a:lnTo>
                  <a:lnTo>
                    <a:pt x="1575577" y="2596922"/>
                  </a:lnTo>
                  <a:lnTo>
                    <a:pt x="1559380" y="2547687"/>
                  </a:lnTo>
                  <a:lnTo>
                    <a:pt x="1542889" y="2498694"/>
                  </a:lnTo>
                  <a:lnTo>
                    <a:pt x="1526106" y="2449945"/>
                  </a:lnTo>
                  <a:lnTo>
                    <a:pt x="1509032" y="2401444"/>
                  </a:lnTo>
                  <a:lnTo>
                    <a:pt x="1491667" y="2353192"/>
                  </a:lnTo>
                  <a:lnTo>
                    <a:pt x="1474013" y="2305192"/>
                  </a:lnTo>
                  <a:lnTo>
                    <a:pt x="1456070" y="2257446"/>
                  </a:lnTo>
                  <a:lnTo>
                    <a:pt x="1437840" y="2209957"/>
                  </a:lnTo>
                  <a:lnTo>
                    <a:pt x="1419323" y="2162728"/>
                  </a:lnTo>
                  <a:lnTo>
                    <a:pt x="1400519" y="2115760"/>
                  </a:lnTo>
                  <a:lnTo>
                    <a:pt x="1381431" y="2069057"/>
                  </a:lnTo>
                  <a:lnTo>
                    <a:pt x="1362059" y="2022621"/>
                  </a:lnTo>
                  <a:lnTo>
                    <a:pt x="1342403" y="1976453"/>
                  </a:lnTo>
                  <a:lnTo>
                    <a:pt x="1322465" y="1930558"/>
                  </a:lnTo>
                  <a:lnTo>
                    <a:pt x="1302246" y="1884937"/>
                  </a:lnTo>
                  <a:lnTo>
                    <a:pt x="1281746" y="1839592"/>
                  </a:lnTo>
                  <a:lnTo>
                    <a:pt x="1260967" y="1794526"/>
                  </a:lnTo>
                  <a:lnTo>
                    <a:pt x="1239909" y="1749742"/>
                  </a:lnTo>
                  <a:lnTo>
                    <a:pt x="1218573" y="1705243"/>
                  </a:lnTo>
                  <a:lnTo>
                    <a:pt x="1196960" y="1661029"/>
                  </a:lnTo>
                  <a:lnTo>
                    <a:pt x="1175072" y="1617105"/>
                  </a:lnTo>
                  <a:lnTo>
                    <a:pt x="1152908" y="1573472"/>
                  </a:lnTo>
                  <a:lnTo>
                    <a:pt x="1128556" y="1526477"/>
                  </a:lnTo>
                  <a:lnTo>
                    <a:pt x="1103877" y="1479825"/>
                  </a:lnTo>
                  <a:lnTo>
                    <a:pt x="1078872" y="1433516"/>
                  </a:lnTo>
                  <a:lnTo>
                    <a:pt x="1053543" y="1387553"/>
                  </a:lnTo>
                  <a:lnTo>
                    <a:pt x="1027891" y="1341936"/>
                  </a:lnTo>
                  <a:lnTo>
                    <a:pt x="1001916" y="1296668"/>
                  </a:lnTo>
                  <a:lnTo>
                    <a:pt x="975621" y="1251751"/>
                  </a:lnTo>
                  <a:lnTo>
                    <a:pt x="949006" y="1207184"/>
                  </a:lnTo>
                  <a:lnTo>
                    <a:pt x="922072" y="1162971"/>
                  </a:lnTo>
                  <a:lnTo>
                    <a:pt x="894821" y="1119113"/>
                  </a:lnTo>
                  <a:lnTo>
                    <a:pt x="867254" y="1075611"/>
                  </a:lnTo>
                  <a:lnTo>
                    <a:pt x="839372" y="1032467"/>
                  </a:lnTo>
                  <a:lnTo>
                    <a:pt x="811175" y="989682"/>
                  </a:lnTo>
                  <a:lnTo>
                    <a:pt x="782666" y="947259"/>
                  </a:lnTo>
                  <a:lnTo>
                    <a:pt x="753846" y="905198"/>
                  </a:lnTo>
                  <a:lnTo>
                    <a:pt x="724715" y="863501"/>
                  </a:lnTo>
                  <a:lnTo>
                    <a:pt x="695275" y="822170"/>
                  </a:lnTo>
                  <a:lnTo>
                    <a:pt x="665527" y="781206"/>
                  </a:lnTo>
                  <a:lnTo>
                    <a:pt x="635472" y="740611"/>
                  </a:lnTo>
                  <a:lnTo>
                    <a:pt x="605111" y="700386"/>
                  </a:lnTo>
                  <a:lnTo>
                    <a:pt x="574446" y="660534"/>
                  </a:lnTo>
                  <a:lnTo>
                    <a:pt x="543477" y="621055"/>
                  </a:lnTo>
                  <a:lnTo>
                    <a:pt x="512206" y="581951"/>
                  </a:lnTo>
                  <a:lnTo>
                    <a:pt x="480634" y="543223"/>
                  </a:lnTo>
                  <a:lnTo>
                    <a:pt x="448762" y="504874"/>
                  </a:lnTo>
                  <a:lnTo>
                    <a:pt x="416592" y="466905"/>
                  </a:lnTo>
                  <a:lnTo>
                    <a:pt x="384124" y="429317"/>
                  </a:lnTo>
                  <a:lnTo>
                    <a:pt x="351360" y="392112"/>
                  </a:lnTo>
                  <a:lnTo>
                    <a:pt x="318300" y="355291"/>
                  </a:lnTo>
                  <a:lnTo>
                    <a:pt x="284946" y="318857"/>
                  </a:lnTo>
                  <a:lnTo>
                    <a:pt x="251300" y="282810"/>
                  </a:lnTo>
                  <a:lnTo>
                    <a:pt x="217362" y="247152"/>
                  </a:lnTo>
                  <a:lnTo>
                    <a:pt x="183133" y="211885"/>
                  </a:lnTo>
                  <a:lnTo>
                    <a:pt x="148615" y="177010"/>
                  </a:lnTo>
                  <a:lnTo>
                    <a:pt x="113809" y="142529"/>
                  </a:lnTo>
                  <a:lnTo>
                    <a:pt x="78716" y="108444"/>
                  </a:lnTo>
                  <a:lnTo>
                    <a:pt x="43337" y="74756"/>
                  </a:lnTo>
                  <a:lnTo>
                    <a:pt x="7673" y="41466"/>
                  </a:lnTo>
                  <a:lnTo>
                    <a:pt x="2100" y="33759"/>
                  </a:lnTo>
                  <a:lnTo>
                    <a:pt x="0" y="24827"/>
                  </a:lnTo>
                  <a:lnTo>
                    <a:pt x="1412" y="15757"/>
                  </a:lnTo>
                  <a:lnTo>
                    <a:pt x="6378" y="7639"/>
                  </a:lnTo>
                  <a:lnTo>
                    <a:pt x="14112" y="2092"/>
                  </a:lnTo>
                  <a:lnTo>
                    <a:pt x="23072" y="0"/>
                  </a:lnTo>
                  <a:lnTo>
                    <a:pt x="32163" y="1407"/>
                  </a:lnTo>
                  <a:lnTo>
                    <a:pt x="76293" y="39964"/>
                  </a:lnTo>
                  <a:lnTo>
                    <a:pt x="112008" y="73972"/>
                  </a:lnTo>
                  <a:lnTo>
                    <a:pt x="147434" y="108380"/>
                  </a:lnTo>
                  <a:lnTo>
                    <a:pt x="182569" y="143186"/>
                  </a:lnTo>
                  <a:lnTo>
                    <a:pt x="217413" y="178389"/>
                  </a:lnTo>
                  <a:lnTo>
                    <a:pt x="251964" y="213987"/>
                  </a:lnTo>
                  <a:lnTo>
                    <a:pt x="286222" y="249979"/>
                  </a:lnTo>
                  <a:lnTo>
                    <a:pt x="320184" y="286363"/>
                  </a:lnTo>
                  <a:lnTo>
                    <a:pt x="353850" y="323138"/>
                  </a:lnTo>
                  <a:lnTo>
                    <a:pt x="387219" y="360302"/>
                  </a:lnTo>
                  <a:lnTo>
                    <a:pt x="420289" y="397853"/>
                  </a:lnTo>
                  <a:lnTo>
                    <a:pt x="453059" y="435790"/>
                  </a:lnTo>
                  <a:lnTo>
                    <a:pt x="485528" y="474111"/>
                  </a:lnTo>
                  <a:lnTo>
                    <a:pt x="517695" y="512815"/>
                  </a:lnTo>
                  <a:lnTo>
                    <a:pt x="549559" y="551900"/>
                  </a:lnTo>
                  <a:lnTo>
                    <a:pt x="581118" y="591364"/>
                  </a:lnTo>
                  <a:lnTo>
                    <a:pt x="612372" y="631206"/>
                  </a:lnTo>
                  <a:lnTo>
                    <a:pt x="643319" y="671425"/>
                  </a:lnTo>
                  <a:lnTo>
                    <a:pt x="673957" y="712018"/>
                  </a:lnTo>
                  <a:lnTo>
                    <a:pt x="704286" y="752985"/>
                  </a:lnTo>
                  <a:lnTo>
                    <a:pt x="734305" y="794323"/>
                  </a:lnTo>
                  <a:lnTo>
                    <a:pt x="764013" y="836031"/>
                  </a:lnTo>
                  <a:lnTo>
                    <a:pt x="793407" y="878107"/>
                  </a:lnTo>
                  <a:lnTo>
                    <a:pt x="822487" y="920550"/>
                  </a:lnTo>
                  <a:lnTo>
                    <a:pt x="851253" y="963359"/>
                  </a:lnTo>
                  <a:lnTo>
                    <a:pt x="879702" y="1006531"/>
                  </a:lnTo>
                  <a:lnTo>
                    <a:pt x="907833" y="1050065"/>
                  </a:lnTo>
                  <a:lnTo>
                    <a:pt x="935646" y="1093960"/>
                  </a:lnTo>
                  <a:lnTo>
                    <a:pt x="963139" y="1138214"/>
                  </a:lnTo>
                  <a:lnTo>
                    <a:pt x="990311" y="1182825"/>
                  </a:lnTo>
                  <a:lnTo>
                    <a:pt x="1017160" y="1227792"/>
                  </a:lnTo>
                  <a:lnTo>
                    <a:pt x="1043687" y="1273113"/>
                  </a:lnTo>
                  <a:lnTo>
                    <a:pt x="1069888" y="1318786"/>
                  </a:lnTo>
                  <a:lnTo>
                    <a:pt x="1095764" y="1364811"/>
                  </a:lnTo>
                  <a:lnTo>
                    <a:pt x="1121313" y="1411185"/>
                  </a:lnTo>
                  <a:lnTo>
                    <a:pt x="1146533" y="1457906"/>
                  </a:lnTo>
                  <a:lnTo>
                    <a:pt x="1171425" y="1504975"/>
                  </a:lnTo>
                  <a:lnTo>
                    <a:pt x="1195986" y="1552387"/>
                  </a:lnTo>
                  <a:lnTo>
                    <a:pt x="1217651" y="1595040"/>
                  </a:lnTo>
                  <a:lnTo>
                    <a:pt x="1239056" y="1637969"/>
                  </a:lnTo>
                  <a:lnTo>
                    <a:pt x="1260198" y="1681171"/>
                  </a:lnTo>
                  <a:lnTo>
                    <a:pt x="1281078" y="1724644"/>
                  </a:lnTo>
                  <a:lnTo>
                    <a:pt x="1301694" y="1768386"/>
                  </a:lnTo>
                  <a:lnTo>
                    <a:pt x="1322045" y="1812395"/>
                  </a:lnTo>
                  <a:lnTo>
                    <a:pt x="1342130" y="1856668"/>
                  </a:lnTo>
                  <a:lnTo>
                    <a:pt x="1361950" y="1901204"/>
                  </a:lnTo>
                  <a:lnTo>
                    <a:pt x="1381502" y="1945999"/>
                  </a:lnTo>
                  <a:lnTo>
                    <a:pt x="1400786" y="1991052"/>
                  </a:lnTo>
                  <a:lnTo>
                    <a:pt x="1419802" y="2036360"/>
                  </a:lnTo>
                  <a:lnTo>
                    <a:pt x="1438548" y="2081921"/>
                  </a:lnTo>
                  <a:lnTo>
                    <a:pt x="1457024" y="2127733"/>
                  </a:lnTo>
                  <a:lnTo>
                    <a:pt x="1475228" y="2173794"/>
                  </a:lnTo>
                  <a:lnTo>
                    <a:pt x="1493160" y="2220100"/>
                  </a:lnTo>
                  <a:lnTo>
                    <a:pt x="1510819" y="2266651"/>
                  </a:lnTo>
                  <a:lnTo>
                    <a:pt x="1528205" y="2313443"/>
                  </a:lnTo>
                  <a:lnTo>
                    <a:pt x="1545316" y="2360475"/>
                  </a:lnTo>
                  <a:lnTo>
                    <a:pt x="1562151" y="2407743"/>
                  </a:lnTo>
                  <a:lnTo>
                    <a:pt x="1578710" y="2455247"/>
                  </a:lnTo>
                  <a:lnTo>
                    <a:pt x="1594992" y="2502983"/>
                  </a:lnTo>
                  <a:lnTo>
                    <a:pt x="1610997" y="2550949"/>
                  </a:lnTo>
                  <a:lnTo>
                    <a:pt x="1626722" y="2599143"/>
                  </a:lnTo>
                  <a:lnTo>
                    <a:pt x="1642168" y="2647563"/>
                  </a:lnTo>
                  <a:lnTo>
                    <a:pt x="1657333" y="2696207"/>
                  </a:lnTo>
                  <a:lnTo>
                    <a:pt x="1672217" y="2745071"/>
                  </a:lnTo>
                  <a:lnTo>
                    <a:pt x="1686819" y="2794155"/>
                  </a:lnTo>
                  <a:lnTo>
                    <a:pt x="1701138" y="2843455"/>
                  </a:lnTo>
                  <a:lnTo>
                    <a:pt x="1715174" y="2892969"/>
                  </a:lnTo>
                  <a:lnTo>
                    <a:pt x="1728924" y="2942696"/>
                  </a:lnTo>
                  <a:lnTo>
                    <a:pt x="1742390" y="2992632"/>
                  </a:lnTo>
                  <a:lnTo>
                    <a:pt x="1755569" y="3042776"/>
                  </a:lnTo>
                  <a:lnTo>
                    <a:pt x="1768460" y="3093125"/>
                  </a:lnTo>
                  <a:lnTo>
                    <a:pt x="1781064" y="3143677"/>
                  </a:lnTo>
                  <a:lnTo>
                    <a:pt x="1801074" y="3226900"/>
                  </a:lnTo>
                  <a:lnTo>
                    <a:pt x="1819918" y="3308991"/>
                  </a:lnTo>
                  <a:lnTo>
                    <a:pt x="1837633" y="3389874"/>
                  </a:lnTo>
                  <a:lnTo>
                    <a:pt x="1854253" y="3469476"/>
                  </a:lnTo>
                  <a:lnTo>
                    <a:pt x="1869813" y="3547719"/>
                  </a:lnTo>
                  <a:lnTo>
                    <a:pt x="1884349" y="3624529"/>
                  </a:lnTo>
                  <a:lnTo>
                    <a:pt x="1897893" y="3699831"/>
                  </a:lnTo>
                  <a:lnTo>
                    <a:pt x="1910483" y="3773549"/>
                  </a:lnTo>
                  <a:lnTo>
                    <a:pt x="1922152" y="3845609"/>
                  </a:lnTo>
                  <a:lnTo>
                    <a:pt x="1932936" y="3915933"/>
                  </a:lnTo>
                  <a:lnTo>
                    <a:pt x="1942870" y="3984448"/>
                  </a:lnTo>
                  <a:lnTo>
                    <a:pt x="1951987" y="4051078"/>
                  </a:lnTo>
                  <a:lnTo>
                    <a:pt x="1960324" y="4115747"/>
                  </a:lnTo>
                  <a:lnTo>
                    <a:pt x="1967915" y="4178381"/>
                  </a:lnTo>
                  <a:lnTo>
                    <a:pt x="1974795" y="4238904"/>
                  </a:lnTo>
                  <a:lnTo>
                    <a:pt x="1980999" y="4297240"/>
                  </a:lnTo>
                  <a:lnTo>
                    <a:pt x="1986562" y="4353315"/>
                  </a:lnTo>
                  <a:lnTo>
                    <a:pt x="1991519" y="4407052"/>
                  </a:lnTo>
                  <a:lnTo>
                    <a:pt x="1995904" y="4458378"/>
                  </a:lnTo>
                  <a:lnTo>
                    <a:pt x="1999753" y="4507215"/>
                  </a:lnTo>
                  <a:lnTo>
                    <a:pt x="2003100" y="4553490"/>
                  </a:lnTo>
                  <a:lnTo>
                    <a:pt x="2005981" y="4597127"/>
                  </a:lnTo>
                  <a:lnTo>
                    <a:pt x="2008430" y="4638049"/>
                  </a:lnTo>
                  <a:lnTo>
                    <a:pt x="2010482" y="4676183"/>
                  </a:lnTo>
                  <a:lnTo>
                    <a:pt x="2013535" y="4743783"/>
                  </a:lnTo>
                  <a:lnTo>
                    <a:pt x="2015419" y="4799323"/>
                  </a:lnTo>
                  <a:lnTo>
                    <a:pt x="2016414" y="4842201"/>
                  </a:lnTo>
                  <a:lnTo>
                    <a:pt x="2016850" y="4881458"/>
                  </a:lnTo>
                  <a:lnTo>
                    <a:pt x="2016843" y="4890045"/>
                  </a:lnTo>
                  <a:lnTo>
                    <a:pt x="2014885" y="4899291"/>
                  </a:lnTo>
                  <a:lnTo>
                    <a:pt x="2009726" y="4906824"/>
                  </a:lnTo>
                  <a:lnTo>
                    <a:pt x="2002129" y="4911894"/>
                  </a:lnTo>
                  <a:lnTo>
                    <a:pt x="1992856" y="4913751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02264" y="1978810"/>
              <a:ext cx="3656965" cy="7277100"/>
            </a:xfrm>
            <a:custGeom>
              <a:avLst/>
              <a:gdLst/>
              <a:ahLst/>
              <a:cxnLst/>
              <a:rect l="l" t="t" r="r" b="b"/>
              <a:pathLst>
                <a:path w="3656965" h="7277100">
                  <a:moveTo>
                    <a:pt x="3195234" y="7276477"/>
                  </a:moveTo>
                  <a:lnTo>
                    <a:pt x="461343" y="7276477"/>
                  </a:lnTo>
                  <a:lnTo>
                    <a:pt x="414173" y="7274097"/>
                  </a:lnTo>
                  <a:lnTo>
                    <a:pt x="368366" y="7267114"/>
                  </a:lnTo>
                  <a:lnTo>
                    <a:pt x="324153" y="7255759"/>
                  </a:lnTo>
                  <a:lnTo>
                    <a:pt x="281767" y="7240263"/>
                  </a:lnTo>
                  <a:lnTo>
                    <a:pt x="241439" y="7220858"/>
                  </a:lnTo>
                  <a:lnTo>
                    <a:pt x="203401" y="7197776"/>
                  </a:lnTo>
                  <a:lnTo>
                    <a:pt x="167885" y="7171249"/>
                  </a:lnTo>
                  <a:lnTo>
                    <a:pt x="135124" y="7141507"/>
                  </a:lnTo>
                  <a:lnTo>
                    <a:pt x="105348" y="7108782"/>
                  </a:lnTo>
                  <a:lnTo>
                    <a:pt x="78790" y="7073307"/>
                  </a:lnTo>
                  <a:lnTo>
                    <a:pt x="55681" y="7035313"/>
                  </a:lnTo>
                  <a:lnTo>
                    <a:pt x="36254" y="6995032"/>
                  </a:lnTo>
                  <a:lnTo>
                    <a:pt x="20741" y="6952694"/>
                  </a:lnTo>
                  <a:lnTo>
                    <a:pt x="9372" y="6908532"/>
                  </a:lnTo>
                  <a:lnTo>
                    <a:pt x="2381" y="6862778"/>
                  </a:lnTo>
                  <a:lnTo>
                    <a:pt x="0" y="6815663"/>
                  </a:lnTo>
                  <a:lnTo>
                    <a:pt x="0" y="460825"/>
                  </a:lnTo>
                  <a:lnTo>
                    <a:pt x="2381" y="413708"/>
                  </a:lnTo>
                  <a:lnTo>
                    <a:pt x="9372" y="367953"/>
                  </a:lnTo>
                  <a:lnTo>
                    <a:pt x="20741" y="323790"/>
                  </a:lnTo>
                  <a:lnTo>
                    <a:pt x="36254" y="281451"/>
                  </a:lnTo>
                  <a:lnTo>
                    <a:pt x="55681" y="241168"/>
                  </a:lnTo>
                  <a:lnTo>
                    <a:pt x="78790" y="203173"/>
                  </a:lnTo>
                  <a:lnTo>
                    <a:pt x="105348" y="167697"/>
                  </a:lnTo>
                  <a:lnTo>
                    <a:pt x="135124" y="134972"/>
                  </a:lnTo>
                  <a:lnTo>
                    <a:pt x="167885" y="105230"/>
                  </a:lnTo>
                  <a:lnTo>
                    <a:pt x="203401" y="78701"/>
                  </a:lnTo>
                  <a:lnTo>
                    <a:pt x="241439" y="55619"/>
                  </a:lnTo>
                  <a:lnTo>
                    <a:pt x="281767" y="36213"/>
                  </a:lnTo>
                  <a:lnTo>
                    <a:pt x="324153" y="20717"/>
                  </a:lnTo>
                  <a:lnTo>
                    <a:pt x="368366" y="9362"/>
                  </a:lnTo>
                  <a:lnTo>
                    <a:pt x="414173" y="2379"/>
                  </a:lnTo>
                  <a:lnTo>
                    <a:pt x="461343" y="0"/>
                  </a:lnTo>
                  <a:lnTo>
                    <a:pt x="3195234" y="0"/>
                  </a:lnTo>
                  <a:lnTo>
                    <a:pt x="3242402" y="2379"/>
                  </a:lnTo>
                  <a:lnTo>
                    <a:pt x="3288208" y="9362"/>
                  </a:lnTo>
                  <a:lnTo>
                    <a:pt x="3332419" y="20717"/>
                  </a:lnTo>
                  <a:lnTo>
                    <a:pt x="3374804" y="36213"/>
                  </a:lnTo>
                  <a:lnTo>
                    <a:pt x="3415131" y="55619"/>
                  </a:lnTo>
                  <a:lnTo>
                    <a:pt x="3453168" y="78701"/>
                  </a:lnTo>
                  <a:lnTo>
                    <a:pt x="3488683" y="105230"/>
                  </a:lnTo>
                  <a:lnTo>
                    <a:pt x="3521444" y="134972"/>
                  </a:lnTo>
                  <a:lnTo>
                    <a:pt x="3551219" y="167697"/>
                  </a:lnTo>
                  <a:lnTo>
                    <a:pt x="3577776" y="203173"/>
                  </a:lnTo>
                  <a:lnTo>
                    <a:pt x="3600884" y="241168"/>
                  </a:lnTo>
                  <a:lnTo>
                    <a:pt x="3620311" y="281451"/>
                  </a:lnTo>
                  <a:lnTo>
                    <a:pt x="3635824" y="323790"/>
                  </a:lnTo>
                  <a:lnTo>
                    <a:pt x="3647192" y="367953"/>
                  </a:lnTo>
                  <a:lnTo>
                    <a:pt x="3654183" y="413708"/>
                  </a:lnTo>
                  <a:lnTo>
                    <a:pt x="3656565" y="460825"/>
                  </a:lnTo>
                  <a:lnTo>
                    <a:pt x="3656565" y="6815663"/>
                  </a:lnTo>
                  <a:lnTo>
                    <a:pt x="3654183" y="6862778"/>
                  </a:lnTo>
                  <a:lnTo>
                    <a:pt x="3647192" y="6908532"/>
                  </a:lnTo>
                  <a:lnTo>
                    <a:pt x="3635824" y="6952694"/>
                  </a:lnTo>
                  <a:lnTo>
                    <a:pt x="3620311" y="6995032"/>
                  </a:lnTo>
                  <a:lnTo>
                    <a:pt x="3600884" y="7035313"/>
                  </a:lnTo>
                  <a:lnTo>
                    <a:pt x="3577776" y="7073307"/>
                  </a:lnTo>
                  <a:lnTo>
                    <a:pt x="3551219" y="7108782"/>
                  </a:lnTo>
                  <a:lnTo>
                    <a:pt x="3521444" y="7141507"/>
                  </a:lnTo>
                  <a:lnTo>
                    <a:pt x="3488683" y="7171249"/>
                  </a:lnTo>
                  <a:lnTo>
                    <a:pt x="3453168" y="7197776"/>
                  </a:lnTo>
                  <a:lnTo>
                    <a:pt x="3415131" y="7220858"/>
                  </a:lnTo>
                  <a:lnTo>
                    <a:pt x="3374804" y="7240263"/>
                  </a:lnTo>
                  <a:lnTo>
                    <a:pt x="3332419" y="7255759"/>
                  </a:lnTo>
                  <a:lnTo>
                    <a:pt x="3288208" y="7267114"/>
                  </a:lnTo>
                  <a:lnTo>
                    <a:pt x="3242402" y="7274097"/>
                  </a:lnTo>
                  <a:lnTo>
                    <a:pt x="3195234" y="72764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02264" y="1978810"/>
              <a:ext cx="3656965" cy="7277100"/>
            </a:xfrm>
            <a:custGeom>
              <a:avLst/>
              <a:gdLst/>
              <a:ahLst/>
              <a:cxnLst/>
              <a:rect l="l" t="t" r="r" b="b"/>
              <a:pathLst>
                <a:path w="3656965" h="7277100">
                  <a:moveTo>
                    <a:pt x="3195234" y="0"/>
                  </a:moveTo>
                  <a:lnTo>
                    <a:pt x="461343" y="0"/>
                  </a:lnTo>
                  <a:lnTo>
                    <a:pt x="414173" y="2379"/>
                  </a:lnTo>
                  <a:lnTo>
                    <a:pt x="368366" y="9362"/>
                  </a:lnTo>
                  <a:lnTo>
                    <a:pt x="324153" y="20717"/>
                  </a:lnTo>
                  <a:lnTo>
                    <a:pt x="281767" y="36213"/>
                  </a:lnTo>
                  <a:lnTo>
                    <a:pt x="241439" y="55619"/>
                  </a:lnTo>
                  <a:lnTo>
                    <a:pt x="203401" y="78701"/>
                  </a:lnTo>
                  <a:lnTo>
                    <a:pt x="167885" y="105230"/>
                  </a:lnTo>
                  <a:lnTo>
                    <a:pt x="135124" y="134972"/>
                  </a:lnTo>
                  <a:lnTo>
                    <a:pt x="105348" y="167697"/>
                  </a:lnTo>
                  <a:lnTo>
                    <a:pt x="78790" y="203173"/>
                  </a:lnTo>
                  <a:lnTo>
                    <a:pt x="55681" y="241168"/>
                  </a:lnTo>
                  <a:lnTo>
                    <a:pt x="36254" y="281451"/>
                  </a:lnTo>
                  <a:lnTo>
                    <a:pt x="20741" y="323790"/>
                  </a:lnTo>
                  <a:lnTo>
                    <a:pt x="9372" y="367953"/>
                  </a:lnTo>
                  <a:lnTo>
                    <a:pt x="2381" y="413708"/>
                  </a:lnTo>
                  <a:lnTo>
                    <a:pt x="0" y="460825"/>
                  </a:lnTo>
                  <a:lnTo>
                    <a:pt x="0" y="6815663"/>
                  </a:lnTo>
                  <a:lnTo>
                    <a:pt x="2381" y="6862778"/>
                  </a:lnTo>
                  <a:lnTo>
                    <a:pt x="9372" y="6908532"/>
                  </a:lnTo>
                  <a:lnTo>
                    <a:pt x="20741" y="6952694"/>
                  </a:lnTo>
                  <a:lnTo>
                    <a:pt x="36254" y="6995032"/>
                  </a:lnTo>
                  <a:lnTo>
                    <a:pt x="55681" y="7035313"/>
                  </a:lnTo>
                  <a:lnTo>
                    <a:pt x="78790" y="7073307"/>
                  </a:lnTo>
                  <a:lnTo>
                    <a:pt x="105348" y="7108782"/>
                  </a:lnTo>
                  <a:lnTo>
                    <a:pt x="135124" y="7141507"/>
                  </a:lnTo>
                  <a:lnTo>
                    <a:pt x="167885" y="7171249"/>
                  </a:lnTo>
                  <a:lnTo>
                    <a:pt x="203401" y="7197776"/>
                  </a:lnTo>
                  <a:lnTo>
                    <a:pt x="241439" y="7220858"/>
                  </a:lnTo>
                  <a:lnTo>
                    <a:pt x="281767" y="7240263"/>
                  </a:lnTo>
                  <a:lnTo>
                    <a:pt x="324153" y="7255759"/>
                  </a:lnTo>
                  <a:lnTo>
                    <a:pt x="368366" y="7267114"/>
                  </a:lnTo>
                  <a:lnTo>
                    <a:pt x="414173" y="7274097"/>
                  </a:lnTo>
                  <a:lnTo>
                    <a:pt x="461343" y="7276477"/>
                  </a:lnTo>
                  <a:lnTo>
                    <a:pt x="3195234" y="7276477"/>
                  </a:lnTo>
                  <a:lnTo>
                    <a:pt x="3242402" y="7274097"/>
                  </a:lnTo>
                  <a:lnTo>
                    <a:pt x="3288208" y="7267114"/>
                  </a:lnTo>
                  <a:lnTo>
                    <a:pt x="3332419" y="7255759"/>
                  </a:lnTo>
                  <a:lnTo>
                    <a:pt x="3374804" y="7240263"/>
                  </a:lnTo>
                  <a:lnTo>
                    <a:pt x="3415131" y="7220858"/>
                  </a:lnTo>
                  <a:lnTo>
                    <a:pt x="3453168" y="7197776"/>
                  </a:lnTo>
                  <a:lnTo>
                    <a:pt x="3488683" y="7171249"/>
                  </a:lnTo>
                  <a:lnTo>
                    <a:pt x="3521444" y="7141507"/>
                  </a:lnTo>
                  <a:lnTo>
                    <a:pt x="3551219" y="7108782"/>
                  </a:lnTo>
                  <a:lnTo>
                    <a:pt x="3577776" y="7073307"/>
                  </a:lnTo>
                  <a:lnTo>
                    <a:pt x="3600884" y="7035313"/>
                  </a:lnTo>
                  <a:lnTo>
                    <a:pt x="3620311" y="6995032"/>
                  </a:lnTo>
                  <a:lnTo>
                    <a:pt x="3635824" y="6952694"/>
                  </a:lnTo>
                  <a:lnTo>
                    <a:pt x="3647192" y="6908532"/>
                  </a:lnTo>
                  <a:lnTo>
                    <a:pt x="3654183" y="6862778"/>
                  </a:lnTo>
                  <a:lnTo>
                    <a:pt x="3656565" y="6815663"/>
                  </a:lnTo>
                  <a:lnTo>
                    <a:pt x="3656565" y="460825"/>
                  </a:lnTo>
                  <a:lnTo>
                    <a:pt x="3654183" y="413708"/>
                  </a:lnTo>
                  <a:lnTo>
                    <a:pt x="3647192" y="367953"/>
                  </a:lnTo>
                  <a:lnTo>
                    <a:pt x="3635824" y="323790"/>
                  </a:lnTo>
                  <a:lnTo>
                    <a:pt x="3620311" y="281451"/>
                  </a:lnTo>
                  <a:lnTo>
                    <a:pt x="3600884" y="241168"/>
                  </a:lnTo>
                  <a:lnTo>
                    <a:pt x="3577776" y="203173"/>
                  </a:lnTo>
                  <a:lnTo>
                    <a:pt x="3551219" y="167697"/>
                  </a:lnTo>
                  <a:lnTo>
                    <a:pt x="3521444" y="134972"/>
                  </a:lnTo>
                  <a:lnTo>
                    <a:pt x="3488683" y="105230"/>
                  </a:lnTo>
                  <a:lnTo>
                    <a:pt x="3453168" y="78701"/>
                  </a:lnTo>
                  <a:lnTo>
                    <a:pt x="3415131" y="55619"/>
                  </a:lnTo>
                  <a:lnTo>
                    <a:pt x="3374804" y="36213"/>
                  </a:lnTo>
                  <a:lnTo>
                    <a:pt x="3332419" y="20717"/>
                  </a:lnTo>
                  <a:lnTo>
                    <a:pt x="3288208" y="9362"/>
                  </a:lnTo>
                  <a:lnTo>
                    <a:pt x="3242402" y="2379"/>
                  </a:lnTo>
                  <a:lnTo>
                    <a:pt x="3195234" y="0"/>
                  </a:lnTo>
                  <a:close/>
                </a:path>
              </a:pathLst>
            </a:custGeom>
            <a:ln w="147753">
              <a:solidFill>
                <a:srgbClr val="1313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992409" y="2829346"/>
              <a:ext cx="2875915" cy="1167130"/>
            </a:xfrm>
            <a:custGeom>
              <a:avLst/>
              <a:gdLst/>
              <a:ahLst/>
              <a:cxnLst/>
              <a:rect l="l" t="t" r="r" b="b"/>
              <a:pathLst>
                <a:path w="2875915" h="1167129">
                  <a:moveTo>
                    <a:pt x="2875524" y="1166675"/>
                  </a:moveTo>
                  <a:lnTo>
                    <a:pt x="0" y="1166675"/>
                  </a:lnTo>
                  <a:lnTo>
                    <a:pt x="0" y="0"/>
                  </a:lnTo>
                  <a:lnTo>
                    <a:pt x="2875524" y="0"/>
                  </a:lnTo>
                  <a:lnTo>
                    <a:pt x="2875524" y="1166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81021" y="2817968"/>
              <a:ext cx="2898775" cy="1189990"/>
            </a:xfrm>
            <a:custGeom>
              <a:avLst/>
              <a:gdLst/>
              <a:ahLst/>
              <a:cxnLst/>
              <a:rect l="l" t="t" r="r" b="b"/>
              <a:pathLst>
                <a:path w="2898775" h="1189989">
                  <a:moveTo>
                    <a:pt x="2893208" y="1189432"/>
                  </a:moveTo>
                  <a:lnTo>
                    <a:pt x="5098" y="1189432"/>
                  </a:lnTo>
                  <a:lnTo>
                    <a:pt x="0" y="1184340"/>
                  </a:lnTo>
                  <a:lnTo>
                    <a:pt x="0" y="5092"/>
                  </a:lnTo>
                  <a:lnTo>
                    <a:pt x="5098" y="0"/>
                  </a:lnTo>
                  <a:lnTo>
                    <a:pt x="2893208" y="0"/>
                  </a:lnTo>
                  <a:lnTo>
                    <a:pt x="2898292" y="5092"/>
                  </a:lnTo>
                  <a:lnTo>
                    <a:pt x="2898292" y="22751"/>
                  </a:lnTo>
                  <a:lnTo>
                    <a:pt x="22779" y="22751"/>
                  </a:lnTo>
                  <a:lnTo>
                    <a:pt x="22779" y="1166672"/>
                  </a:lnTo>
                  <a:lnTo>
                    <a:pt x="2898292" y="1166672"/>
                  </a:lnTo>
                  <a:lnTo>
                    <a:pt x="2898292" y="1184340"/>
                  </a:lnTo>
                  <a:lnTo>
                    <a:pt x="2893208" y="1189432"/>
                  </a:lnTo>
                  <a:close/>
                </a:path>
                <a:path w="2898775" h="1189989">
                  <a:moveTo>
                    <a:pt x="2898292" y="1166672"/>
                  </a:moveTo>
                  <a:lnTo>
                    <a:pt x="2875503" y="1166672"/>
                  </a:lnTo>
                  <a:lnTo>
                    <a:pt x="2875503" y="22751"/>
                  </a:lnTo>
                  <a:lnTo>
                    <a:pt x="2898292" y="22751"/>
                  </a:lnTo>
                  <a:lnTo>
                    <a:pt x="2898292" y="1166672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236786" y="3056771"/>
              <a:ext cx="694690" cy="688975"/>
            </a:xfrm>
            <a:custGeom>
              <a:avLst/>
              <a:gdLst/>
              <a:ahLst/>
              <a:cxnLst/>
              <a:rect l="l" t="t" r="r" b="b"/>
              <a:pathLst>
                <a:path w="694690" h="688975">
                  <a:moveTo>
                    <a:pt x="694547" y="688392"/>
                  </a:moveTo>
                  <a:lnTo>
                    <a:pt x="0" y="688392"/>
                  </a:lnTo>
                  <a:lnTo>
                    <a:pt x="0" y="0"/>
                  </a:lnTo>
                  <a:lnTo>
                    <a:pt x="694547" y="0"/>
                  </a:lnTo>
                  <a:lnTo>
                    <a:pt x="694547" y="688392"/>
                  </a:lnTo>
                  <a:close/>
                </a:path>
              </a:pathLst>
            </a:custGeom>
            <a:solidFill>
              <a:srgbClr val="FF5C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066505" y="3134786"/>
              <a:ext cx="1374140" cy="549910"/>
            </a:xfrm>
            <a:custGeom>
              <a:avLst/>
              <a:gdLst/>
              <a:ahLst/>
              <a:cxnLst/>
              <a:rect l="l" t="t" r="r" b="b"/>
              <a:pathLst>
                <a:path w="1374140" h="549910">
                  <a:moveTo>
                    <a:pt x="727364" y="549563"/>
                  </a:moveTo>
                  <a:lnTo>
                    <a:pt x="45562" y="549563"/>
                  </a:lnTo>
                  <a:lnTo>
                    <a:pt x="27826" y="545986"/>
                  </a:lnTo>
                  <a:lnTo>
                    <a:pt x="13344" y="536232"/>
                  </a:lnTo>
                  <a:lnTo>
                    <a:pt x="3580" y="521765"/>
                  </a:lnTo>
                  <a:lnTo>
                    <a:pt x="0" y="504049"/>
                  </a:lnTo>
                  <a:lnTo>
                    <a:pt x="3450" y="486642"/>
                  </a:lnTo>
                  <a:lnTo>
                    <a:pt x="12881" y="472335"/>
                  </a:lnTo>
                  <a:lnTo>
                    <a:pt x="26906" y="462512"/>
                  </a:lnTo>
                  <a:lnTo>
                    <a:pt x="44143" y="458555"/>
                  </a:lnTo>
                  <a:lnTo>
                    <a:pt x="45562" y="458534"/>
                  </a:lnTo>
                  <a:lnTo>
                    <a:pt x="727364" y="458534"/>
                  </a:lnTo>
                  <a:lnTo>
                    <a:pt x="745100" y="462111"/>
                  </a:lnTo>
                  <a:lnTo>
                    <a:pt x="759584" y="471865"/>
                  </a:lnTo>
                  <a:lnTo>
                    <a:pt x="769349" y="486332"/>
                  </a:lnTo>
                  <a:lnTo>
                    <a:pt x="772930" y="504049"/>
                  </a:lnTo>
                  <a:lnTo>
                    <a:pt x="769478" y="521455"/>
                  </a:lnTo>
                  <a:lnTo>
                    <a:pt x="760047" y="535761"/>
                  </a:lnTo>
                  <a:lnTo>
                    <a:pt x="746021" y="545583"/>
                  </a:lnTo>
                  <a:lnTo>
                    <a:pt x="728783" y="549540"/>
                  </a:lnTo>
                  <a:lnTo>
                    <a:pt x="727364" y="549563"/>
                  </a:lnTo>
                  <a:close/>
                </a:path>
                <a:path w="1374140" h="549910">
                  <a:moveTo>
                    <a:pt x="1024856" y="320293"/>
                  </a:moveTo>
                  <a:lnTo>
                    <a:pt x="45562" y="320293"/>
                  </a:lnTo>
                  <a:lnTo>
                    <a:pt x="27826" y="316717"/>
                  </a:lnTo>
                  <a:lnTo>
                    <a:pt x="13344" y="306963"/>
                  </a:lnTo>
                  <a:lnTo>
                    <a:pt x="3580" y="292497"/>
                  </a:lnTo>
                  <a:lnTo>
                    <a:pt x="0" y="274781"/>
                  </a:lnTo>
                  <a:lnTo>
                    <a:pt x="3450" y="257373"/>
                  </a:lnTo>
                  <a:lnTo>
                    <a:pt x="12881" y="243066"/>
                  </a:lnTo>
                  <a:lnTo>
                    <a:pt x="26906" y="233244"/>
                  </a:lnTo>
                  <a:lnTo>
                    <a:pt x="44143" y="229287"/>
                  </a:lnTo>
                  <a:lnTo>
                    <a:pt x="45562" y="229267"/>
                  </a:lnTo>
                  <a:lnTo>
                    <a:pt x="1024856" y="229267"/>
                  </a:lnTo>
                  <a:lnTo>
                    <a:pt x="1042592" y="232844"/>
                  </a:lnTo>
                  <a:lnTo>
                    <a:pt x="1057076" y="242598"/>
                  </a:lnTo>
                  <a:lnTo>
                    <a:pt x="1066841" y="257065"/>
                  </a:lnTo>
                  <a:lnTo>
                    <a:pt x="1070422" y="274781"/>
                  </a:lnTo>
                  <a:lnTo>
                    <a:pt x="1066970" y="292188"/>
                  </a:lnTo>
                  <a:lnTo>
                    <a:pt x="1057539" y="306494"/>
                  </a:lnTo>
                  <a:lnTo>
                    <a:pt x="1043512" y="316316"/>
                  </a:lnTo>
                  <a:lnTo>
                    <a:pt x="1026275" y="320272"/>
                  </a:lnTo>
                  <a:lnTo>
                    <a:pt x="1024856" y="320293"/>
                  </a:lnTo>
                  <a:close/>
                </a:path>
                <a:path w="1374140" h="549910">
                  <a:moveTo>
                    <a:pt x="1328463" y="91026"/>
                  </a:moveTo>
                  <a:lnTo>
                    <a:pt x="45562" y="91026"/>
                  </a:lnTo>
                  <a:lnTo>
                    <a:pt x="27826" y="87449"/>
                  </a:lnTo>
                  <a:lnTo>
                    <a:pt x="13344" y="77695"/>
                  </a:lnTo>
                  <a:lnTo>
                    <a:pt x="3580" y="63227"/>
                  </a:lnTo>
                  <a:lnTo>
                    <a:pt x="0" y="45511"/>
                  </a:lnTo>
                  <a:lnTo>
                    <a:pt x="3450" y="28104"/>
                  </a:lnTo>
                  <a:lnTo>
                    <a:pt x="12881" y="13799"/>
                  </a:lnTo>
                  <a:lnTo>
                    <a:pt x="26906" y="3976"/>
                  </a:lnTo>
                  <a:lnTo>
                    <a:pt x="44143" y="20"/>
                  </a:lnTo>
                  <a:lnTo>
                    <a:pt x="45562" y="0"/>
                  </a:lnTo>
                  <a:lnTo>
                    <a:pt x="1328463" y="0"/>
                  </a:lnTo>
                  <a:lnTo>
                    <a:pt x="1346199" y="3576"/>
                  </a:lnTo>
                  <a:lnTo>
                    <a:pt x="1360683" y="13330"/>
                  </a:lnTo>
                  <a:lnTo>
                    <a:pt x="1370448" y="27796"/>
                  </a:lnTo>
                  <a:lnTo>
                    <a:pt x="1374029" y="45511"/>
                  </a:lnTo>
                  <a:lnTo>
                    <a:pt x="1370577" y="62919"/>
                  </a:lnTo>
                  <a:lnTo>
                    <a:pt x="1361146" y="77226"/>
                  </a:lnTo>
                  <a:lnTo>
                    <a:pt x="1347121" y="87049"/>
                  </a:lnTo>
                  <a:lnTo>
                    <a:pt x="1329885" y="91005"/>
                  </a:lnTo>
                  <a:lnTo>
                    <a:pt x="1328463" y="91026"/>
                  </a:lnTo>
                  <a:close/>
                </a:path>
              </a:pathLst>
            </a:custGeom>
            <a:solidFill>
              <a:srgbClr val="D3E2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992409" y="4296818"/>
              <a:ext cx="2875915" cy="1167130"/>
            </a:xfrm>
            <a:custGeom>
              <a:avLst/>
              <a:gdLst/>
              <a:ahLst/>
              <a:cxnLst/>
              <a:rect l="l" t="t" r="r" b="b"/>
              <a:pathLst>
                <a:path w="2875915" h="1167129">
                  <a:moveTo>
                    <a:pt x="2875524" y="1166675"/>
                  </a:moveTo>
                  <a:lnTo>
                    <a:pt x="0" y="1166675"/>
                  </a:lnTo>
                  <a:lnTo>
                    <a:pt x="0" y="0"/>
                  </a:lnTo>
                  <a:lnTo>
                    <a:pt x="2875524" y="0"/>
                  </a:lnTo>
                  <a:lnTo>
                    <a:pt x="2875524" y="1166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981021" y="4285439"/>
              <a:ext cx="2898775" cy="1189990"/>
            </a:xfrm>
            <a:custGeom>
              <a:avLst/>
              <a:gdLst/>
              <a:ahLst/>
              <a:cxnLst/>
              <a:rect l="l" t="t" r="r" b="b"/>
              <a:pathLst>
                <a:path w="2898775" h="1189989">
                  <a:moveTo>
                    <a:pt x="2893208" y="1189421"/>
                  </a:moveTo>
                  <a:lnTo>
                    <a:pt x="5098" y="1189421"/>
                  </a:lnTo>
                  <a:lnTo>
                    <a:pt x="0" y="1184342"/>
                  </a:lnTo>
                  <a:lnTo>
                    <a:pt x="0" y="5092"/>
                  </a:lnTo>
                  <a:lnTo>
                    <a:pt x="5098" y="0"/>
                  </a:lnTo>
                  <a:lnTo>
                    <a:pt x="2893208" y="0"/>
                  </a:lnTo>
                  <a:lnTo>
                    <a:pt x="2898292" y="5092"/>
                  </a:lnTo>
                  <a:lnTo>
                    <a:pt x="2898292" y="22751"/>
                  </a:lnTo>
                  <a:lnTo>
                    <a:pt x="22779" y="22751"/>
                  </a:lnTo>
                  <a:lnTo>
                    <a:pt x="22779" y="1166657"/>
                  </a:lnTo>
                  <a:lnTo>
                    <a:pt x="2898292" y="1166657"/>
                  </a:lnTo>
                  <a:lnTo>
                    <a:pt x="2898292" y="1184342"/>
                  </a:lnTo>
                  <a:lnTo>
                    <a:pt x="2893208" y="1189421"/>
                  </a:lnTo>
                  <a:close/>
                </a:path>
                <a:path w="2898775" h="1189989">
                  <a:moveTo>
                    <a:pt x="2898292" y="1166657"/>
                  </a:moveTo>
                  <a:lnTo>
                    <a:pt x="2875503" y="1166657"/>
                  </a:lnTo>
                  <a:lnTo>
                    <a:pt x="2875503" y="22751"/>
                  </a:lnTo>
                  <a:lnTo>
                    <a:pt x="2898292" y="22751"/>
                  </a:lnTo>
                  <a:lnTo>
                    <a:pt x="2898292" y="1166657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36786" y="4524243"/>
              <a:ext cx="694690" cy="688975"/>
            </a:xfrm>
            <a:custGeom>
              <a:avLst/>
              <a:gdLst/>
              <a:ahLst/>
              <a:cxnLst/>
              <a:rect l="l" t="t" r="r" b="b"/>
              <a:pathLst>
                <a:path w="694690" h="688975">
                  <a:moveTo>
                    <a:pt x="694547" y="688383"/>
                  </a:moveTo>
                  <a:lnTo>
                    <a:pt x="0" y="688383"/>
                  </a:lnTo>
                  <a:lnTo>
                    <a:pt x="0" y="0"/>
                  </a:lnTo>
                  <a:lnTo>
                    <a:pt x="694547" y="0"/>
                  </a:lnTo>
                  <a:lnTo>
                    <a:pt x="694547" y="688383"/>
                  </a:lnTo>
                  <a:close/>
                </a:path>
              </a:pathLst>
            </a:custGeom>
            <a:solidFill>
              <a:srgbClr val="12D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066505" y="4602258"/>
              <a:ext cx="1374140" cy="549910"/>
            </a:xfrm>
            <a:custGeom>
              <a:avLst/>
              <a:gdLst/>
              <a:ahLst/>
              <a:cxnLst/>
              <a:rect l="l" t="t" r="r" b="b"/>
              <a:pathLst>
                <a:path w="1374140" h="549910">
                  <a:moveTo>
                    <a:pt x="728783" y="549548"/>
                  </a:moveTo>
                  <a:lnTo>
                    <a:pt x="45562" y="549548"/>
                  </a:lnTo>
                  <a:lnTo>
                    <a:pt x="27826" y="545973"/>
                  </a:lnTo>
                  <a:lnTo>
                    <a:pt x="13344" y="536222"/>
                  </a:lnTo>
                  <a:lnTo>
                    <a:pt x="3580" y="521760"/>
                  </a:lnTo>
                  <a:lnTo>
                    <a:pt x="0" y="504052"/>
                  </a:lnTo>
                  <a:lnTo>
                    <a:pt x="3450" y="486646"/>
                  </a:lnTo>
                  <a:lnTo>
                    <a:pt x="12881" y="472335"/>
                  </a:lnTo>
                  <a:lnTo>
                    <a:pt x="26906" y="462508"/>
                  </a:lnTo>
                  <a:lnTo>
                    <a:pt x="44143" y="458555"/>
                  </a:lnTo>
                  <a:lnTo>
                    <a:pt x="45562" y="458525"/>
                  </a:lnTo>
                  <a:lnTo>
                    <a:pt x="727364" y="458525"/>
                  </a:lnTo>
                  <a:lnTo>
                    <a:pt x="745100" y="462105"/>
                  </a:lnTo>
                  <a:lnTo>
                    <a:pt x="759584" y="471866"/>
                  </a:lnTo>
                  <a:lnTo>
                    <a:pt x="769349" y="486338"/>
                  </a:lnTo>
                  <a:lnTo>
                    <a:pt x="772930" y="504052"/>
                  </a:lnTo>
                  <a:lnTo>
                    <a:pt x="769478" y="521453"/>
                  </a:lnTo>
                  <a:lnTo>
                    <a:pt x="760047" y="535757"/>
                  </a:lnTo>
                  <a:lnTo>
                    <a:pt x="746021" y="545582"/>
                  </a:lnTo>
                  <a:lnTo>
                    <a:pt x="728783" y="549548"/>
                  </a:lnTo>
                  <a:close/>
                </a:path>
                <a:path w="1374140" h="549910">
                  <a:moveTo>
                    <a:pt x="1024856" y="320293"/>
                  </a:moveTo>
                  <a:lnTo>
                    <a:pt x="45562" y="320293"/>
                  </a:lnTo>
                  <a:lnTo>
                    <a:pt x="27826" y="316717"/>
                  </a:lnTo>
                  <a:lnTo>
                    <a:pt x="13344" y="306963"/>
                  </a:lnTo>
                  <a:lnTo>
                    <a:pt x="3580" y="292492"/>
                  </a:lnTo>
                  <a:lnTo>
                    <a:pt x="0" y="274767"/>
                  </a:lnTo>
                  <a:lnTo>
                    <a:pt x="3450" y="257368"/>
                  </a:lnTo>
                  <a:lnTo>
                    <a:pt x="12881" y="243066"/>
                  </a:lnTo>
                  <a:lnTo>
                    <a:pt x="26906" y="233244"/>
                  </a:lnTo>
                  <a:lnTo>
                    <a:pt x="44143" y="229287"/>
                  </a:lnTo>
                  <a:lnTo>
                    <a:pt x="45562" y="229267"/>
                  </a:lnTo>
                  <a:lnTo>
                    <a:pt x="1024856" y="229267"/>
                  </a:lnTo>
                  <a:lnTo>
                    <a:pt x="1042592" y="232843"/>
                  </a:lnTo>
                  <a:lnTo>
                    <a:pt x="1057076" y="242596"/>
                  </a:lnTo>
                  <a:lnTo>
                    <a:pt x="1066841" y="257059"/>
                  </a:lnTo>
                  <a:lnTo>
                    <a:pt x="1070422" y="274767"/>
                  </a:lnTo>
                  <a:lnTo>
                    <a:pt x="1066970" y="292184"/>
                  </a:lnTo>
                  <a:lnTo>
                    <a:pt x="1057539" y="306494"/>
                  </a:lnTo>
                  <a:lnTo>
                    <a:pt x="1043512" y="316314"/>
                  </a:lnTo>
                  <a:lnTo>
                    <a:pt x="1026275" y="320263"/>
                  </a:lnTo>
                  <a:lnTo>
                    <a:pt x="1024856" y="320293"/>
                  </a:lnTo>
                  <a:close/>
                </a:path>
                <a:path w="1374140" h="549910">
                  <a:moveTo>
                    <a:pt x="1328463" y="91026"/>
                  </a:moveTo>
                  <a:lnTo>
                    <a:pt x="45562" y="91026"/>
                  </a:lnTo>
                  <a:lnTo>
                    <a:pt x="27826" y="87449"/>
                  </a:lnTo>
                  <a:lnTo>
                    <a:pt x="13344" y="77695"/>
                  </a:lnTo>
                  <a:lnTo>
                    <a:pt x="3580" y="63229"/>
                  </a:lnTo>
                  <a:lnTo>
                    <a:pt x="0" y="45514"/>
                  </a:lnTo>
                  <a:lnTo>
                    <a:pt x="3450" y="28106"/>
                  </a:lnTo>
                  <a:lnTo>
                    <a:pt x="12881" y="13799"/>
                  </a:lnTo>
                  <a:lnTo>
                    <a:pt x="26906" y="3977"/>
                  </a:lnTo>
                  <a:lnTo>
                    <a:pt x="44143" y="20"/>
                  </a:lnTo>
                  <a:lnTo>
                    <a:pt x="45562" y="0"/>
                  </a:lnTo>
                  <a:lnTo>
                    <a:pt x="1328463" y="0"/>
                  </a:lnTo>
                  <a:lnTo>
                    <a:pt x="1346199" y="3576"/>
                  </a:lnTo>
                  <a:lnTo>
                    <a:pt x="1360683" y="13330"/>
                  </a:lnTo>
                  <a:lnTo>
                    <a:pt x="1370448" y="27798"/>
                  </a:lnTo>
                  <a:lnTo>
                    <a:pt x="1374029" y="45514"/>
                  </a:lnTo>
                  <a:lnTo>
                    <a:pt x="1370577" y="62921"/>
                  </a:lnTo>
                  <a:lnTo>
                    <a:pt x="1361146" y="77226"/>
                  </a:lnTo>
                  <a:lnTo>
                    <a:pt x="1347121" y="87049"/>
                  </a:lnTo>
                  <a:lnTo>
                    <a:pt x="1329885" y="91005"/>
                  </a:lnTo>
                  <a:lnTo>
                    <a:pt x="1328463" y="91026"/>
                  </a:lnTo>
                  <a:close/>
                </a:path>
              </a:pathLst>
            </a:custGeom>
            <a:solidFill>
              <a:srgbClr val="D3E2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992409" y="5764286"/>
              <a:ext cx="2875915" cy="1167130"/>
            </a:xfrm>
            <a:custGeom>
              <a:avLst/>
              <a:gdLst/>
              <a:ahLst/>
              <a:cxnLst/>
              <a:rect l="l" t="t" r="r" b="b"/>
              <a:pathLst>
                <a:path w="2875915" h="1167129">
                  <a:moveTo>
                    <a:pt x="2875524" y="1166678"/>
                  </a:moveTo>
                  <a:lnTo>
                    <a:pt x="0" y="1166678"/>
                  </a:lnTo>
                  <a:lnTo>
                    <a:pt x="0" y="0"/>
                  </a:lnTo>
                  <a:lnTo>
                    <a:pt x="2875524" y="0"/>
                  </a:lnTo>
                  <a:lnTo>
                    <a:pt x="2875524" y="1166678"/>
                  </a:lnTo>
                  <a:close/>
                </a:path>
              </a:pathLst>
            </a:custGeom>
            <a:solidFill>
              <a:srgbClr val="FFFFFF">
                <a:alpha val="552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981021" y="5752919"/>
              <a:ext cx="2898775" cy="1189990"/>
            </a:xfrm>
            <a:custGeom>
              <a:avLst/>
              <a:gdLst/>
              <a:ahLst/>
              <a:cxnLst/>
              <a:rect l="l" t="t" r="r" b="b"/>
              <a:pathLst>
                <a:path w="2898775" h="1189990">
                  <a:moveTo>
                    <a:pt x="2893208" y="1189412"/>
                  </a:moveTo>
                  <a:lnTo>
                    <a:pt x="5098" y="1189412"/>
                  </a:lnTo>
                  <a:lnTo>
                    <a:pt x="0" y="1184334"/>
                  </a:lnTo>
                  <a:lnTo>
                    <a:pt x="0" y="5078"/>
                  </a:lnTo>
                  <a:lnTo>
                    <a:pt x="5098" y="0"/>
                  </a:lnTo>
                  <a:lnTo>
                    <a:pt x="2893208" y="0"/>
                  </a:lnTo>
                  <a:lnTo>
                    <a:pt x="2898292" y="5078"/>
                  </a:lnTo>
                  <a:lnTo>
                    <a:pt x="2898292" y="22733"/>
                  </a:lnTo>
                  <a:lnTo>
                    <a:pt x="22779" y="22733"/>
                  </a:lnTo>
                  <a:lnTo>
                    <a:pt x="22779" y="1166649"/>
                  </a:lnTo>
                  <a:lnTo>
                    <a:pt x="2898292" y="1166649"/>
                  </a:lnTo>
                  <a:lnTo>
                    <a:pt x="2898292" y="1184334"/>
                  </a:lnTo>
                  <a:lnTo>
                    <a:pt x="2893208" y="1189412"/>
                  </a:lnTo>
                  <a:close/>
                </a:path>
                <a:path w="2898775" h="1189990">
                  <a:moveTo>
                    <a:pt x="2898292" y="1166649"/>
                  </a:moveTo>
                  <a:lnTo>
                    <a:pt x="2875503" y="1166649"/>
                  </a:lnTo>
                  <a:lnTo>
                    <a:pt x="2875503" y="22733"/>
                  </a:lnTo>
                  <a:lnTo>
                    <a:pt x="2898292" y="22733"/>
                  </a:lnTo>
                  <a:lnTo>
                    <a:pt x="2898292" y="1166649"/>
                  </a:lnTo>
                  <a:close/>
                </a:path>
              </a:pathLst>
            </a:custGeom>
            <a:solidFill>
              <a:srgbClr val="131313">
                <a:alpha val="552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36786" y="5991711"/>
              <a:ext cx="694690" cy="688975"/>
            </a:xfrm>
            <a:custGeom>
              <a:avLst/>
              <a:gdLst/>
              <a:ahLst/>
              <a:cxnLst/>
              <a:rect l="l" t="t" r="r" b="b"/>
              <a:pathLst>
                <a:path w="694690" h="688975">
                  <a:moveTo>
                    <a:pt x="694547" y="688386"/>
                  </a:moveTo>
                  <a:lnTo>
                    <a:pt x="0" y="688386"/>
                  </a:lnTo>
                  <a:lnTo>
                    <a:pt x="0" y="0"/>
                  </a:lnTo>
                  <a:lnTo>
                    <a:pt x="694547" y="0"/>
                  </a:lnTo>
                  <a:lnTo>
                    <a:pt x="694547" y="688386"/>
                  </a:lnTo>
                  <a:close/>
                </a:path>
              </a:pathLst>
            </a:custGeom>
            <a:solidFill>
              <a:srgbClr val="6FDEE4">
                <a:alpha val="552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066505" y="6069714"/>
              <a:ext cx="1374140" cy="549910"/>
            </a:xfrm>
            <a:custGeom>
              <a:avLst/>
              <a:gdLst/>
              <a:ahLst/>
              <a:cxnLst/>
              <a:rect l="l" t="t" r="r" b="b"/>
              <a:pathLst>
                <a:path w="1374140" h="549909">
                  <a:moveTo>
                    <a:pt x="728783" y="549563"/>
                  </a:moveTo>
                  <a:lnTo>
                    <a:pt x="45562" y="549563"/>
                  </a:lnTo>
                  <a:lnTo>
                    <a:pt x="27826" y="545987"/>
                  </a:lnTo>
                  <a:lnTo>
                    <a:pt x="13344" y="536237"/>
                  </a:lnTo>
                  <a:lnTo>
                    <a:pt x="3580" y="521775"/>
                  </a:lnTo>
                  <a:lnTo>
                    <a:pt x="0" y="504066"/>
                  </a:lnTo>
                  <a:lnTo>
                    <a:pt x="3450" y="486661"/>
                  </a:lnTo>
                  <a:lnTo>
                    <a:pt x="12881" y="472350"/>
                  </a:lnTo>
                  <a:lnTo>
                    <a:pt x="26906" y="462523"/>
                  </a:lnTo>
                  <a:lnTo>
                    <a:pt x="44143" y="458570"/>
                  </a:lnTo>
                  <a:lnTo>
                    <a:pt x="45562" y="458540"/>
                  </a:lnTo>
                  <a:lnTo>
                    <a:pt x="727364" y="458540"/>
                  </a:lnTo>
                  <a:lnTo>
                    <a:pt x="745100" y="462120"/>
                  </a:lnTo>
                  <a:lnTo>
                    <a:pt x="759584" y="471881"/>
                  </a:lnTo>
                  <a:lnTo>
                    <a:pt x="769349" y="486353"/>
                  </a:lnTo>
                  <a:lnTo>
                    <a:pt x="772930" y="504066"/>
                  </a:lnTo>
                  <a:lnTo>
                    <a:pt x="769478" y="521468"/>
                  </a:lnTo>
                  <a:lnTo>
                    <a:pt x="760047" y="535772"/>
                  </a:lnTo>
                  <a:lnTo>
                    <a:pt x="746021" y="545597"/>
                  </a:lnTo>
                  <a:lnTo>
                    <a:pt x="728783" y="549563"/>
                  </a:lnTo>
                  <a:close/>
                </a:path>
                <a:path w="1374140" h="549909">
                  <a:moveTo>
                    <a:pt x="1024856" y="320308"/>
                  </a:moveTo>
                  <a:lnTo>
                    <a:pt x="45562" y="320308"/>
                  </a:lnTo>
                  <a:lnTo>
                    <a:pt x="27826" y="316732"/>
                  </a:lnTo>
                  <a:lnTo>
                    <a:pt x="13344" y="306977"/>
                  </a:lnTo>
                  <a:lnTo>
                    <a:pt x="3580" y="292507"/>
                  </a:lnTo>
                  <a:lnTo>
                    <a:pt x="0" y="274781"/>
                  </a:lnTo>
                  <a:lnTo>
                    <a:pt x="3450" y="257380"/>
                  </a:lnTo>
                  <a:lnTo>
                    <a:pt x="12881" y="243080"/>
                  </a:lnTo>
                  <a:lnTo>
                    <a:pt x="26906" y="233263"/>
                  </a:lnTo>
                  <a:lnTo>
                    <a:pt x="44143" y="229314"/>
                  </a:lnTo>
                  <a:lnTo>
                    <a:pt x="45562" y="229285"/>
                  </a:lnTo>
                  <a:lnTo>
                    <a:pt x="1024856" y="229285"/>
                  </a:lnTo>
                  <a:lnTo>
                    <a:pt x="1042592" y="232860"/>
                  </a:lnTo>
                  <a:lnTo>
                    <a:pt x="1057076" y="242611"/>
                  </a:lnTo>
                  <a:lnTo>
                    <a:pt x="1066841" y="257073"/>
                  </a:lnTo>
                  <a:lnTo>
                    <a:pt x="1070422" y="274781"/>
                  </a:lnTo>
                  <a:lnTo>
                    <a:pt x="1066970" y="292199"/>
                  </a:lnTo>
                  <a:lnTo>
                    <a:pt x="1057539" y="306509"/>
                  </a:lnTo>
                  <a:lnTo>
                    <a:pt x="1043512" y="316329"/>
                  </a:lnTo>
                  <a:lnTo>
                    <a:pt x="1026275" y="320278"/>
                  </a:lnTo>
                  <a:lnTo>
                    <a:pt x="1024856" y="320308"/>
                  </a:lnTo>
                  <a:close/>
                </a:path>
                <a:path w="1374140" h="549909">
                  <a:moveTo>
                    <a:pt x="1328463" y="91052"/>
                  </a:moveTo>
                  <a:lnTo>
                    <a:pt x="45562" y="91052"/>
                  </a:lnTo>
                  <a:lnTo>
                    <a:pt x="27826" y="87472"/>
                  </a:lnTo>
                  <a:lnTo>
                    <a:pt x="13344" y="77711"/>
                  </a:lnTo>
                  <a:lnTo>
                    <a:pt x="3580" y="63239"/>
                  </a:lnTo>
                  <a:lnTo>
                    <a:pt x="0" y="45526"/>
                  </a:lnTo>
                  <a:lnTo>
                    <a:pt x="3450" y="28125"/>
                  </a:lnTo>
                  <a:lnTo>
                    <a:pt x="12881" y="13821"/>
                  </a:lnTo>
                  <a:lnTo>
                    <a:pt x="26906" y="3995"/>
                  </a:lnTo>
                  <a:lnTo>
                    <a:pt x="44143" y="29"/>
                  </a:lnTo>
                  <a:lnTo>
                    <a:pt x="45562" y="0"/>
                  </a:lnTo>
                  <a:lnTo>
                    <a:pt x="1328463" y="0"/>
                  </a:lnTo>
                  <a:lnTo>
                    <a:pt x="1346199" y="3580"/>
                  </a:lnTo>
                  <a:lnTo>
                    <a:pt x="1360683" y="13341"/>
                  </a:lnTo>
                  <a:lnTo>
                    <a:pt x="1370448" y="27813"/>
                  </a:lnTo>
                  <a:lnTo>
                    <a:pt x="1374029" y="45526"/>
                  </a:lnTo>
                  <a:lnTo>
                    <a:pt x="1370577" y="62931"/>
                  </a:lnTo>
                  <a:lnTo>
                    <a:pt x="1361146" y="77242"/>
                  </a:lnTo>
                  <a:lnTo>
                    <a:pt x="1347121" y="87069"/>
                  </a:lnTo>
                  <a:lnTo>
                    <a:pt x="1329885" y="91023"/>
                  </a:lnTo>
                  <a:lnTo>
                    <a:pt x="1328463" y="91052"/>
                  </a:lnTo>
                  <a:close/>
                </a:path>
              </a:pathLst>
            </a:custGeom>
            <a:solidFill>
              <a:srgbClr val="D3E2F1">
                <a:alpha val="552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992409" y="7231757"/>
              <a:ext cx="2875915" cy="1167130"/>
            </a:xfrm>
            <a:custGeom>
              <a:avLst/>
              <a:gdLst/>
              <a:ahLst/>
              <a:cxnLst/>
              <a:rect l="l" t="t" r="r" b="b"/>
              <a:pathLst>
                <a:path w="2875915" h="1167129">
                  <a:moveTo>
                    <a:pt x="2875524" y="1166678"/>
                  </a:moveTo>
                  <a:lnTo>
                    <a:pt x="0" y="1166678"/>
                  </a:lnTo>
                  <a:lnTo>
                    <a:pt x="0" y="0"/>
                  </a:lnTo>
                  <a:lnTo>
                    <a:pt x="2875524" y="0"/>
                  </a:lnTo>
                  <a:lnTo>
                    <a:pt x="2875524" y="1166678"/>
                  </a:lnTo>
                  <a:close/>
                </a:path>
              </a:pathLst>
            </a:custGeom>
            <a:solidFill>
              <a:srgbClr val="FFFFFF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981021" y="7220390"/>
              <a:ext cx="2898775" cy="1189990"/>
            </a:xfrm>
            <a:custGeom>
              <a:avLst/>
              <a:gdLst/>
              <a:ahLst/>
              <a:cxnLst/>
              <a:rect l="l" t="t" r="r" b="b"/>
              <a:pathLst>
                <a:path w="2898775" h="1189990">
                  <a:moveTo>
                    <a:pt x="2893208" y="1189412"/>
                  </a:moveTo>
                  <a:lnTo>
                    <a:pt x="5098" y="1189412"/>
                  </a:lnTo>
                  <a:lnTo>
                    <a:pt x="0" y="1184334"/>
                  </a:lnTo>
                  <a:lnTo>
                    <a:pt x="0" y="5078"/>
                  </a:lnTo>
                  <a:lnTo>
                    <a:pt x="5098" y="0"/>
                  </a:lnTo>
                  <a:lnTo>
                    <a:pt x="2893208" y="0"/>
                  </a:lnTo>
                  <a:lnTo>
                    <a:pt x="2898292" y="5078"/>
                  </a:lnTo>
                  <a:lnTo>
                    <a:pt x="2898292" y="22733"/>
                  </a:lnTo>
                  <a:lnTo>
                    <a:pt x="22779" y="22733"/>
                  </a:lnTo>
                  <a:lnTo>
                    <a:pt x="22779" y="1166649"/>
                  </a:lnTo>
                  <a:lnTo>
                    <a:pt x="2898292" y="1166649"/>
                  </a:lnTo>
                  <a:lnTo>
                    <a:pt x="2898292" y="1184334"/>
                  </a:lnTo>
                  <a:lnTo>
                    <a:pt x="2893208" y="1189412"/>
                  </a:lnTo>
                  <a:close/>
                </a:path>
                <a:path w="2898775" h="1189990">
                  <a:moveTo>
                    <a:pt x="2898292" y="1166649"/>
                  </a:moveTo>
                  <a:lnTo>
                    <a:pt x="2875503" y="1166649"/>
                  </a:lnTo>
                  <a:lnTo>
                    <a:pt x="2875503" y="22733"/>
                  </a:lnTo>
                  <a:lnTo>
                    <a:pt x="2898292" y="22733"/>
                  </a:lnTo>
                  <a:lnTo>
                    <a:pt x="2898292" y="1166649"/>
                  </a:lnTo>
                  <a:close/>
                </a:path>
              </a:pathLst>
            </a:custGeom>
            <a:solidFill>
              <a:srgbClr val="131313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66505" y="7537215"/>
              <a:ext cx="1374140" cy="549910"/>
            </a:xfrm>
            <a:custGeom>
              <a:avLst/>
              <a:gdLst/>
              <a:ahLst/>
              <a:cxnLst/>
              <a:rect l="l" t="t" r="r" b="b"/>
              <a:pathLst>
                <a:path w="1374140" h="549909">
                  <a:moveTo>
                    <a:pt x="727364" y="549563"/>
                  </a:moveTo>
                  <a:lnTo>
                    <a:pt x="45562" y="549563"/>
                  </a:lnTo>
                  <a:lnTo>
                    <a:pt x="27826" y="545983"/>
                  </a:lnTo>
                  <a:lnTo>
                    <a:pt x="13344" y="536222"/>
                  </a:lnTo>
                  <a:lnTo>
                    <a:pt x="3580" y="521750"/>
                  </a:lnTo>
                  <a:lnTo>
                    <a:pt x="0" y="504037"/>
                  </a:lnTo>
                  <a:lnTo>
                    <a:pt x="3450" y="486631"/>
                  </a:lnTo>
                  <a:lnTo>
                    <a:pt x="12881" y="472320"/>
                  </a:lnTo>
                  <a:lnTo>
                    <a:pt x="26906" y="462493"/>
                  </a:lnTo>
                  <a:lnTo>
                    <a:pt x="44143" y="458540"/>
                  </a:lnTo>
                  <a:lnTo>
                    <a:pt x="45562" y="458510"/>
                  </a:lnTo>
                  <a:lnTo>
                    <a:pt x="727364" y="458510"/>
                  </a:lnTo>
                  <a:lnTo>
                    <a:pt x="745100" y="462091"/>
                  </a:lnTo>
                  <a:lnTo>
                    <a:pt x="759584" y="471852"/>
                  </a:lnTo>
                  <a:lnTo>
                    <a:pt x="769349" y="486324"/>
                  </a:lnTo>
                  <a:lnTo>
                    <a:pt x="772930" y="504037"/>
                  </a:lnTo>
                  <a:lnTo>
                    <a:pt x="769478" y="521438"/>
                  </a:lnTo>
                  <a:lnTo>
                    <a:pt x="760047" y="535742"/>
                  </a:lnTo>
                  <a:lnTo>
                    <a:pt x="746021" y="545568"/>
                  </a:lnTo>
                  <a:lnTo>
                    <a:pt x="728783" y="549534"/>
                  </a:lnTo>
                  <a:lnTo>
                    <a:pt x="727364" y="549563"/>
                  </a:lnTo>
                  <a:close/>
                </a:path>
                <a:path w="1374140" h="549909">
                  <a:moveTo>
                    <a:pt x="1024856" y="320278"/>
                  </a:moveTo>
                  <a:lnTo>
                    <a:pt x="45562" y="320278"/>
                  </a:lnTo>
                  <a:lnTo>
                    <a:pt x="27826" y="316702"/>
                  </a:lnTo>
                  <a:lnTo>
                    <a:pt x="13344" y="306952"/>
                  </a:lnTo>
                  <a:lnTo>
                    <a:pt x="3580" y="292490"/>
                  </a:lnTo>
                  <a:lnTo>
                    <a:pt x="0" y="274781"/>
                  </a:lnTo>
                  <a:lnTo>
                    <a:pt x="3450" y="257363"/>
                  </a:lnTo>
                  <a:lnTo>
                    <a:pt x="12881" y="243054"/>
                  </a:lnTo>
                  <a:lnTo>
                    <a:pt x="26906" y="233234"/>
                  </a:lnTo>
                  <a:lnTo>
                    <a:pt x="44143" y="229285"/>
                  </a:lnTo>
                  <a:lnTo>
                    <a:pt x="45562" y="229255"/>
                  </a:lnTo>
                  <a:lnTo>
                    <a:pt x="1024856" y="229255"/>
                  </a:lnTo>
                  <a:lnTo>
                    <a:pt x="1042592" y="232831"/>
                  </a:lnTo>
                  <a:lnTo>
                    <a:pt x="1057076" y="242585"/>
                  </a:lnTo>
                  <a:lnTo>
                    <a:pt x="1066841" y="257056"/>
                  </a:lnTo>
                  <a:lnTo>
                    <a:pt x="1070422" y="274781"/>
                  </a:lnTo>
                  <a:lnTo>
                    <a:pt x="1066970" y="292182"/>
                  </a:lnTo>
                  <a:lnTo>
                    <a:pt x="1057539" y="306483"/>
                  </a:lnTo>
                  <a:lnTo>
                    <a:pt x="1043512" y="316300"/>
                  </a:lnTo>
                  <a:lnTo>
                    <a:pt x="1026275" y="320249"/>
                  </a:lnTo>
                  <a:lnTo>
                    <a:pt x="1024856" y="320278"/>
                  </a:lnTo>
                  <a:close/>
                </a:path>
                <a:path w="1374140" h="549909">
                  <a:moveTo>
                    <a:pt x="1328463" y="91023"/>
                  </a:moveTo>
                  <a:lnTo>
                    <a:pt x="45562" y="91023"/>
                  </a:lnTo>
                  <a:lnTo>
                    <a:pt x="27826" y="87442"/>
                  </a:lnTo>
                  <a:lnTo>
                    <a:pt x="13344" y="77681"/>
                  </a:lnTo>
                  <a:lnTo>
                    <a:pt x="3580" y="63209"/>
                  </a:lnTo>
                  <a:lnTo>
                    <a:pt x="0" y="45496"/>
                  </a:lnTo>
                  <a:lnTo>
                    <a:pt x="3450" y="28095"/>
                  </a:lnTo>
                  <a:lnTo>
                    <a:pt x="12881" y="13791"/>
                  </a:lnTo>
                  <a:lnTo>
                    <a:pt x="26906" y="3965"/>
                  </a:lnTo>
                  <a:lnTo>
                    <a:pt x="44143" y="0"/>
                  </a:lnTo>
                  <a:lnTo>
                    <a:pt x="1328463" y="0"/>
                  </a:lnTo>
                  <a:lnTo>
                    <a:pt x="1346199" y="3575"/>
                  </a:lnTo>
                  <a:lnTo>
                    <a:pt x="1360683" y="13326"/>
                  </a:lnTo>
                  <a:lnTo>
                    <a:pt x="1370448" y="27788"/>
                  </a:lnTo>
                  <a:lnTo>
                    <a:pt x="1374029" y="45496"/>
                  </a:lnTo>
                  <a:lnTo>
                    <a:pt x="1370577" y="62902"/>
                  </a:lnTo>
                  <a:lnTo>
                    <a:pt x="1361146" y="77213"/>
                  </a:lnTo>
                  <a:lnTo>
                    <a:pt x="1347121" y="87040"/>
                  </a:lnTo>
                  <a:lnTo>
                    <a:pt x="1329885" y="90993"/>
                  </a:lnTo>
                  <a:lnTo>
                    <a:pt x="1328463" y="91023"/>
                  </a:lnTo>
                  <a:close/>
                </a:path>
              </a:pathLst>
            </a:custGeom>
            <a:solidFill>
              <a:srgbClr val="D3E2F1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044186" y="5419824"/>
              <a:ext cx="2887147" cy="317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47210" y="8987309"/>
              <a:ext cx="502284" cy="433705"/>
            </a:xfrm>
            <a:custGeom>
              <a:avLst/>
              <a:gdLst/>
              <a:ahLst/>
              <a:cxnLst/>
              <a:rect l="l" t="t" r="r" b="b"/>
              <a:pathLst>
                <a:path w="502284" h="433704">
                  <a:moveTo>
                    <a:pt x="2273" y="433472"/>
                  </a:moveTo>
                  <a:lnTo>
                    <a:pt x="501677" y="423820"/>
                  </a:lnTo>
                  <a:lnTo>
                    <a:pt x="497999" y="0"/>
                  </a:lnTo>
                  <a:lnTo>
                    <a:pt x="0" y="24649"/>
                  </a:lnTo>
                  <a:lnTo>
                    <a:pt x="2273" y="4334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34303" y="8974183"/>
              <a:ext cx="527685" cy="459740"/>
            </a:xfrm>
            <a:custGeom>
              <a:avLst/>
              <a:gdLst/>
              <a:ahLst/>
              <a:cxnLst/>
              <a:rect l="l" t="t" r="r" b="b"/>
              <a:pathLst>
                <a:path w="527684" h="459740">
                  <a:moveTo>
                    <a:pt x="11802" y="459458"/>
                  </a:moveTo>
                  <a:lnTo>
                    <a:pt x="15180" y="459458"/>
                  </a:lnTo>
                  <a:lnTo>
                    <a:pt x="521973" y="449672"/>
                  </a:lnTo>
                  <a:lnTo>
                    <a:pt x="527624" y="443793"/>
                  </a:lnTo>
                  <a:lnTo>
                    <a:pt x="527356" y="429598"/>
                  </a:lnTo>
                  <a:lnTo>
                    <a:pt x="521505" y="423953"/>
                  </a:lnTo>
                  <a:lnTo>
                    <a:pt x="27986" y="433472"/>
                  </a:lnTo>
                  <a:lnTo>
                    <a:pt x="25879" y="50000"/>
                  </a:lnTo>
                  <a:lnTo>
                    <a:pt x="518663" y="25651"/>
                  </a:lnTo>
                  <a:lnTo>
                    <a:pt x="524146" y="19606"/>
                  </a:lnTo>
                  <a:lnTo>
                    <a:pt x="523444" y="5410"/>
                  </a:lnTo>
                  <a:lnTo>
                    <a:pt x="517125" y="0"/>
                  </a:lnTo>
                  <a:lnTo>
                    <a:pt x="510270" y="267"/>
                  </a:lnTo>
                  <a:lnTo>
                    <a:pt x="5383" y="25250"/>
                  </a:lnTo>
                  <a:lnTo>
                    <a:pt x="0" y="30928"/>
                  </a:lnTo>
                  <a:lnTo>
                    <a:pt x="2307" y="450106"/>
                  </a:lnTo>
                  <a:lnTo>
                    <a:pt x="3711" y="453413"/>
                  </a:lnTo>
                  <a:lnTo>
                    <a:pt x="8593" y="458155"/>
                  </a:lnTo>
                  <a:lnTo>
                    <a:pt x="11802" y="459458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539403" y="8440745"/>
              <a:ext cx="291465" cy="1062990"/>
            </a:xfrm>
            <a:custGeom>
              <a:avLst/>
              <a:gdLst/>
              <a:ahLst/>
              <a:cxnLst/>
              <a:rect l="l" t="t" r="r" b="b"/>
              <a:pathLst>
                <a:path w="291465" h="1062990">
                  <a:moveTo>
                    <a:pt x="39538" y="1062571"/>
                  </a:moveTo>
                  <a:lnTo>
                    <a:pt x="91822" y="1059126"/>
                  </a:lnTo>
                  <a:lnTo>
                    <a:pt x="154018" y="1048926"/>
                  </a:lnTo>
                  <a:lnTo>
                    <a:pt x="215402" y="1035846"/>
                  </a:lnTo>
                  <a:lnTo>
                    <a:pt x="265249" y="1023758"/>
                  </a:lnTo>
                  <a:lnTo>
                    <a:pt x="275949" y="1015641"/>
                  </a:lnTo>
                  <a:lnTo>
                    <a:pt x="273642" y="1002682"/>
                  </a:lnTo>
                  <a:lnTo>
                    <a:pt x="270265" y="985213"/>
                  </a:lnTo>
                  <a:lnTo>
                    <a:pt x="263857" y="951433"/>
                  </a:lnTo>
                  <a:lnTo>
                    <a:pt x="256418" y="909147"/>
                  </a:lnTo>
                  <a:lnTo>
                    <a:pt x="248924" y="860266"/>
                  </a:lnTo>
                  <a:lnTo>
                    <a:pt x="242349" y="806701"/>
                  </a:lnTo>
                  <a:lnTo>
                    <a:pt x="237669" y="750362"/>
                  </a:lnTo>
                  <a:lnTo>
                    <a:pt x="235859" y="692858"/>
                  </a:lnTo>
                  <a:lnTo>
                    <a:pt x="239281" y="648395"/>
                  </a:lnTo>
                  <a:lnTo>
                    <a:pt x="249317" y="613056"/>
                  </a:lnTo>
                  <a:lnTo>
                    <a:pt x="265622" y="582790"/>
                  </a:lnTo>
                  <a:lnTo>
                    <a:pt x="287852" y="553544"/>
                  </a:lnTo>
                  <a:lnTo>
                    <a:pt x="290494" y="550371"/>
                  </a:lnTo>
                  <a:lnTo>
                    <a:pt x="291430" y="546096"/>
                  </a:lnTo>
                  <a:lnTo>
                    <a:pt x="275469" y="484245"/>
                  </a:lnTo>
                  <a:lnTo>
                    <a:pt x="261101" y="428259"/>
                  </a:lnTo>
                  <a:lnTo>
                    <a:pt x="247009" y="374348"/>
                  </a:lnTo>
                  <a:lnTo>
                    <a:pt x="232911" y="322728"/>
                  </a:lnTo>
                  <a:lnTo>
                    <a:pt x="218526" y="273618"/>
                  </a:lnTo>
                  <a:lnTo>
                    <a:pt x="203573" y="227234"/>
                  </a:lnTo>
                  <a:lnTo>
                    <a:pt x="187769" y="183796"/>
                  </a:lnTo>
                  <a:lnTo>
                    <a:pt x="170833" y="143520"/>
                  </a:lnTo>
                  <a:lnTo>
                    <a:pt x="152484" y="106625"/>
                  </a:lnTo>
                  <a:lnTo>
                    <a:pt x="132441" y="73327"/>
                  </a:lnTo>
                  <a:lnTo>
                    <a:pt x="90127" y="25453"/>
                  </a:lnTo>
                  <a:lnTo>
                    <a:pt x="28554" y="0"/>
                  </a:lnTo>
                  <a:lnTo>
                    <a:pt x="17016" y="6528"/>
                  </a:lnTo>
                  <a:lnTo>
                    <a:pt x="2106" y="56206"/>
                  </a:lnTo>
                  <a:lnTo>
                    <a:pt x="18" y="1013401"/>
                  </a:lnTo>
                  <a:lnTo>
                    <a:pt x="0" y="1045869"/>
                  </a:lnTo>
                  <a:lnTo>
                    <a:pt x="2808" y="1051447"/>
                  </a:lnTo>
                  <a:lnTo>
                    <a:pt x="7890" y="1055388"/>
                  </a:lnTo>
                  <a:lnTo>
                    <a:pt x="39538" y="1062571"/>
                  </a:lnTo>
                  <a:close/>
                </a:path>
              </a:pathLst>
            </a:custGeom>
            <a:solidFill>
              <a:srgbClr val="FFC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485376" y="8438283"/>
              <a:ext cx="68580" cy="1070610"/>
            </a:xfrm>
            <a:custGeom>
              <a:avLst/>
              <a:gdLst/>
              <a:ahLst/>
              <a:cxnLst/>
              <a:rect l="l" t="t" r="r" b="b"/>
              <a:pathLst>
                <a:path w="68579" h="1070609">
                  <a:moveTo>
                    <a:pt x="27680" y="1070175"/>
                  </a:moveTo>
                  <a:lnTo>
                    <a:pt x="37744" y="1070175"/>
                  </a:lnTo>
                  <a:lnTo>
                    <a:pt x="49574" y="1067788"/>
                  </a:lnTo>
                  <a:lnTo>
                    <a:pt x="59235" y="1061282"/>
                  </a:lnTo>
                  <a:lnTo>
                    <a:pt x="65749" y="1051631"/>
                  </a:lnTo>
                  <a:lnTo>
                    <a:pt x="68137" y="1039813"/>
                  </a:lnTo>
                  <a:lnTo>
                    <a:pt x="68137" y="30377"/>
                  </a:lnTo>
                  <a:lnTo>
                    <a:pt x="65749" y="18553"/>
                  </a:lnTo>
                  <a:lnTo>
                    <a:pt x="59235" y="8897"/>
                  </a:lnTo>
                  <a:lnTo>
                    <a:pt x="49574" y="2387"/>
                  </a:lnTo>
                  <a:lnTo>
                    <a:pt x="37744" y="0"/>
                  </a:lnTo>
                  <a:lnTo>
                    <a:pt x="27680" y="0"/>
                  </a:lnTo>
                  <a:lnTo>
                    <a:pt x="15849" y="2387"/>
                  </a:lnTo>
                  <a:lnTo>
                    <a:pt x="6188" y="8897"/>
                  </a:lnTo>
                  <a:lnTo>
                    <a:pt x="0" y="18071"/>
                  </a:lnTo>
                  <a:lnTo>
                    <a:pt x="0" y="1052112"/>
                  </a:lnTo>
                  <a:lnTo>
                    <a:pt x="6188" y="1061282"/>
                  </a:lnTo>
                  <a:lnTo>
                    <a:pt x="15849" y="1067788"/>
                  </a:lnTo>
                  <a:lnTo>
                    <a:pt x="27680" y="1070175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708223" y="8656269"/>
              <a:ext cx="103042" cy="2355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129018" y="8521831"/>
              <a:ext cx="4207510" cy="1009015"/>
            </a:xfrm>
            <a:custGeom>
              <a:avLst/>
              <a:gdLst/>
              <a:ahLst/>
              <a:cxnLst/>
              <a:rect l="l" t="t" r="r" b="b"/>
              <a:pathLst>
                <a:path w="4207509" h="1009015">
                  <a:moveTo>
                    <a:pt x="4313" y="1008604"/>
                  </a:moveTo>
                  <a:lnTo>
                    <a:pt x="431045" y="1005013"/>
                  </a:lnTo>
                  <a:lnTo>
                    <a:pt x="1437901" y="997114"/>
                  </a:lnTo>
                  <a:lnTo>
                    <a:pt x="2614866" y="989215"/>
                  </a:lnTo>
                  <a:lnTo>
                    <a:pt x="3551926" y="985624"/>
                  </a:lnTo>
                  <a:lnTo>
                    <a:pt x="3947070" y="970247"/>
                  </a:lnTo>
                  <a:lnTo>
                    <a:pt x="4145447" y="862609"/>
                  </a:lnTo>
                  <a:lnTo>
                    <a:pt x="4207054" y="570447"/>
                  </a:lnTo>
                  <a:lnTo>
                    <a:pt x="4191886" y="1499"/>
                  </a:lnTo>
                  <a:lnTo>
                    <a:pt x="2983226" y="0"/>
                  </a:lnTo>
                  <a:lnTo>
                    <a:pt x="0" y="343130"/>
                  </a:lnTo>
                  <a:lnTo>
                    <a:pt x="4313" y="1008604"/>
                  </a:lnTo>
                  <a:close/>
                </a:path>
              </a:pathLst>
            </a:custGeom>
            <a:solidFill>
              <a:srgbClr val="013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46012" y="9200957"/>
              <a:ext cx="2736850" cy="120014"/>
            </a:xfrm>
            <a:custGeom>
              <a:avLst/>
              <a:gdLst/>
              <a:ahLst/>
              <a:cxnLst/>
              <a:rect l="l" t="t" r="r" b="b"/>
              <a:pathLst>
                <a:path w="2736850" h="120015">
                  <a:moveTo>
                    <a:pt x="2652227" y="28156"/>
                  </a:moveTo>
                  <a:lnTo>
                    <a:pt x="2659593" y="28156"/>
                  </a:lnTo>
                  <a:lnTo>
                    <a:pt x="2731096" y="25685"/>
                  </a:lnTo>
                  <a:lnTo>
                    <a:pt x="2736663" y="19706"/>
                  </a:lnTo>
                  <a:lnTo>
                    <a:pt x="2736175" y="5511"/>
                  </a:lnTo>
                  <a:lnTo>
                    <a:pt x="2730157" y="0"/>
                  </a:lnTo>
                  <a:lnTo>
                    <a:pt x="2651591" y="2638"/>
                  </a:lnTo>
                  <a:lnTo>
                    <a:pt x="2646024" y="8617"/>
                  </a:lnTo>
                  <a:lnTo>
                    <a:pt x="2646506" y="22679"/>
                  </a:lnTo>
                  <a:lnTo>
                    <a:pt x="2652227" y="28156"/>
                  </a:lnTo>
                  <a:close/>
                </a:path>
                <a:path w="2736850" h="120015">
                  <a:moveTo>
                    <a:pt x="2510564" y="33033"/>
                  </a:moveTo>
                  <a:lnTo>
                    <a:pt x="2517937" y="33033"/>
                  </a:lnTo>
                  <a:lnTo>
                    <a:pt x="2589433" y="30561"/>
                  </a:lnTo>
                  <a:lnTo>
                    <a:pt x="2595001" y="24616"/>
                  </a:lnTo>
                  <a:lnTo>
                    <a:pt x="2594512" y="10387"/>
                  </a:lnTo>
                  <a:lnTo>
                    <a:pt x="2588544" y="4843"/>
                  </a:lnTo>
                  <a:lnTo>
                    <a:pt x="2509935" y="7548"/>
                  </a:lnTo>
                  <a:lnTo>
                    <a:pt x="2504368" y="13493"/>
                  </a:lnTo>
                  <a:lnTo>
                    <a:pt x="2504850" y="27555"/>
                  </a:lnTo>
                  <a:lnTo>
                    <a:pt x="2510564" y="33033"/>
                  </a:lnTo>
                  <a:close/>
                </a:path>
                <a:path w="2736850" h="120015">
                  <a:moveTo>
                    <a:pt x="2368901" y="37943"/>
                  </a:moveTo>
                  <a:lnTo>
                    <a:pt x="2375970" y="37943"/>
                  </a:lnTo>
                  <a:lnTo>
                    <a:pt x="2376117" y="37909"/>
                  </a:lnTo>
                  <a:lnTo>
                    <a:pt x="2447771" y="35438"/>
                  </a:lnTo>
                  <a:lnTo>
                    <a:pt x="2453345" y="29492"/>
                  </a:lnTo>
                  <a:lnTo>
                    <a:pt x="2452850" y="15297"/>
                  </a:lnTo>
                  <a:lnTo>
                    <a:pt x="2446928" y="9686"/>
                  </a:lnTo>
                  <a:lnTo>
                    <a:pt x="2368263" y="12425"/>
                  </a:lnTo>
                  <a:lnTo>
                    <a:pt x="2362699" y="18403"/>
                  </a:lnTo>
                  <a:lnTo>
                    <a:pt x="2363180" y="32465"/>
                  </a:lnTo>
                  <a:lnTo>
                    <a:pt x="2368901" y="37943"/>
                  </a:lnTo>
                  <a:close/>
                </a:path>
                <a:path w="2736850" h="120015">
                  <a:moveTo>
                    <a:pt x="2227239" y="42819"/>
                  </a:moveTo>
                  <a:lnTo>
                    <a:pt x="2234605" y="42819"/>
                  </a:lnTo>
                  <a:lnTo>
                    <a:pt x="2306108" y="40347"/>
                  </a:lnTo>
                  <a:lnTo>
                    <a:pt x="2311675" y="34369"/>
                  </a:lnTo>
                  <a:lnTo>
                    <a:pt x="2311187" y="20173"/>
                  </a:lnTo>
                  <a:lnTo>
                    <a:pt x="2305175" y="14696"/>
                  </a:lnTo>
                  <a:lnTo>
                    <a:pt x="2298107" y="14863"/>
                  </a:lnTo>
                  <a:lnTo>
                    <a:pt x="2226600" y="17334"/>
                  </a:lnTo>
                  <a:lnTo>
                    <a:pt x="2221036" y="23280"/>
                  </a:lnTo>
                  <a:lnTo>
                    <a:pt x="2221518" y="37341"/>
                  </a:lnTo>
                  <a:lnTo>
                    <a:pt x="2227239" y="42819"/>
                  </a:lnTo>
                  <a:close/>
                </a:path>
                <a:path w="2736850" h="120015">
                  <a:moveTo>
                    <a:pt x="2085576" y="47696"/>
                  </a:moveTo>
                  <a:lnTo>
                    <a:pt x="2092948" y="47696"/>
                  </a:lnTo>
                  <a:lnTo>
                    <a:pt x="2164452" y="45224"/>
                  </a:lnTo>
                  <a:lnTo>
                    <a:pt x="2170019" y="39279"/>
                  </a:lnTo>
                  <a:lnTo>
                    <a:pt x="2169528" y="25050"/>
                  </a:lnTo>
                  <a:lnTo>
                    <a:pt x="2163556" y="19539"/>
                  </a:lnTo>
                  <a:lnTo>
                    <a:pt x="2084944" y="22211"/>
                  </a:lnTo>
                  <a:lnTo>
                    <a:pt x="2079377" y="28156"/>
                  </a:lnTo>
                  <a:lnTo>
                    <a:pt x="2079862" y="42218"/>
                  </a:lnTo>
                  <a:lnTo>
                    <a:pt x="2085576" y="47696"/>
                  </a:lnTo>
                  <a:close/>
                </a:path>
                <a:path w="2736850" h="120015">
                  <a:moveTo>
                    <a:pt x="1943913" y="52605"/>
                  </a:moveTo>
                  <a:lnTo>
                    <a:pt x="1951282" y="52605"/>
                  </a:lnTo>
                  <a:lnTo>
                    <a:pt x="2022783" y="50134"/>
                  </a:lnTo>
                  <a:lnTo>
                    <a:pt x="2028356" y="44155"/>
                  </a:lnTo>
                  <a:lnTo>
                    <a:pt x="2027858" y="29960"/>
                  </a:lnTo>
                  <a:lnTo>
                    <a:pt x="2021943" y="24415"/>
                  </a:lnTo>
                  <a:lnTo>
                    <a:pt x="1943281" y="27121"/>
                  </a:lnTo>
                  <a:lnTo>
                    <a:pt x="1937707" y="33066"/>
                  </a:lnTo>
                  <a:lnTo>
                    <a:pt x="1938192" y="47128"/>
                  </a:lnTo>
                  <a:lnTo>
                    <a:pt x="1943913" y="52605"/>
                  </a:lnTo>
                  <a:close/>
                </a:path>
                <a:path w="2736850" h="120015">
                  <a:moveTo>
                    <a:pt x="1802257" y="57482"/>
                  </a:moveTo>
                  <a:lnTo>
                    <a:pt x="1809620" y="57482"/>
                  </a:lnTo>
                  <a:lnTo>
                    <a:pt x="1881126" y="55010"/>
                  </a:lnTo>
                  <a:lnTo>
                    <a:pt x="1886694" y="49065"/>
                  </a:lnTo>
                  <a:lnTo>
                    <a:pt x="1886202" y="34836"/>
                  </a:lnTo>
                  <a:lnTo>
                    <a:pt x="1880184" y="29258"/>
                  </a:lnTo>
                  <a:lnTo>
                    <a:pt x="1801618" y="31997"/>
                  </a:lnTo>
                  <a:lnTo>
                    <a:pt x="1796051" y="37943"/>
                  </a:lnTo>
                  <a:lnTo>
                    <a:pt x="1796536" y="52004"/>
                  </a:lnTo>
                  <a:lnTo>
                    <a:pt x="1802257" y="57482"/>
                  </a:lnTo>
                  <a:close/>
                </a:path>
                <a:path w="2736850" h="120015">
                  <a:moveTo>
                    <a:pt x="1660594" y="62358"/>
                  </a:moveTo>
                  <a:lnTo>
                    <a:pt x="1667957" y="62358"/>
                  </a:lnTo>
                  <a:lnTo>
                    <a:pt x="1739464" y="59887"/>
                  </a:lnTo>
                  <a:lnTo>
                    <a:pt x="1745031" y="53941"/>
                  </a:lnTo>
                  <a:lnTo>
                    <a:pt x="1744533" y="39746"/>
                  </a:lnTo>
                  <a:lnTo>
                    <a:pt x="1738568" y="34269"/>
                  </a:lnTo>
                  <a:lnTo>
                    <a:pt x="1731459" y="34402"/>
                  </a:lnTo>
                  <a:lnTo>
                    <a:pt x="1659956" y="36874"/>
                  </a:lnTo>
                  <a:lnTo>
                    <a:pt x="1654389" y="42852"/>
                  </a:lnTo>
                  <a:lnTo>
                    <a:pt x="1654880" y="56914"/>
                  </a:lnTo>
                  <a:lnTo>
                    <a:pt x="1660594" y="62358"/>
                  </a:lnTo>
                  <a:close/>
                </a:path>
                <a:path w="2736850" h="120015">
                  <a:moveTo>
                    <a:pt x="1518932" y="67268"/>
                  </a:moveTo>
                  <a:lnTo>
                    <a:pt x="1526301" y="67268"/>
                  </a:lnTo>
                  <a:lnTo>
                    <a:pt x="1597794" y="64797"/>
                  </a:lnTo>
                  <a:lnTo>
                    <a:pt x="1603368" y="58818"/>
                  </a:lnTo>
                  <a:lnTo>
                    <a:pt x="1602883" y="44623"/>
                  </a:lnTo>
                  <a:lnTo>
                    <a:pt x="1596808" y="39112"/>
                  </a:lnTo>
                  <a:lnTo>
                    <a:pt x="1518300" y="41784"/>
                  </a:lnTo>
                  <a:lnTo>
                    <a:pt x="1512726" y="47729"/>
                  </a:lnTo>
                  <a:lnTo>
                    <a:pt x="1513221" y="61791"/>
                  </a:lnTo>
                  <a:lnTo>
                    <a:pt x="1518932" y="67268"/>
                  </a:lnTo>
                  <a:close/>
                </a:path>
                <a:path w="2736850" h="120015">
                  <a:moveTo>
                    <a:pt x="1377269" y="72145"/>
                  </a:moveTo>
                  <a:lnTo>
                    <a:pt x="1384632" y="72145"/>
                  </a:lnTo>
                  <a:lnTo>
                    <a:pt x="1456138" y="69673"/>
                  </a:lnTo>
                  <a:lnTo>
                    <a:pt x="1461702" y="63728"/>
                  </a:lnTo>
                  <a:lnTo>
                    <a:pt x="1461221" y="49499"/>
                  </a:lnTo>
                  <a:lnTo>
                    <a:pt x="1455202" y="43955"/>
                  </a:lnTo>
                  <a:lnTo>
                    <a:pt x="1376630" y="46660"/>
                  </a:lnTo>
                  <a:lnTo>
                    <a:pt x="1371063" y="52639"/>
                  </a:lnTo>
                  <a:lnTo>
                    <a:pt x="1371548" y="66667"/>
                  </a:lnTo>
                  <a:lnTo>
                    <a:pt x="1377269" y="72145"/>
                  </a:lnTo>
                  <a:close/>
                </a:path>
                <a:path w="2736850" h="120015">
                  <a:moveTo>
                    <a:pt x="1235606" y="77055"/>
                  </a:moveTo>
                  <a:lnTo>
                    <a:pt x="1242822" y="77055"/>
                  </a:lnTo>
                  <a:lnTo>
                    <a:pt x="1242969" y="77021"/>
                  </a:lnTo>
                  <a:lnTo>
                    <a:pt x="1314472" y="74550"/>
                  </a:lnTo>
                  <a:lnTo>
                    <a:pt x="1320039" y="68604"/>
                  </a:lnTo>
                  <a:lnTo>
                    <a:pt x="1319551" y="54409"/>
                  </a:lnTo>
                  <a:lnTo>
                    <a:pt x="1313586" y="48798"/>
                  </a:lnTo>
                  <a:lnTo>
                    <a:pt x="1234968" y="51570"/>
                  </a:lnTo>
                  <a:lnTo>
                    <a:pt x="1229400" y="57515"/>
                  </a:lnTo>
                  <a:lnTo>
                    <a:pt x="1229882" y="71577"/>
                  </a:lnTo>
                  <a:lnTo>
                    <a:pt x="1235606" y="77055"/>
                  </a:lnTo>
                  <a:close/>
                </a:path>
                <a:path w="2736850" h="120015">
                  <a:moveTo>
                    <a:pt x="1093940" y="81931"/>
                  </a:moveTo>
                  <a:lnTo>
                    <a:pt x="1101313" y="81931"/>
                  </a:lnTo>
                  <a:lnTo>
                    <a:pt x="1172816" y="79460"/>
                  </a:lnTo>
                  <a:lnTo>
                    <a:pt x="1178383" y="73481"/>
                  </a:lnTo>
                  <a:lnTo>
                    <a:pt x="1177895" y="59286"/>
                  </a:lnTo>
                  <a:lnTo>
                    <a:pt x="1171974" y="53808"/>
                  </a:lnTo>
                  <a:lnTo>
                    <a:pt x="1164808" y="53975"/>
                  </a:lnTo>
                  <a:lnTo>
                    <a:pt x="1093312" y="56447"/>
                  </a:lnTo>
                  <a:lnTo>
                    <a:pt x="1087738" y="62392"/>
                  </a:lnTo>
                  <a:lnTo>
                    <a:pt x="1088226" y="76453"/>
                  </a:lnTo>
                  <a:lnTo>
                    <a:pt x="1093940" y="81931"/>
                  </a:lnTo>
                  <a:close/>
                </a:path>
                <a:path w="2736850" h="120015">
                  <a:moveTo>
                    <a:pt x="952277" y="86841"/>
                  </a:moveTo>
                  <a:lnTo>
                    <a:pt x="959346" y="86841"/>
                  </a:lnTo>
                  <a:lnTo>
                    <a:pt x="959496" y="86808"/>
                  </a:lnTo>
                  <a:lnTo>
                    <a:pt x="1031147" y="84336"/>
                  </a:lnTo>
                  <a:lnTo>
                    <a:pt x="1036714" y="78391"/>
                  </a:lnTo>
                  <a:lnTo>
                    <a:pt x="1036226" y="64162"/>
                  </a:lnTo>
                  <a:lnTo>
                    <a:pt x="1030354" y="58651"/>
                  </a:lnTo>
                  <a:lnTo>
                    <a:pt x="951642" y="61323"/>
                  </a:lnTo>
                  <a:lnTo>
                    <a:pt x="946075" y="67302"/>
                  </a:lnTo>
                  <a:lnTo>
                    <a:pt x="946556" y="81363"/>
                  </a:lnTo>
                  <a:lnTo>
                    <a:pt x="952277" y="86841"/>
                  </a:lnTo>
                  <a:close/>
                </a:path>
                <a:path w="2736850" h="120015">
                  <a:moveTo>
                    <a:pt x="810628" y="91718"/>
                  </a:moveTo>
                  <a:lnTo>
                    <a:pt x="817984" y="91718"/>
                  </a:lnTo>
                  <a:lnTo>
                    <a:pt x="889491" y="89246"/>
                  </a:lnTo>
                  <a:lnTo>
                    <a:pt x="895058" y="83267"/>
                  </a:lnTo>
                  <a:lnTo>
                    <a:pt x="894570" y="69072"/>
                  </a:lnTo>
                  <a:lnTo>
                    <a:pt x="888745" y="63527"/>
                  </a:lnTo>
                  <a:lnTo>
                    <a:pt x="809993" y="66233"/>
                  </a:lnTo>
                  <a:lnTo>
                    <a:pt x="804409" y="72178"/>
                  </a:lnTo>
                  <a:lnTo>
                    <a:pt x="804910" y="86240"/>
                  </a:lnTo>
                  <a:lnTo>
                    <a:pt x="810628" y="91718"/>
                  </a:lnTo>
                  <a:close/>
                </a:path>
                <a:path w="2736850" h="120015">
                  <a:moveTo>
                    <a:pt x="668959" y="96594"/>
                  </a:moveTo>
                  <a:lnTo>
                    <a:pt x="676315" y="96594"/>
                  </a:lnTo>
                  <a:lnTo>
                    <a:pt x="747835" y="94122"/>
                  </a:lnTo>
                  <a:lnTo>
                    <a:pt x="753385" y="88177"/>
                  </a:lnTo>
                  <a:lnTo>
                    <a:pt x="752917" y="73948"/>
                  </a:lnTo>
                  <a:lnTo>
                    <a:pt x="746832" y="68371"/>
                  </a:lnTo>
                  <a:lnTo>
                    <a:pt x="668323" y="71109"/>
                  </a:lnTo>
                  <a:lnTo>
                    <a:pt x="662739" y="77088"/>
                  </a:lnTo>
                  <a:lnTo>
                    <a:pt x="663241" y="91116"/>
                  </a:lnTo>
                  <a:lnTo>
                    <a:pt x="668959" y="96594"/>
                  </a:lnTo>
                  <a:close/>
                </a:path>
                <a:path w="2736850" h="120015">
                  <a:moveTo>
                    <a:pt x="527289" y="101504"/>
                  </a:moveTo>
                  <a:lnTo>
                    <a:pt x="534511" y="101504"/>
                  </a:lnTo>
                  <a:lnTo>
                    <a:pt x="534679" y="101470"/>
                  </a:lnTo>
                  <a:lnTo>
                    <a:pt x="606165" y="98999"/>
                  </a:lnTo>
                  <a:lnTo>
                    <a:pt x="611716" y="93054"/>
                  </a:lnTo>
                  <a:lnTo>
                    <a:pt x="611248" y="78858"/>
                  </a:lnTo>
                  <a:lnTo>
                    <a:pt x="605229" y="73381"/>
                  </a:lnTo>
                  <a:lnTo>
                    <a:pt x="598174" y="73548"/>
                  </a:lnTo>
                  <a:lnTo>
                    <a:pt x="526654" y="75986"/>
                  </a:lnTo>
                  <a:lnTo>
                    <a:pt x="521104" y="81965"/>
                  </a:lnTo>
                  <a:lnTo>
                    <a:pt x="521572" y="96026"/>
                  </a:lnTo>
                  <a:lnTo>
                    <a:pt x="527289" y="101504"/>
                  </a:lnTo>
                  <a:close/>
                </a:path>
                <a:path w="2736850" h="120015">
                  <a:moveTo>
                    <a:pt x="385620" y="106380"/>
                  </a:moveTo>
                  <a:lnTo>
                    <a:pt x="393009" y="106380"/>
                  </a:lnTo>
                  <a:lnTo>
                    <a:pt x="464496" y="103909"/>
                  </a:lnTo>
                  <a:lnTo>
                    <a:pt x="470080" y="97963"/>
                  </a:lnTo>
                  <a:lnTo>
                    <a:pt x="469578" y="83735"/>
                  </a:lnTo>
                  <a:lnTo>
                    <a:pt x="463593" y="78224"/>
                  </a:lnTo>
                  <a:lnTo>
                    <a:pt x="384985" y="80896"/>
                  </a:lnTo>
                  <a:lnTo>
                    <a:pt x="379434" y="86841"/>
                  </a:lnTo>
                  <a:lnTo>
                    <a:pt x="379902" y="100903"/>
                  </a:lnTo>
                  <a:lnTo>
                    <a:pt x="385620" y="106380"/>
                  </a:lnTo>
                  <a:close/>
                </a:path>
                <a:path w="2736850" h="120015">
                  <a:moveTo>
                    <a:pt x="243950" y="111290"/>
                  </a:moveTo>
                  <a:lnTo>
                    <a:pt x="251039" y="111290"/>
                  </a:lnTo>
                  <a:lnTo>
                    <a:pt x="251173" y="111257"/>
                  </a:lnTo>
                  <a:lnTo>
                    <a:pt x="322827" y="108785"/>
                  </a:lnTo>
                  <a:lnTo>
                    <a:pt x="328410" y="102840"/>
                  </a:lnTo>
                  <a:lnTo>
                    <a:pt x="327909" y="88611"/>
                  </a:lnTo>
                  <a:lnTo>
                    <a:pt x="321991" y="83067"/>
                  </a:lnTo>
                  <a:lnTo>
                    <a:pt x="243349" y="85772"/>
                  </a:lnTo>
                  <a:lnTo>
                    <a:pt x="237765" y="91751"/>
                  </a:lnTo>
                  <a:lnTo>
                    <a:pt x="238233" y="105813"/>
                  </a:lnTo>
                  <a:lnTo>
                    <a:pt x="243950" y="111290"/>
                  </a:lnTo>
                  <a:close/>
                </a:path>
                <a:path w="2736850" h="120015">
                  <a:moveTo>
                    <a:pt x="102314" y="116167"/>
                  </a:moveTo>
                  <a:lnTo>
                    <a:pt x="109670" y="116167"/>
                  </a:lnTo>
                  <a:lnTo>
                    <a:pt x="181191" y="113695"/>
                  </a:lnTo>
                  <a:lnTo>
                    <a:pt x="186741" y="107716"/>
                  </a:lnTo>
                  <a:lnTo>
                    <a:pt x="186239" y="93521"/>
                  </a:lnTo>
                  <a:lnTo>
                    <a:pt x="180388" y="87943"/>
                  </a:lnTo>
                  <a:lnTo>
                    <a:pt x="101679" y="90682"/>
                  </a:lnTo>
                  <a:lnTo>
                    <a:pt x="96095" y="96627"/>
                  </a:lnTo>
                  <a:lnTo>
                    <a:pt x="96597" y="110689"/>
                  </a:lnTo>
                  <a:lnTo>
                    <a:pt x="102314" y="116167"/>
                  </a:lnTo>
                  <a:close/>
                </a:path>
                <a:path w="2736850" h="120015">
                  <a:moveTo>
                    <a:pt x="6219" y="119473"/>
                  </a:moveTo>
                  <a:lnTo>
                    <a:pt x="13575" y="119473"/>
                  </a:lnTo>
                  <a:lnTo>
                    <a:pt x="39521" y="118572"/>
                  </a:lnTo>
                  <a:lnTo>
                    <a:pt x="45072" y="112626"/>
                  </a:lnTo>
                  <a:lnTo>
                    <a:pt x="44838" y="105512"/>
                  </a:lnTo>
                  <a:lnTo>
                    <a:pt x="44570" y="98398"/>
                  </a:lnTo>
                  <a:lnTo>
                    <a:pt x="38786" y="92920"/>
                  </a:lnTo>
                  <a:lnTo>
                    <a:pt x="31496" y="93087"/>
                  </a:lnTo>
                  <a:lnTo>
                    <a:pt x="5583" y="93989"/>
                  </a:lnTo>
                  <a:lnTo>
                    <a:pt x="0" y="99934"/>
                  </a:lnTo>
                  <a:lnTo>
                    <a:pt x="501" y="113996"/>
                  </a:lnTo>
                  <a:lnTo>
                    <a:pt x="6219" y="119473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213440" y="8863058"/>
              <a:ext cx="614045" cy="441959"/>
            </a:xfrm>
            <a:custGeom>
              <a:avLst/>
              <a:gdLst/>
              <a:ahLst/>
              <a:cxnLst/>
              <a:rect l="l" t="t" r="r" b="b"/>
              <a:pathLst>
                <a:path w="614045" h="441959">
                  <a:moveTo>
                    <a:pt x="427191" y="441589"/>
                  </a:moveTo>
                  <a:lnTo>
                    <a:pt x="614009" y="178926"/>
                  </a:lnTo>
                  <a:lnTo>
                    <a:pt x="214490" y="0"/>
                  </a:lnTo>
                  <a:lnTo>
                    <a:pt x="0" y="389751"/>
                  </a:lnTo>
                  <a:lnTo>
                    <a:pt x="427191" y="441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200018" y="8848362"/>
              <a:ext cx="642620" cy="469265"/>
            </a:xfrm>
            <a:custGeom>
              <a:avLst/>
              <a:gdLst/>
              <a:ahLst/>
              <a:cxnLst/>
              <a:rect l="l" t="t" r="r" b="b"/>
              <a:pathLst>
                <a:path w="642620" h="469265">
                  <a:moveTo>
                    <a:pt x="440098" y="469178"/>
                  </a:moveTo>
                  <a:lnTo>
                    <a:pt x="444755" y="469178"/>
                  </a:lnTo>
                  <a:lnTo>
                    <a:pt x="448684" y="467174"/>
                  </a:lnTo>
                  <a:lnTo>
                    <a:pt x="642059" y="195293"/>
                  </a:lnTo>
                  <a:lnTo>
                    <a:pt x="640692" y="187243"/>
                  </a:lnTo>
                  <a:lnTo>
                    <a:pt x="629089" y="179027"/>
                  </a:lnTo>
                  <a:lnTo>
                    <a:pt x="621041" y="180363"/>
                  </a:lnTo>
                  <a:lnTo>
                    <a:pt x="434554" y="442591"/>
                  </a:lnTo>
                  <a:lnTo>
                    <a:pt x="33894" y="393959"/>
                  </a:lnTo>
                  <a:lnTo>
                    <a:pt x="242630" y="14696"/>
                  </a:lnTo>
                  <a:lnTo>
                    <a:pt x="240356" y="6847"/>
                  </a:lnTo>
                  <a:lnTo>
                    <a:pt x="227868" y="0"/>
                  </a:lnTo>
                  <a:lnTo>
                    <a:pt x="220040" y="2271"/>
                  </a:lnTo>
                  <a:lnTo>
                    <a:pt x="70" y="401976"/>
                  </a:lnTo>
                  <a:lnTo>
                    <a:pt x="0" y="406518"/>
                  </a:lnTo>
                  <a:lnTo>
                    <a:pt x="3908" y="414133"/>
                  </a:lnTo>
                  <a:lnTo>
                    <a:pt x="7620" y="416705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738829" y="9179796"/>
              <a:ext cx="1064260" cy="291465"/>
            </a:xfrm>
            <a:custGeom>
              <a:avLst/>
              <a:gdLst/>
              <a:ahLst/>
              <a:cxnLst/>
              <a:rect l="l" t="t" r="r" b="b"/>
              <a:pathLst>
                <a:path w="1064259" h="291465">
                  <a:moveTo>
                    <a:pt x="1014479" y="290934"/>
                  </a:moveTo>
                  <a:lnTo>
                    <a:pt x="1046979" y="290952"/>
                  </a:lnTo>
                  <a:lnTo>
                    <a:pt x="1052553" y="288146"/>
                  </a:lnTo>
                  <a:lnTo>
                    <a:pt x="1056502" y="283070"/>
                  </a:lnTo>
                  <a:lnTo>
                    <a:pt x="1063699" y="251456"/>
                  </a:lnTo>
                  <a:lnTo>
                    <a:pt x="1060253" y="199228"/>
                  </a:lnTo>
                  <a:lnTo>
                    <a:pt x="1050041" y="137098"/>
                  </a:lnTo>
                  <a:lnTo>
                    <a:pt x="1036944" y="75780"/>
                  </a:lnTo>
                  <a:lnTo>
                    <a:pt x="1024841" y="25985"/>
                  </a:lnTo>
                  <a:lnTo>
                    <a:pt x="1016736" y="15297"/>
                  </a:lnTo>
                  <a:lnTo>
                    <a:pt x="1003746" y="17602"/>
                  </a:lnTo>
                  <a:lnTo>
                    <a:pt x="986285" y="20975"/>
                  </a:lnTo>
                  <a:lnTo>
                    <a:pt x="952457" y="27376"/>
                  </a:lnTo>
                  <a:lnTo>
                    <a:pt x="910116" y="34807"/>
                  </a:lnTo>
                  <a:lnTo>
                    <a:pt x="861177" y="42293"/>
                  </a:lnTo>
                  <a:lnTo>
                    <a:pt x="807551" y="48861"/>
                  </a:lnTo>
                  <a:lnTo>
                    <a:pt x="751151" y="53536"/>
                  </a:lnTo>
                  <a:lnTo>
                    <a:pt x="693598" y="55344"/>
                  </a:lnTo>
                  <a:lnTo>
                    <a:pt x="644867" y="51953"/>
                  </a:lnTo>
                  <a:lnTo>
                    <a:pt x="600197" y="41988"/>
                  </a:lnTo>
                  <a:lnTo>
                    <a:pt x="560609" y="25768"/>
                  </a:lnTo>
                  <a:lnTo>
                    <a:pt x="527122" y="3607"/>
                  </a:lnTo>
                  <a:lnTo>
                    <a:pt x="523932" y="935"/>
                  </a:lnTo>
                  <a:lnTo>
                    <a:pt x="519669" y="0"/>
                  </a:lnTo>
                  <a:lnTo>
                    <a:pt x="452339" y="17555"/>
                  </a:lnTo>
                  <a:lnTo>
                    <a:pt x="392924" y="33417"/>
                  </a:lnTo>
                  <a:lnTo>
                    <a:pt x="337243" y="49009"/>
                  </a:lnTo>
                  <a:lnTo>
                    <a:pt x="285150" y="64720"/>
                  </a:lnTo>
                  <a:lnTo>
                    <a:pt x="236498" y="80939"/>
                  </a:lnTo>
                  <a:lnTo>
                    <a:pt x="191143" y="98053"/>
                  </a:lnTo>
                  <a:lnTo>
                    <a:pt x="148937" y="116450"/>
                  </a:lnTo>
                  <a:lnTo>
                    <a:pt x="109736" y="136521"/>
                  </a:lnTo>
                  <a:lnTo>
                    <a:pt x="73392" y="158652"/>
                  </a:lnTo>
                  <a:lnTo>
                    <a:pt x="25474" y="200921"/>
                  </a:lnTo>
                  <a:lnTo>
                    <a:pt x="0" y="262428"/>
                  </a:lnTo>
                  <a:lnTo>
                    <a:pt x="6531" y="273954"/>
                  </a:lnTo>
                  <a:lnTo>
                    <a:pt x="18118" y="282214"/>
                  </a:lnTo>
                  <a:lnTo>
                    <a:pt x="34714" y="287186"/>
                  </a:lnTo>
                  <a:lnTo>
                    <a:pt x="56273" y="288848"/>
                  </a:lnTo>
                  <a:lnTo>
                    <a:pt x="1014479" y="290934"/>
                  </a:lnTo>
                  <a:close/>
                </a:path>
              </a:pathLst>
            </a:custGeom>
            <a:solidFill>
              <a:srgbClr val="FFC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36354" y="9456654"/>
              <a:ext cx="1071880" cy="71120"/>
            </a:xfrm>
            <a:custGeom>
              <a:avLst/>
              <a:gdLst/>
              <a:ahLst/>
              <a:cxnLst/>
              <a:rect l="l" t="t" r="r" b="b"/>
              <a:pathLst>
                <a:path w="1071879" h="71120">
                  <a:moveTo>
                    <a:pt x="30426" y="70775"/>
                  </a:moveTo>
                  <a:lnTo>
                    <a:pt x="1040917" y="70775"/>
                  </a:lnTo>
                  <a:lnTo>
                    <a:pt x="1052753" y="68389"/>
                  </a:lnTo>
                  <a:lnTo>
                    <a:pt x="1062421" y="61882"/>
                  </a:lnTo>
                  <a:lnTo>
                    <a:pt x="1068940" y="52232"/>
                  </a:lnTo>
                  <a:lnTo>
                    <a:pt x="1071331" y="40414"/>
                  </a:lnTo>
                  <a:lnTo>
                    <a:pt x="1071331" y="30361"/>
                  </a:lnTo>
                  <a:lnTo>
                    <a:pt x="1068940" y="18543"/>
                  </a:lnTo>
                  <a:lnTo>
                    <a:pt x="1062421" y="8892"/>
                  </a:lnTo>
                  <a:lnTo>
                    <a:pt x="1052753" y="2386"/>
                  </a:lnTo>
                  <a:lnTo>
                    <a:pt x="1040917" y="0"/>
                  </a:lnTo>
                  <a:lnTo>
                    <a:pt x="30426" y="0"/>
                  </a:lnTo>
                  <a:lnTo>
                    <a:pt x="18591" y="2386"/>
                  </a:lnTo>
                  <a:lnTo>
                    <a:pt x="8919" y="8892"/>
                  </a:lnTo>
                  <a:lnTo>
                    <a:pt x="2393" y="18543"/>
                  </a:lnTo>
                  <a:lnTo>
                    <a:pt x="0" y="30361"/>
                  </a:lnTo>
                  <a:lnTo>
                    <a:pt x="0" y="40414"/>
                  </a:lnTo>
                  <a:lnTo>
                    <a:pt x="2393" y="52232"/>
                  </a:lnTo>
                  <a:lnTo>
                    <a:pt x="8919" y="61882"/>
                  </a:lnTo>
                  <a:lnTo>
                    <a:pt x="18591" y="68389"/>
                  </a:lnTo>
                  <a:lnTo>
                    <a:pt x="30426" y="70775"/>
                  </a:lnTo>
                  <a:close/>
                </a:path>
              </a:pathLst>
            </a:custGeom>
            <a:solidFill>
              <a:srgbClr val="13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954593" y="9199177"/>
              <a:ext cx="235779" cy="102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23816" y="7479295"/>
              <a:ext cx="3051810" cy="2052955"/>
            </a:xfrm>
            <a:custGeom>
              <a:avLst/>
              <a:gdLst/>
              <a:ahLst/>
              <a:cxnLst/>
              <a:rect l="l" t="t" r="r" b="b"/>
              <a:pathLst>
                <a:path w="3051809" h="2052954">
                  <a:moveTo>
                    <a:pt x="2368491" y="2052638"/>
                  </a:moveTo>
                  <a:lnTo>
                    <a:pt x="2408671" y="2052150"/>
                  </a:lnTo>
                  <a:lnTo>
                    <a:pt x="2448186" y="2049223"/>
                  </a:lnTo>
                  <a:lnTo>
                    <a:pt x="2486979" y="2043927"/>
                  </a:lnTo>
                  <a:lnTo>
                    <a:pt x="2524992" y="2036332"/>
                  </a:lnTo>
                  <a:lnTo>
                    <a:pt x="2562166" y="2026507"/>
                  </a:lnTo>
                  <a:lnTo>
                    <a:pt x="2598442" y="2014521"/>
                  </a:lnTo>
                  <a:lnTo>
                    <a:pt x="2668070" y="1984345"/>
                  </a:lnTo>
                  <a:lnTo>
                    <a:pt x="2733408" y="1946358"/>
                  </a:lnTo>
                  <a:lnTo>
                    <a:pt x="2793992" y="1901115"/>
                  </a:lnTo>
                  <a:lnTo>
                    <a:pt x="2849353" y="1849171"/>
                  </a:lnTo>
                  <a:lnTo>
                    <a:pt x="2874929" y="1820859"/>
                  </a:lnTo>
                  <a:lnTo>
                    <a:pt x="2899025" y="1791080"/>
                  </a:lnTo>
                  <a:lnTo>
                    <a:pt x="2921582" y="1759904"/>
                  </a:lnTo>
                  <a:lnTo>
                    <a:pt x="2942542" y="1727398"/>
                  </a:lnTo>
                  <a:lnTo>
                    <a:pt x="2961847" y="1693634"/>
                  </a:lnTo>
                  <a:lnTo>
                    <a:pt x="2979437" y="1658679"/>
                  </a:lnTo>
                  <a:lnTo>
                    <a:pt x="2995256" y="1622604"/>
                  </a:lnTo>
                  <a:lnTo>
                    <a:pt x="3009244" y="1585478"/>
                  </a:lnTo>
                  <a:lnTo>
                    <a:pt x="3021344" y="1547370"/>
                  </a:lnTo>
                  <a:lnTo>
                    <a:pt x="3031496" y="1508350"/>
                  </a:lnTo>
                  <a:lnTo>
                    <a:pt x="3039643" y="1468486"/>
                  </a:lnTo>
                  <a:lnTo>
                    <a:pt x="3045727" y="1427849"/>
                  </a:lnTo>
                  <a:lnTo>
                    <a:pt x="3049688" y="1386507"/>
                  </a:lnTo>
                  <a:lnTo>
                    <a:pt x="3051469" y="1344530"/>
                  </a:lnTo>
                  <a:lnTo>
                    <a:pt x="3051011" y="1301988"/>
                  </a:lnTo>
                  <a:lnTo>
                    <a:pt x="3048256" y="1258949"/>
                  </a:lnTo>
                  <a:lnTo>
                    <a:pt x="3043146" y="1215483"/>
                  </a:lnTo>
                  <a:lnTo>
                    <a:pt x="3035622" y="1171659"/>
                  </a:lnTo>
                  <a:lnTo>
                    <a:pt x="3025627" y="1127547"/>
                  </a:lnTo>
                  <a:lnTo>
                    <a:pt x="3013101" y="1083216"/>
                  </a:lnTo>
                  <a:lnTo>
                    <a:pt x="2997986" y="1038735"/>
                  </a:lnTo>
                  <a:lnTo>
                    <a:pt x="2757670" y="896064"/>
                  </a:lnTo>
                  <a:lnTo>
                    <a:pt x="2215522" y="576056"/>
                  </a:lnTo>
                  <a:lnTo>
                    <a:pt x="1639747" y="240718"/>
                  </a:lnTo>
                  <a:lnTo>
                    <a:pt x="1298547" y="52058"/>
                  </a:lnTo>
                  <a:lnTo>
                    <a:pt x="1233632" y="26408"/>
                  </a:lnTo>
                  <a:lnTo>
                    <a:pt x="1170500" y="9434"/>
                  </a:lnTo>
                  <a:lnTo>
                    <a:pt x="1108990" y="1026"/>
                  </a:lnTo>
                  <a:lnTo>
                    <a:pt x="1078791" y="0"/>
                  </a:lnTo>
                  <a:lnTo>
                    <a:pt x="1048936" y="1073"/>
                  </a:lnTo>
                  <a:lnTo>
                    <a:pt x="990178" y="9463"/>
                  </a:lnTo>
                  <a:lnTo>
                    <a:pt x="932551" y="26086"/>
                  </a:lnTo>
                  <a:lnTo>
                    <a:pt x="875893" y="50831"/>
                  </a:lnTo>
                  <a:lnTo>
                    <a:pt x="820040" y="83588"/>
                  </a:lnTo>
                  <a:lnTo>
                    <a:pt x="764831" y="124245"/>
                  </a:lnTo>
                  <a:lnTo>
                    <a:pt x="710101" y="172692"/>
                  </a:lnTo>
                  <a:lnTo>
                    <a:pt x="682865" y="199802"/>
                  </a:lnTo>
                  <a:lnTo>
                    <a:pt x="655688" y="228817"/>
                  </a:lnTo>
                  <a:lnTo>
                    <a:pt x="628549" y="259725"/>
                  </a:lnTo>
                  <a:lnTo>
                    <a:pt x="601428" y="292511"/>
                  </a:lnTo>
                  <a:lnTo>
                    <a:pt x="574306" y="327162"/>
                  </a:lnTo>
                  <a:lnTo>
                    <a:pt x="547160" y="363662"/>
                  </a:lnTo>
                  <a:lnTo>
                    <a:pt x="519972" y="402000"/>
                  </a:lnTo>
                  <a:lnTo>
                    <a:pt x="492720" y="442160"/>
                  </a:lnTo>
                  <a:lnTo>
                    <a:pt x="465384" y="484129"/>
                  </a:lnTo>
                  <a:lnTo>
                    <a:pt x="437944" y="527893"/>
                  </a:lnTo>
                  <a:lnTo>
                    <a:pt x="410380" y="573438"/>
                  </a:lnTo>
                  <a:lnTo>
                    <a:pt x="382671" y="620751"/>
                  </a:lnTo>
                  <a:lnTo>
                    <a:pt x="354796" y="669817"/>
                  </a:lnTo>
                  <a:lnTo>
                    <a:pt x="326736" y="720623"/>
                  </a:lnTo>
                  <a:lnTo>
                    <a:pt x="298470" y="773155"/>
                  </a:lnTo>
                  <a:lnTo>
                    <a:pt x="269978" y="827398"/>
                  </a:lnTo>
                  <a:lnTo>
                    <a:pt x="241239" y="883340"/>
                  </a:lnTo>
                  <a:lnTo>
                    <a:pt x="212233" y="940966"/>
                  </a:lnTo>
                  <a:lnTo>
                    <a:pt x="182939" y="1000262"/>
                  </a:lnTo>
                  <a:lnTo>
                    <a:pt x="153338" y="1061215"/>
                  </a:lnTo>
                  <a:lnTo>
                    <a:pt x="123408" y="1123811"/>
                  </a:lnTo>
                  <a:lnTo>
                    <a:pt x="93130" y="1188035"/>
                  </a:lnTo>
                  <a:lnTo>
                    <a:pt x="62482" y="1253875"/>
                  </a:lnTo>
                  <a:lnTo>
                    <a:pt x="31446" y="1321315"/>
                  </a:lnTo>
                  <a:lnTo>
                    <a:pt x="0" y="1390343"/>
                  </a:lnTo>
                  <a:lnTo>
                    <a:pt x="102180" y="1472380"/>
                  </a:lnTo>
                  <a:lnTo>
                    <a:pt x="214739" y="1526596"/>
                  </a:lnTo>
                  <a:lnTo>
                    <a:pt x="408326" y="1577174"/>
                  </a:lnTo>
                  <a:lnTo>
                    <a:pt x="753589" y="1648296"/>
                  </a:lnTo>
                  <a:lnTo>
                    <a:pt x="1111621" y="993444"/>
                  </a:lnTo>
                  <a:lnTo>
                    <a:pt x="1111551" y="991590"/>
                  </a:lnTo>
                  <a:lnTo>
                    <a:pt x="1111835" y="989699"/>
                  </a:lnTo>
                  <a:lnTo>
                    <a:pt x="1134002" y="946385"/>
                  </a:lnTo>
                  <a:lnTo>
                    <a:pt x="1158899" y="908571"/>
                  </a:lnTo>
                  <a:lnTo>
                    <a:pt x="1183246" y="876640"/>
                  </a:lnTo>
                  <a:lnTo>
                    <a:pt x="1211010" y="843261"/>
                  </a:lnTo>
                  <a:lnTo>
                    <a:pt x="1212248" y="841531"/>
                  </a:lnTo>
                  <a:lnTo>
                    <a:pt x="1215070" y="835886"/>
                  </a:lnTo>
                  <a:lnTo>
                    <a:pt x="1221693" y="833017"/>
                  </a:lnTo>
                  <a:lnTo>
                    <a:pt x="1234606" y="837343"/>
                  </a:lnTo>
                  <a:lnTo>
                    <a:pt x="1238251" y="844634"/>
                  </a:lnTo>
                  <a:lnTo>
                    <a:pt x="1234767" y="855062"/>
                  </a:lnTo>
                  <a:lnTo>
                    <a:pt x="1222693" y="869380"/>
                  </a:lnTo>
                  <a:lnTo>
                    <a:pt x="1205993" y="889493"/>
                  </a:lnTo>
                  <a:lnTo>
                    <a:pt x="1185452" y="915925"/>
                  </a:lnTo>
                  <a:lnTo>
                    <a:pt x="1163907" y="947062"/>
                  </a:lnTo>
                  <a:lnTo>
                    <a:pt x="1144191" y="981286"/>
                  </a:lnTo>
                  <a:lnTo>
                    <a:pt x="1156919" y="995336"/>
                  </a:lnTo>
                  <a:lnTo>
                    <a:pt x="1173364" y="1014570"/>
                  </a:lnTo>
                  <a:lnTo>
                    <a:pt x="1193280" y="1038579"/>
                  </a:lnTo>
                  <a:lnTo>
                    <a:pt x="1216420" y="1066952"/>
                  </a:lnTo>
                  <a:lnTo>
                    <a:pt x="1242541" y="1099281"/>
                  </a:lnTo>
                  <a:lnTo>
                    <a:pt x="1336320" y="1215902"/>
                  </a:lnTo>
                  <a:lnTo>
                    <a:pt x="1371900" y="1259955"/>
                  </a:lnTo>
                  <a:lnTo>
                    <a:pt x="1409231" y="1305914"/>
                  </a:lnTo>
                  <a:lnTo>
                    <a:pt x="1448066" y="1353370"/>
                  </a:lnTo>
                  <a:lnTo>
                    <a:pt x="1488161" y="1401914"/>
                  </a:lnTo>
                  <a:lnTo>
                    <a:pt x="1529269" y="1451136"/>
                  </a:lnTo>
                  <a:lnTo>
                    <a:pt x="1571144" y="1500625"/>
                  </a:lnTo>
                  <a:lnTo>
                    <a:pt x="1613541" y="1549973"/>
                  </a:lnTo>
                  <a:lnTo>
                    <a:pt x="1656214" y="1598769"/>
                  </a:lnTo>
                  <a:lnTo>
                    <a:pt x="1698918" y="1646605"/>
                  </a:lnTo>
                  <a:lnTo>
                    <a:pt x="1741405" y="1693069"/>
                  </a:lnTo>
                  <a:lnTo>
                    <a:pt x="1783432" y="1737753"/>
                  </a:lnTo>
                  <a:lnTo>
                    <a:pt x="1824751" y="1780247"/>
                  </a:lnTo>
                  <a:lnTo>
                    <a:pt x="1865117" y="1820141"/>
                  </a:lnTo>
                  <a:lnTo>
                    <a:pt x="1904285" y="1857026"/>
                  </a:lnTo>
                  <a:lnTo>
                    <a:pt x="1942008" y="1890492"/>
                  </a:lnTo>
                  <a:lnTo>
                    <a:pt x="1978041" y="1920128"/>
                  </a:lnTo>
                  <a:lnTo>
                    <a:pt x="2012139" y="1945526"/>
                  </a:lnTo>
                  <a:lnTo>
                    <a:pt x="2073542" y="1981968"/>
                  </a:lnTo>
                  <a:lnTo>
                    <a:pt x="2116736" y="2000487"/>
                  </a:lnTo>
                  <a:lnTo>
                    <a:pt x="2159675" y="2016083"/>
                  </a:lnTo>
                  <a:lnTo>
                    <a:pt x="2202300" y="2028825"/>
                  </a:lnTo>
                  <a:lnTo>
                    <a:pt x="2244552" y="2038783"/>
                  </a:lnTo>
                  <a:lnTo>
                    <a:pt x="2286374" y="2046024"/>
                  </a:lnTo>
                  <a:lnTo>
                    <a:pt x="2327706" y="2050620"/>
                  </a:lnTo>
                  <a:lnTo>
                    <a:pt x="2368491" y="2052638"/>
                  </a:lnTo>
                  <a:close/>
                </a:path>
              </a:pathLst>
            </a:custGeom>
            <a:solidFill>
              <a:srgbClr val="6FDE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807249" y="7922939"/>
              <a:ext cx="2327275" cy="1121410"/>
            </a:xfrm>
            <a:custGeom>
              <a:avLst/>
              <a:gdLst/>
              <a:ahLst/>
              <a:cxnLst/>
              <a:rect l="l" t="t" r="r" b="b"/>
              <a:pathLst>
                <a:path w="2327275" h="1121409">
                  <a:moveTo>
                    <a:pt x="12893" y="1120916"/>
                  </a:moveTo>
                  <a:lnTo>
                    <a:pt x="19573" y="1120916"/>
                  </a:lnTo>
                  <a:lnTo>
                    <a:pt x="24264" y="1118111"/>
                  </a:lnTo>
                  <a:lnTo>
                    <a:pt x="30467" y="1104435"/>
                  </a:lnTo>
                  <a:lnTo>
                    <a:pt x="36371" y="1091482"/>
                  </a:lnTo>
                  <a:lnTo>
                    <a:pt x="44043" y="1074759"/>
                  </a:lnTo>
                  <a:lnTo>
                    <a:pt x="56390" y="1048070"/>
                  </a:lnTo>
                  <a:lnTo>
                    <a:pt x="53574" y="1040387"/>
                  </a:lnTo>
                  <a:lnTo>
                    <a:pt x="40661" y="1034442"/>
                  </a:lnTo>
                  <a:lnTo>
                    <a:pt x="32994" y="1037248"/>
                  </a:lnTo>
                  <a:lnTo>
                    <a:pt x="20625" y="1064006"/>
                  </a:lnTo>
                  <a:lnTo>
                    <a:pt x="12926" y="1080785"/>
                  </a:lnTo>
                  <a:lnTo>
                    <a:pt x="0" y="1109226"/>
                  </a:lnTo>
                  <a:lnTo>
                    <a:pt x="2882" y="1116841"/>
                  </a:lnTo>
                  <a:lnTo>
                    <a:pt x="11090" y="1120549"/>
                  </a:lnTo>
                  <a:lnTo>
                    <a:pt x="12893" y="1120916"/>
                  </a:lnTo>
                  <a:close/>
                </a:path>
                <a:path w="2327275" h="1121409">
                  <a:moveTo>
                    <a:pt x="72720" y="991756"/>
                  </a:moveTo>
                  <a:lnTo>
                    <a:pt x="79397" y="991756"/>
                  </a:lnTo>
                  <a:lnTo>
                    <a:pt x="84028" y="989017"/>
                  </a:lnTo>
                  <a:lnTo>
                    <a:pt x="99590" y="956239"/>
                  </a:lnTo>
                  <a:lnTo>
                    <a:pt x="117077" y="919711"/>
                  </a:lnTo>
                  <a:lnTo>
                    <a:pt x="114368" y="912029"/>
                  </a:lnTo>
                  <a:lnTo>
                    <a:pt x="101529" y="905883"/>
                  </a:lnTo>
                  <a:lnTo>
                    <a:pt x="93842" y="908589"/>
                  </a:lnTo>
                  <a:lnTo>
                    <a:pt x="83416" y="930329"/>
                  </a:lnTo>
                  <a:lnTo>
                    <a:pt x="69492" y="959543"/>
                  </a:lnTo>
                  <a:lnTo>
                    <a:pt x="59887" y="979799"/>
                  </a:lnTo>
                  <a:lnTo>
                    <a:pt x="62639" y="987481"/>
                  </a:lnTo>
                  <a:lnTo>
                    <a:pt x="70854" y="991355"/>
                  </a:lnTo>
                  <a:lnTo>
                    <a:pt x="72720" y="991756"/>
                  </a:lnTo>
                  <a:close/>
                </a:path>
                <a:path w="2327275" h="1121409">
                  <a:moveTo>
                    <a:pt x="134286" y="863698"/>
                  </a:moveTo>
                  <a:lnTo>
                    <a:pt x="140963" y="863698"/>
                  </a:lnTo>
                  <a:lnTo>
                    <a:pt x="145544" y="861060"/>
                  </a:lnTo>
                  <a:lnTo>
                    <a:pt x="154702" y="842341"/>
                  </a:lnTo>
                  <a:lnTo>
                    <a:pt x="161768" y="827979"/>
                  </a:lnTo>
                  <a:lnTo>
                    <a:pt x="179452" y="792284"/>
                  </a:lnTo>
                  <a:lnTo>
                    <a:pt x="176857" y="784562"/>
                  </a:lnTo>
                  <a:lnTo>
                    <a:pt x="164091" y="778236"/>
                  </a:lnTo>
                  <a:lnTo>
                    <a:pt x="156374" y="780835"/>
                  </a:lnTo>
                  <a:lnTo>
                    <a:pt x="138651" y="816607"/>
                  </a:lnTo>
                  <a:lnTo>
                    <a:pt x="121490" y="851574"/>
                  </a:lnTo>
                  <a:lnTo>
                    <a:pt x="124145" y="859289"/>
                  </a:lnTo>
                  <a:lnTo>
                    <a:pt x="132367" y="863297"/>
                  </a:lnTo>
                  <a:lnTo>
                    <a:pt x="134286" y="863698"/>
                  </a:lnTo>
                  <a:close/>
                </a:path>
                <a:path w="2327275" h="1121409">
                  <a:moveTo>
                    <a:pt x="2005523" y="759853"/>
                  </a:moveTo>
                  <a:lnTo>
                    <a:pt x="2046041" y="757605"/>
                  </a:lnTo>
                  <a:lnTo>
                    <a:pt x="2086686" y="748430"/>
                  </a:lnTo>
                  <a:lnTo>
                    <a:pt x="2088271" y="744672"/>
                  </a:lnTo>
                  <a:lnTo>
                    <a:pt x="2088669" y="744465"/>
                  </a:lnTo>
                  <a:lnTo>
                    <a:pt x="2089103" y="744361"/>
                  </a:lnTo>
                  <a:lnTo>
                    <a:pt x="2095429" y="740196"/>
                  </a:lnTo>
                  <a:lnTo>
                    <a:pt x="2097078" y="732217"/>
                  </a:lnTo>
                  <a:lnTo>
                    <a:pt x="2093159" y="726275"/>
                  </a:lnTo>
                  <a:lnTo>
                    <a:pt x="2068297" y="671446"/>
                  </a:lnTo>
                  <a:lnTo>
                    <a:pt x="2060888" y="615716"/>
                  </a:lnTo>
                  <a:lnTo>
                    <a:pt x="2066183" y="562156"/>
                  </a:lnTo>
                  <a:lnTo>
                    <a:pt x="2079431" y="513837"/>
                  </a:lnTo>
                  <a:lnTo>
                    <a:pt x="2095885" y="473829"/>
                  </a:lnTo>
                  <a:lnTo>
                    <a:pt x="2119410" y="431034"/>
                  </a:lnTo>
                  <a:lnTo>
                    <a:pt x="2124081" y="424200"/>
                  </a:lnTo>
                  <a:lnTo>
                    <a:pt x="2122593" y="416187"/>
                  </a:lnTo>
                  <a:lnTo>
                    <a:pt x="2110854" y="408138"/>
                  </a:lnTo>
                  <a:lnTo>
                    <a:pt x="2102839" y="409631"/>
                  </a:lnTo>
                  <a:lnTo>
                    <a:pt x="2098810" y="415492"/>
                  </a:lnTo>
                  <a:lnTo>
                    <a:pt x="2064729" y="480031"/>
                  </a:lnTo>
                  <a:lnTo>
                    <a:pt x="2049361" y="522454"/>
                  </a:lnTo>
                  <a:lnTo>
                    <a:pt x="2037223" y="579232"/>
                  </a:lnTo>
                  <a:lnTo>
                    <a:pt x="2035742" y="632967"/>
                  </a:lnTo>
                  <a:lnTo>
                    <a:pt x="2044852" y="683032"/>
                  </a:lnTo>
                  <a:lnTo>
                    <a:pt x="2064484" y="728800"/>
                  </a:lnTo>
                  <a:lnTo>
                    <a:pt x="2051484" y="730892"/>
                  </a:lnTo>
                  <a:lnTo>
                    <a:pt x="2038427" y="732487"/>
                  </a:lnTo>
                  <a:lnTo>
                    <a:pt x="2025342" y="733566"/>
                  </a:lnTo>
                  <a:lnTo>
                    <a:pt x="2012257" y="734111"/>
                  </a:lnTo>
                  <a:lnTo>
                    <a:pt x="2005142" y="734251"/>
                  </a:lnTo>
                  <a:lnTo>
                    <a:pt x="1999491" y="740133"/>
                  </a:lnTo>
                  <a:lnTo>
                    <a:pt x="1999782" y="754261"/>
                  </a:lnTo>
                  <a:lnTo>
                    <a:pt x="2005523" y="759853"/>
                  </a:lnTo>
                  <a:close/>
                </a:path>
                <a:path w="2327275" h="1121409">
                  <a:moveTo>
                    <a:pt x="1934859" y="753002"/>
                  </a:moveTo>
                  <a:lnTo>
                    <a:pt x="1941716" y="753002"/>
                  </a:lnTo>
                  <a:lnTo>
                    <a:pt x="1947100" y="748754"/>
                  </a:lnTo>
                  <a:lnTo>
                    <a:pt x="1949698" y="735657"/>
                  </a:lnTo>
                  <a:lnTo>
                    <a:pt x="1945157" y="728880"/>
                  </a:lnTo>
                  <a:lnTo>
                    <a:pt x="1938179" y="727497"/>
                  </a:lnTo>
                  <a:lnTo>
                    <a:pt x="1923251" y="724219"/>
                  </a:lnTo>
                  <a:lnTo>
                    <a:pt x="1908253" y="720277"/>
                  </a:lnTo>
                  <a:lnTo>
                    <a:pt x="1893238" y="715687"/>
                  </a:lnTo>
                  <a:lnTo>
                    <a:pt x="1878258" y="710466"/>
                  </a:lnTo>
                  <a:lnTo>
                    <a:pt x="1871584" y="707988"/>
                  </a:lnTo>
                  <a:lnTo>
                    <a:pt x="1864168" y="711405"/>
                  </a:lnTo>
                  <a:lnTo>
                    <a:pt x="1859226" y="724728"/>
                  </a:lnTo>
                  <a:lnTo>
                    <a:pt x="1862626" y="732137"/>
                  </a:lnTo>
                  <a:lnTo>
                    <a:pt x="1869300" y="734608"/>
                  </a:lnTo>
                  <a:lnTo>
                    <a:pt x="1917239" y="749254"/>
                  </a:lnTo>
                  <a:lnTo>
                    <a:pt x="1934016" y="752919"/>
                  </a:lnTo>
                  <a:lnTo>
                    <a:pt x="1934859" y="753002"/>
                  </a:lnTo>
                  <a:close/>
                </a:path>
                <a:path w="2327275" h="1121409">
                  <a:moveTo>
                    <a:pt x="197554" y="736579"/>
                  </a:moveTo>
                  <a:lnTo>
                    <a:pt x="204211" y="736579"/>
                  </a:lnTo>
                  <a:lnTo>
                    <a:pt x="208745" y="734000"/>
                  </a:lnTo>
                  <a:lnTo>
                    <a:pt x="218246" y="715318"/>
                  </a:lnTo>
                  <a:lnTo>
                    <a:pt x="232943" y="686624"/>
                  </a:lnTo>
                  <a:lnTo>
                    <a:pt x="243670" y="665847"/>
                  </a:lnTo>
                  <a:lnTo>
                    <a:pt x="241182" y="658078"/>
                  </a:lnTo>
                  <a:lnTo>
                    <a:pt x="228540" y="651551"/>
                  </a:lnTo>
                  <a:lnTo>
                    <a:pt x="220762" y="654036"/>
                  </a:lnTo>
                  <a:lnTo>
                    <a:pt x="210019" y="674857"/>
                  </a:lnTo>
                  <a:lnTo>
                    <a:pt x="195288" y="703630"/>
                  </a:lnTo>
                  <a:lnTo>
                    <a:pt x="184818" y="724217"/>
                  </a:lnTo>
                  <a:lnTo>
                    <a:pt x="187350" y="731966"/>
                  </a:lnTo>
                  <a:lnTo>
                    <a:pt x="195565" y="736131"/>
                  </a:lnTo>
                  <a:lnTo>
                    <a:pt x="197554" y="736579"/>
                  </a:lnTo>
                  <a:close/>
                </a:path>
                <a:path w="2327275" h="1121409">
                  <a:moveTo>
                    <a:pt x="2144882" y="728813"/>
                  </a:moveTo>
                  <a:lnTo>
                    <a:pt x="2151569" y="728813"/>
                  </a:lnTo>
                  <a:lnTo>
                    <a:pt x="2153334" y="728459"/>
                  </a:lnTo>
                  <a:lnTo>
                    <a:pt x="2199119" y="705044"/>
                  </a:lnTo>
                  <a:lnTo>
                    <a:pt x="2221187" y="684424"/>
                  </a:lnTo>
                  <a:lnTo>
                    <a:pt x="2213500" y="672463"/>
                  </a:lnTo>
                  <a:lnTo>
                    <a:pt x="2205518" y="670720"/>
                  </a:lnTo>
                  <a:lnTo>
                    <a:pt x="2199537" y="674561"/>
                  </a:lnTo>
                  <a:lnTo>
                    <a:pt x="2186049" y="682855"/>
                  </a:lnTo>
                  <a:lnTo>
                    <a:pt x="2172368" y="690572"/>
                  </a:lnTo>
                  <a:lnTo>
                    <a:pt x="2158541" y="697684"/>
                  </a:lnTo>
                  <a:lnTo>
                    <a:pt x="2144618" y="704164"/>
                  </a:lnTo>
                  <a:lnTo>
                    <a:pt x="2138111" y="707033"/>
                  </a:lnTo>
                  <a:lnTo>
                    <a:pt x="2135158" y="714635"/>
                  </a:lnTo>
                  <a:lnTo>
                    <a:pt x="2140164" y="725948"/>
                  </a:lnTo>
                  <a:lnTo>
                    <a:pt x="2144882" y="728813"/>
                  </a:lnTo>
                  <a:close/>
                </a:path>
                <a:path w="2327275" h="1121409">
                  <a:moveTo>
                    <a:pt x="1801665" y="702751"/>
                  </a:moveTo>
                  <a:lnTo>
                    <a:pt x="1808309" y="702751"/>
                  </a:lnTo>
                  <a:lnTo>
                    <a:pt x="1812676" y="700393"/>
                  </a:lnTo>
                  <a:lnTo>
                    <a:pt x="1818541" y="690005"/>
                  </a:lnTo>
                  <a:lnTo>
                    <a:pt x="1816357" y="682159"/>
                  </a:lnTo>
                  <a:lnTo>
                    <a:pt x="1810151" y="678666"/>
                  </a:lnTo>
                  <a:lnTo>
                    <a:pt x="1796906" y="670950"/>
                  </a:lnTo>
                  <a:lnTo>
                    <a:pt x="1783610" y="662709"/>
                  </a:lnTo>
                  <a:lnTo>
                    <a:pt x="1770312" y="653971"/>
                  </a:lnTo>
                  <a:lnTo>
                    <a:pt x="1757055" y="644767"/>
                  </a:lnTo>
                  <a:lnTo>
                    <a:pt x="1751273" y="640622"/>
                  </a:lnTo>
                  <a:lnTo>
                    <a:pt x="1743222" y="641965"/>
                  </a:lnTo>
                  <a:lnTo>
                    <a:pt x="1734943" y="653545"/>
                  </a:lnTo>
                  <a:lnTo>
                    <a:pt x="1736287" y="661585"/>
                  </a:lnTo>
                  <a:lnTo>
                    <a:pt x="1742082" y="665716"/>
                  </a:lnTo>
                  <a:lnTo>
                    <a:pt x="1783651" y="693030"/>
                  </a:lnTo>
                  <a:lnTo>
                    <a:pt x="1799495" y="702216"/>
                  </a:lnTo>
                  <a:lnTo>
                    <a:pt x="1801665" y="702751"/>
                  </a:lnTo>
                  <a:close/>
                </a:path>
                <a:path w="2327275" h="1121409">
                  <a:moveTo>
                    <a:pt x="2264299" y="651237"/>
                  </a:moveTo>
                  <a:lnTo>
                    <a:pt x="2270900" y="651237"/>
                  </a:lnTo>
                  <a:lnTo>
                    <a:pt x="2273996" y="650128"/>
                  </a:lnTo>
                  <a:lnTo>
                    <a:pt x="2310273" y="613912"/>
                  </a:lnTo>
                  <a:lnTo>
                    <a:pt x="2326772" y="593631"/>
                  </a:lnTo>
                  <a:lnTo>
                    <a:pt x="2325632" y="585568"/>
                  </a:lnTo>
                  <a:lnTo>
                    <a:pt x="2314266" y="577014"/>
                  </a:lnTo>
                  <a:lnTo>
                    <a:pt x="2306193" y="578160"/>
                  </a:lnTo>
                  <a:lnTo>
                    <a:pt x="2301908" y="583818"/>
                  </a:lnTo>
                  <a:lnTo>
                    <a:pt x="2299030" y="587428"/>
                  </a:lnTo>
                  <a:lnTo>
                    <a:pt x="2290778" y="597045"/>
                  </a:lnTo>
                  <a:lnTo>
                    <a:pt x="2277400" y="611302"/>
                  </a:lnTo>
                  <a:lnTo>
                    <a:pt x="2259140" y="628832"/>
                  </a:lnTo>
                  <a:lnTo>
                    <a:pt x="2253871" y="633615"/>
                  </a:lnTo>
                  <a:lnTo>
                    <a:pt x="2253476" y="641748"/>
                  </a:lnTo>
                  <a:lnTo>
                    <a:pt x="2260809" y="649814"/>
                  </a:lnTo>
                  <a:lnTo>
                    <a:pt x="2264299" y="651237"/>
                  </a:lnTo>
                  <a:close/>
                </a:path>
                <a:path w="2327275" h="1121409">
                  <a:moveTo>
                    <a:pt x="1685845" y="620542"/>
                  </a:moveTo>
                  <a:lnTo>
                    <a:pt x="1692449" y="620542"/>
                  </a:lnTo>
                  <a:lnTo>
                    <a:pt x="1696187" y="618892"/>
                  </a:lnTo>
                  <a:lnTo>
                    <a:pt x="1703189" y="610178"/>
                  </a:lnTo>
                  <a:lnTo>
                    <a:pt x="1702296" y="602075"/>
                  </a:lnTo>
                  <a:lnTo>
                    <a:pt x="1640603" y="553076"/>
                  </a:lnTo>
                  <a:lnTo>
                    <a:pt x="1632498" y="554041"/>
                  </a:lnTo>
                  <a:lnTo>
                    <a:pt x="1623691" y="565214"/>
                  </a:lnTo>
                  <a:lnTo>
                    <a:pt x="1624650" y="573307"/>
                  </a:lnTo>
                  <a:lnTo>
                    <a:pt x="1682997" y="619613"/>
                  </a:lnTo>
                  <a:lnTo>
                    <a:pt x="1685845" y="620542"/>
                  </a:lnTo>
                  <a:close/>
                </a:path>
                <a:path w="2327275" h="1121409">
                  <a:moveTo>
                    <a:pt x="262788" y="610498"/>
                  </a:moveTo>
                  <a:lnTo>
                    <a:pt x="269442" y="610498"/>
                  </a:lnTo>
                  <a:lnTo>
                    <a:pt x="273909" y="608007"/>
                  </a:lnTo>
                  <a:lnTo>
                    <a:pt x="283754" y="589457"/>
                  </a:lnTo>
                  <a:lnTo>
                    <a:pt x="291334" y="575258"/>
                  </a:lnTo>
                  <a:lnTo>
                    <a:pt x="298959" y="561055"/>
                  </a:lnTo>
                  <a:lnTo>
                    <a:pt x="310014" y="540608"/>
                  </a:lnTo>
                  <a:lnTo>
                    <a:pt x="307683" y="532795"/>
                  </a:lnTo>
                  <a:lnTo>
                    <a:pt x="295165" y="526012"/>
                  </a:lnTo>
                  <a:lnTo>
                    <a:pt x="287341" y="528360"/>
                  </a:lnTo>
                  <a:lnTo>
                    <a:pt x="276263" y="548860"/>
                  </a:lnTo>
                  <a:lnTo>
                    <a:pt x="268610" y="563114"/>
                  </a:lnTo>
                  <a:lnTo>
                    <a:pt x="261004" y="577364"/>
                  </a:lnTo>
                  <a:lnTo>
                    <a:pt x="250113" y="597890"/>
                  </a:lnTo>
                  <a:lnTo>
                    <a:pt x="252510" y="605679"/>
                  </a:lnTo>
                  <a:lnTo>
                    <a:pt x="260732" y="610017"/>
                  </a:lnTo>
                  <a:lnTo>
                    <a:pt x="262788" y="610498"/>
                  </a:lnTo>
                  <a:close/>
                </a:path>
                <a:path w="2327275" h="1121409">
                  <a:moveTo>
                    <a:pt x="1574453" y="532952"/>
                  </a:moveTo>
                  <a:lnTo>
                    <a:pt x="1581056" y="532952"/>
                  </a:lnTo>
                  <a:lnTo>
                    <a:pt x="1584871" y="531225"/>
                  </a:lnTo>
                  <a:lnTo>
                    <a:pt x="1591759" y="522314"/>
                  </a:lnTo>
                  <a:lnTo>
                    <a:pt x="1590719" y="514235"/>
                  </a:lnTo>
                  <a:lnTo>
                    <a:pt x="1528167" y="466372"/>
                  </a:lnTo>
                  <a:lnTo>
                    <a:pt x="1520078" y="467470"/>
                  </a:lnTo>
                  <a:lnTo>
                    <a:pt x="1511465" y="478787"/>
                  </a:lnTo>
                  <a:lnTo>
                    <a:pt x="1512565" y="486863"/>
                  </a:lnTo>
                  <a:lnTo>
                    <a:pt x="1571681" y="532077"/>
                  </a:lnTo>
                  <a:lnTo>
                    <a:pt x="1574453" y="532952"/>
                  </a:lnTo>
                  <a:close/>
                </a:path>
                <a:path w="2327275" h="1121409">
                  <a:moveTo>
                    <a:pt x="330460" y="485761"/>
                  </a:moveTo>
                  <a:lnTo>
                    <a:pt x="337100" y="485761"/>
                  </a:lnTo>
                  <a:lnTo>
                    <a:pt x="341487" y="483379"/>
                  </a:lnTo>
                  <a:lnTo>
                    <a:pt x="351746" y="465052"/>
                  </a:lnTo>
                  <a:lnTo>
                    <a:pt x="359672" y="451009"/>
                  </a:lnTo>
                  <a:lnTo>
                    <a:pt x="367617" y="437039"/>
                  </a:lnTo>
                  <a:lnTo>
                    <a:pt x="379123" y="416985"/>
                  </a:lnTo>
                  <a:lnTo>
                    <a:pt x="376990" y="409120"/>
                  </a:lnTo>
                  <a:lnTo>
                    <a:pt x="364659" y="402035"/>
                  </a:lnTo>
                  <a:lnTo>
                    <a:pt x="356778" y="404156"/>
                  </a:lnTo>
                  <a:lnTo>
                    <a:pt x="345230" y="424285"/>
                  </a:lnTo>
                  <a:lnTo>
                    <a:pt x="337248" y="438325"/>
                  </a:lnTo>
                  <a:lnTo>
                    <a:pt x="329284" y="452438"/>
                  </a:lnTo>
                  <a:lnTo>
                    <a:pt x="317868" y="472818"/>
                  </a:lnTo>
                  <a:lnTo>
                    <a:pt x="320091" y="480664"/>
                  </a:lnTo>
                  <a:lnTo>
                    <a:pt x="328300" y="485233"/>
                  </a:lnTo>
                  <a:lnTo>
                    <a:pt x="330460" y="485761"/>
                  </a:lnTo>
                  <a:close/>
                </a:path>
                <a:path w="2327275" h="1121409">
                  <a:moveTo>
                    <a:pt x="1461542" y="447300"/>
                  </a:moveTo>
                  <a:lnTo>
                    <a:pt x="1468152" y="447300"/>
                  </a:lnTo>
                  <a:lnTo>
                    <a:pt x="1472024" y="445520"/>
                  </a:lnTo>
                  <a:lnTo>
                    <a:pt x="1478815" y="436431"/>
                  </a:lnTo>
                  <a:lnTo>
                    <a:pt x="1477641" y="428365"/>
                  </a:lnTo>
                  <a:lnTo>
                    <a:pt x="1414313" y="381504"/>
                  </a:lnTo>
                  <a:lnTo>
                    <a:pt x="1406258" y="382746"/>
                  </a:lnTo>
                  <a:lnTo>
                    <a:pt x="1397832" y="394190"/>
                  </a:lnTo>
                  <a:lnTo>
                    <a:pt x="1399056" y="402249"/>
                  </a:lnTo>
                  <a:lnTo>
                    <a:pt x="1458840" y="446471"/>
                  </a:lnTo>
                  <a:lnTo>
                    <a:pt x="1461542" y="447300"/>
                  </a:lnTo>
                  <a:close/>
                </a:path>
                <a:path w="2327275" h="1121409">
                  <a:moveTo>
                    <a:pt x="1347300" y="363424"/>
                  </a:moveTo>
                  <a:lnTo>
                    <a:pt x="1353910" y="363424"/>
                  </a:lnTo>
                  <a:lnTo>
                    <a:pt x="1357849" y="361577"/>
                  </a:lnTo>
                  <a:lnTo>
                    <a:pt x="1364536" y="352335"/>
                  </a:lnTo>
                  <a:lnTo>
                    <a:pt x="1363249" y="344289"/>
                  </a:lnTo>
                  <a:lnTo>
                    <a:pt x="1299255" y="298367"/>
                  </a:lnTo>
                  <a:lnTo>
                    <a:pt x="1291201" y="299726"/>
                  </a:lnTo>
                  <a:lnTo>
                    <a:pt x="1282942" y="311299"/>
                  </a:lnTo>
                  <a:lnTo>
                    <a:pt x="1284289" y="319335"/>
                  </a:lnTo>
                  <a:lnTo>
                    <a:pt x="1344659" y="362633"/>
                  </a:lnTo>
                  <a:lnTo>
                    <a:pt x="1347300" y="363424"/>
                  </a:lnTo>
                  <a:close/>
                </a:path>
                <a:path w="2327275" h="1121409">
                  <a:moveTo>
                    <a:pt x="401348" y="362823"/>
                  </a:moveTo>
                  <a:lnTo>
                    <a:pt x="407989" y="362823"/>
                  </a:lnTo>
                  <a:lnTo>
                    <a:pt x="412255" y="360595"/>
                  </a:lnTo>
                  <a:lnTo>
                    <a:pt x="423234" y="342387"/>
                  </a:lnTo>
                  <a:lnTo>
                    <a:pt x="431712" y="328490"/>
                  </a:lnTo>
                  <a:lnTo>
                    <a:pt x="440071" y="314931"/>
                  </a:lnTo>
                  <a:lnTo>
                    <a:pt x="448283" y="301757"/>
                  </a:lnTo>
                  <a:lnTo>
                    <a:pt x="452061" y="295735"/>
                  </a:lnTo>
                  <a:lnTo>
                    <a:pt x="450229" y="287792"/>
                  </a:lnTo>
                  <a:lnTo>
                    <a:pt x="438162" y="280233"/>
                  </a:lnTo>
                  <a:lnTo>
                    <a:pt x="430217" y="282070"/>
                  </a:lnTo>
                  <a:lnTo>
                    <a:pt x="426435" y="288093"/>
                  </a:lnTo>
                  <a:lnTo>
                    <a:pt x="418161" y="301370"/>
                  </a:lnTo>
                  <a:lnTo>
                    <a:pt x="409738" y="315033"/>
                  </a:lnTo>
                  <a:lnTo>
                    <a:pt x="401198" y="329035"/>
                  </a:lnTo>
                  <a:lnTo>
                    <a:pt x="388910" y="349423"/>
                  </a:lnTo>
                  <a:lnTo>
                    <a:pt x="390883" y="357329"/>
                  </a:lnTo>
                  <a:lnTo>
                    <a:pt x="399065" y="362232"/>
                  </a:lnTo>
                  <a:lnTo>
                    <a:pt x="401348" y="362823"/>
                  </a:lnTo>
                  <a:close/>
                </a:path>
                <a:path w="2327275" h="1121409">
                  <a:moveTo>
                    <a:pt x="1231828" y="281222"/>
                  </a:moveTo>
                  <a:lnTo>
                    <a:pt x="1238438" y="281222"/>
                  </a:lnTo>
                  <a:lnTo>
                    <a:pt x="1242434" y="279312"/>
                  </a:lnTo>
                  <a:lnTo>
                    <a:pt x="1249031" y="269919"/>
                  </a:lnTo>
                  <a:lnTo>
                    <a:pt x="1247620" y="261893"/>
                  </a:lnTo>
                  <a:lnTo>
                    <a:pt x="1182934" y="216913"/>
                  </a:lnTo>
                  <a:lnTo>
                    <a:pt x="1174906" y="218386"/>
                  </a:lnTo>
                  <a:lnTo>
                    <a:pt x="1166818" y="230086"/>
                  </a:lnTo>
                  <a:lnTo>
                    <a:pt x="1168289" y="238105"/>
                  </a:lnTo>
                  <a:lnTo>
                    <a:pt x="1229247" y="280471"/>
                  </a:lnTo>
                  <a:lnTo>
                    <a:pt x="1231828" y="281222"/>
                  </a:lnTo>
                  <a:close/>
                </a:path>
                <a:path w="2327275" h="1121409">
                  <a:moveTo>
                    <a:pt x="476971" y="242761"/>
                  </a:moveTo>
                  <a:lnTo>
                    <a:pt x="483588" y="242761"/>
                  </a:lnTo>
                  <a:lnTo>
                    <a:pt x="487671" y="240757"/>
                  </a:lnTo>
                  <a:lnTo>
                    <a:pt x="490152" y="237050"/>
                  </a:lnTo>
                  <a:lnTo>
                    <a:pt x="499507" y="223223"/>
                  </a:lnTo>
                  <a:lnTo>
                    <a:pt x="508744" y="209810"/>
                  </a:lnTo>
                  <a:lnTo>
                    <a:pt x="517832" y="196859"/>
                  </a:lnTo>
                  <a:lnTo>
                    <a:pt x="526738" y="184417"/>
                  </a:lnTo>
                  <a:lnTo>
                    <a:pt x="530904" y="178649"/>
                  </a:lnTo>
                  <a:lnTo>
                    <a:pt x="529610" y="170603"/>
                  </a:lnTo>
                  <a:lnTo>
                    <a:pt x="518064" y="162276"/>
                  </a:lnTo>
                  <a:lnTo>
                    <a:pt x="510009" y="163582"/>
                  </a:lnTo>
                  <a:lnTo>
                    <a:pt x="505847" y="169337"/>
                  </a:lnTo>
                  <a:lnTo>
                    <a:pt x="478217" y="208709"/>
                  </a:lnTo>
                  <a:lnTo>
                    <a:pt x="464780" y="228633"/>
                  </a:lnTo>
                  <a:lnTo>
                    <a:pt x="466365" y="236626"/>
                  </a:lnTo>
                  <a:lnTo>
                    <a:pt x="474477" y="242057"/>
                  </a:lnTo>
                  <a:lnTo>
                    <a:pt x="476971" y="242761"/>
                  </a:lnTo>
                  <a:close/>
                </a:path>
                <a:path w="2327275" h="1121409">
                  <a:moveTo>
                    <a:pt x="1115072" y="200787"/>
                  </a:moveTo>
                  <a:lnTo>
                    <a:pt x="1121689" y="200787"/>
                  </a:lnTo>
                  <a:lnTo>
                    <a:pt x="1125748" y="198803"/>
                  </a:lnTo>
                  <a:lnTo>
                    <a:pt x="1132221" y="189233"/>
                  </a:lnTo>
                  <a:lnTo>
                    <a:pt x="1130677" y="181234"/>
                  </a:lnTo>
                  <a:lnTo>
                    <a:pt x="1086721" y="151805"/>
                  </a:lnTo>
                  <a:lnTo>
                    <a:pt x="1080485" y="148104"/>
                  </a:lnTo>
                  <a:lnTo>
                    <a:pt x="1063302" y="138328"/>
                  </a:lnTo>
                  <a:lnTo>
                    <a:pt x="1055442" y="140499"/>
                  </a:lnTo>
                  <a:lnTo>
                    <a:pt x="1048407" y="152850"/>
                  </a:lnTo>
                  <a:lnTo>
                    <a:pt x="1050563" y="160706"/>
                  </a:lnTo>
                  <a:lnTo>
                    <a:pt x="1066188" y="169604"/>
                  </a:lnTo>
                  <a:lnTo>
                    <a:pt x="1073320" y="173806"/>
                  </a:lnTo>
                  <a:lnTo>
                    <a:pt x="1112564" y="200072"/>
                  </a:lnTo>
                  <a:lnTo>
                    <a:pt x="1115072" y="200787"/>
                  </a:lnTo>
                  <a:close/>
                </a:path>
                <a:path w="2327275" h="1121409">
                  <a:moveTo>
                    <a:pt x="993036" y="128859"/>
                  </a:moveTo>
                  <a:lnTo>
                    <a:pt x="999697" y="128859"/>
                  </a:lnTo>
                  <a:lnTo>
                    <a:pt x="1004184" y="126344"/>
                  </a:lnTo>
                  <a:lnTo>
                    <a:pt x="1009774" y="115639"/>
                  </a:lnTo>
                  <a:lnTo>
                    <a:pt x="1007327" y="107863"/>
                  </a:lnTo>
                  <a:lnTo>
                    <a:pt x="1001024" y="104570"/>
                  </a:lnTo>
                  <a:lnTo>
                    <a:pt x="971595" y="89526"/>
                  </a:lnTo>
                  <a:lnTo>
                    <a:pt x="957149" y="82361"/>
                  </a:lnTo>
                  <a:lnTo>
                    <a:pt x="936549" y="72395"/>
                  </a:lnTo>
                  <a:lnTo>
                    <a:pt x="928839" y="75084"/>
                  </a:lnTo>
                  <a:lnTo>
                    <a:pt x="922673" y="87913"/>
                  </a:lnTo>
                  <a:lnTo>
                    <a:pt x="925371" y="95598"/>
                  </a:lnTo>
                  <a:lnTo>
                    <a:pt x="945800" y="105473"/>
                  </a:lnTo>
                  <a:lnTo>
                    <a:pt x="960055" y="112542"/>
                  </a:lnTo>
                  <a:lnTo>
                    <a:pt x="974502" y="119857"/>
                  </a:lnTo>
                  <a:lnTo>
                    <a:pt x="991000" y="128388"/>
                  </a:lnTo>
                  <a:lnTo>
                    <a:pt x="993036" y="128859"/>
                  </a:lnTo>
                  <a:close/>
                </a:path>
                <a:path w="2327275" h="1121409">
                  <a:moveTo>
                    <a:pt x="560659" y="128384"/>
                  </a:moveTo>
                  <a:lnTo>
                    <a:pt x="567262" y="128384"/>
                  </a:lnTo>
                  <a:lnTo>
                    <a:pt x="570940" y="126801"/>
                  </a:lnTo>
                  <a:lnTo>
                    <a:pt x="573485" y="123732"/>
                  </a:lnTo>
                  <a:lnTo>
                    <a:pt x="584550" y="110675"/>
                  </a:lnTo>
                  <a:lnTo>
                    <a:pt x="595348" y="98497"/>
                  </a:lnTo>
                  <a:lnTo>
                    <a:pt x="605845" y="87239"/>
                  </a:lnTo>
                  <a:lnTo>
                    <a:pt x="616006" y="76941"/>
                  </a:lnTo>
                  <a:lnTo>
                    <a:pt x="621081" y="71954"/>
                  </a:lnTo>
                  <a:lnTo>
                    <a:pt x="621145" y="63804"/>
                  </a:lnTo>
                  <a:lnTo>
                    <a:pt x="611157" y="53660"/>
                  </a:lnTo>
                  <a:lnTo>
                    <a:pt x="602989" y="53604"/>
                  </a:lnTo>
                  <a:lnTo>
                    <a:pt x="597930" y="58587"/>
                  </a:lnTo>
                  <a:lnTo>
                    <a:pt x="565127" y="93747"/>
                  </a:lnTo>
                  <a:lnTo>
                    <a:pt x="549100" y="112773"/>
                  </a:lnTo>
                  <a:lnTo>
                    <a:pt x="549859" y="120889"/>
                  </a:lnTo>
                  <a:lnTo>
                    <a:pt x="557746" y="127412"/>
                  </a:lnTo>
                  <a:lnTo>
                    <a:pt x="560659" y="128384"/>
                  </a:lnTo>
                  <a:close/>
                </a:path>
                <a:path w="2327275" h="1121409">
                  <a:moveTo>
                    <a:pt x="865096" y="68233"/>
                  </a:moveTo>
                  <a:lnTo>
                    <a:pt x="871796" y="68233"/>
                  </a:lnTo>
                  <a:lnTo>
                    <a:pt x="876588" y="65244"/>
                  </a:lnTo>
                  <a:lnTo>
                    <a:pt x="881376" y="53724"/>
                  </a:lnTo>
                  <a:lnTo>
                    <a:pt x="878253" y="46189"/>
                  </a:lnTo>
                  <a:lnTo>
                    <a:pt x="839927" y="30902"/>
                  </a:lnTo>
                  <a:lnTo>
                    <a:pt x="803623" y="18196"/>
                  </a:lnTo>
                  <a:lnTo>
                    <a:pt x="796361" y="21866"/>
                  </a:lnTo>
                  <a:lnTo>
                    <a:pt x="791884" y="35364"/>
                  </a:lnTo>
                  <a:lnTo>
                    <a:pt x="795542" y="42642"/>
                  </a:lnTo>
                  <a:lnTo>
                    <a:pt x="802302" y="44879"/>
                  </a:lnTo>
                  <a:lnTo>
                    <a:pt x="816308" y="49685"/>
                  </a:lnTo>
                  <a:lnTo>
                    <a:pt x="830930" y="55029"/>
                  </a:lnTo>
                  <a:lnTo>
                    <a:pt x="846114" y="60890"/>
                  </a:lnTo>
                  <a:lnTo>
                    <a:pt x="863427" y="67916"/>
                  </a:lnTo>
                  <a:lnTo>
                    <a:pt x="865096" y="68233"/>
                  </a:lnTo>
                  <a:close/>
                </a:path>
                <a:path w="2327275" h="1121409">
                  <a:moveTo>
                    <a:pt x="736734" y="27975"/>
                  </a:moveTo>
                  <a:lnTo>
                    <a:pt x="743144" y="22972"/>
                  </a:lnTo>
                  <a:lnTo>
                    <a:pt x="744916" y="8870"/>
                  </a:lnTo>
                  <a:lnTo>
                    <a:pt x="739910" y="2434"/>
                  </a:lnTo>
                  <a:lnTo>
                    <a:pt x="732849" y="1546"/>
                  </a:lnTo>
                  <a:lnTo>
                    <a:pt x="718542" y="229"/>
                  </a:lnTo>
                  <a:lnTo>
                    <a:pt x="705354" y="0"/>
                  </a:lnTo>
                  <a:lnTo>
                    <a:pt x="693308" y="856"/>
                  </a:lnTo>
                  <a:lnTo>
                    <a:pt x="656417" y="12842"/>
                  </a:lnTo>
                  <a:lnTo>
                    <a:pt x="653638" y="20507"/>
                  </a:lnTo>
                  <a:lnTo>
                    <a:pt x="656088" y="25713"/>
                  </a:lnTo>
                  <a:lnTo>
                    <a:pt x="706804" y="25713"/>
                  </a:lnTo>
                  <a:lnTo>
                    <a:pt x="717692" y="25966"/>
                  </a:lnTo>
                  <a:lnTo>
                    <a:pt x="729642" y="27094"/>
                  </a:lnTo>
                  <a:lnTo>
                    <a:pt x="736734" y="27975"/>
                  </a:lnTo>
                  <a:close/>
                </a:path>
                <a:path w="2327275" h="1121409">
                  <a:moveTo>
                    <a:pt x="663502" y="34345"/>
                  </a:moveTo>
                  <a:lnTo>
                    <a:pt x="670179" y="34345"/>
                  </a:lnTo>
                  <a:lnTo>
                    <a:pt x="672038" y="33954"/>
                  </a:lnTo>
                  <a:lnTo>
                    <a:pt x="678953" y="30711"/>
                  </a:lnTo>
                  <a:lnTo>
                    <a:pt x="683881" y="28927"/>
                  </a:lnTo>
                  <a:lnTo>
                    <a:pt x="688475" y="27818"/>
                  </a:lnTo>
                  <a:lnTo>
                    <a:pt x="697043" y="26331"/>
                  </a:lnTo>
                  <a:lnTo>
                    <a:pt x="706804" y="25713"/>
                  </a:lnTo>
                  <a:lnTo>
                    <a:pt x="656088" y="25713"/>
                  </a:lnTo>
                  <a:lnTo>
                    <a:pt x="658864" y="31609"/>
                  </a:lnTo>
                  <a:lnTo>
                    <a:pt x="663502" y="34345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787757" y="2465644"/>
            <a:ext cx="9276080" cy="30846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sz="9600" spc="-320" dirty="0"/>
              <a:t>P</a:t>
            </a:r>
            <a:r>
              <a:rPr sz="9600" spc="430" dirty="0"/>
              <a:t>R</a:t>
            </a:r>
            <a:r>
              <a:rPr sz="9600" spc="1010" dirty="0"/>
              <a:t>I</a:t>
            </a:r>
            <a:r>
              <a:rPr sz="9600" spc="1115" dirty="0"/>
              <a:t>N</a:t>
            </a:r>
            <a:r>
              <a:rPr sz="9600" spc="-130" dirty="0"/>
              <a:t>C</a:t>
            </a:r>
            <a:r>
              <a:rPr sz="9600" spc="1010" dirty="0"/>
              <a:t>I</a:t>
            </a:r>
            <a:r>
              <a:rPr sz="9600" spc="-320" dirty="0"/>
              <a:t>P</a:t>
            </a:r>
            <a:r>
              <a:rPr sz="9600" spc="940" dirty="0"/>
              <a:t>L</a:t>
            </a:r>
            <a:r>
              <a:rPr sz="9600" spc="470" dirty="0"/>
              <a:t>E</a:t>
            </a:r>
            <a:r>
              <a:rPr sz="9600" spc="300" dirty="0"/>
              <a:t>S  </a:t>
            </a:r>
            <a:r>
              <a:rPr sz="9600" spc="240" dirty="0"/>
              <a:t>OF</a:t>
            </a:r>
            <a:r>
              <a:rPr sz="9600" spc="-919" dirty="0"/>
              <a:t> </a:t>
            </a:r>
            <a:r>
              <a:rPr sz="9600" spc="810" dirty="0"/>
              <a:t>HCI</a:t>
            </a:r>
            <a:endParaRPr sz="9600" dirty="0"/>
          </a:p>
        </p:txBody>
      </p:sp>
      <p:sp>
        <p:nvSpPr>
          <p:cNvPr id="43" name="object 43"/>
          <p:cNvSpPr/>
          <p:nvPr/>
        </p:nvSpPr>
        <p:spPr>
          <a:xfrm>
            <a:off x="222030" y="9634697"/>
            <a:ext cx="724549" cy="4018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7551" y="1706791"/>
            <a:ext cx="4180447" cy="676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72322"/>
            <a:ext cx="4486274" cy="6760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98368" y="3592874"/>
            <a:ext cx="7792084" cy="21831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27299"/>
              </a:lnSpc>
              <a:spcBef>
                <a:spcPts val="85"/>
              </a:spcBef>
            </a:pPr>
            <a:r>
              <a:rPr sz="3650" spc="190" dirty="0"/>
              <a:t>The</a:t>
            </a:r>
            <a:r>
              <a:rPr sz="3650" spc="-220" dirty="0"/>
              <a:t> </a:t>
            </a:r>
            <a:r>
              <a:rPr sz="3650" spc="35" dirty="0"/>
              <a:t>golden</a:t>
            </a:r>
            <a:r>
              <a:rPr sz="3650" spc="-215" dirty="0"/>
              <a:t> </a:t>
            </a:r>
            <a:r>
              <a:rPr sz="3650" spc="215" dirty="0"/>
              <a:t>principle</a:t>
            </a:r>
            <a:r>
              <a:rPr sz="3650" spc="-220" dirty="0"/>
              <a:t> </a:t>
            </a:r>
            <a:r>
              <a:rPr sz="3650" spc="434" dirty="0"/>
              <a:t>in</a:t>
            </a:r>
            <a:r>
              <a:rPr sz="3650" spc="-215" dirty="0"/>
              <a:t> </a:t>
            </a:r>
            <a:r>
              <a:rPr sz="3650" spc="290" dirty="0"/>
              <a:t>HCI</a:t>
            </a:r>
            <a:r>
              <a:rPr sz="3650" spc="-220" dirty="0"/>
              <a:t> </a:t>
            </a:r>
            <a:r>
              <a:rPr sz="3650" spc="220" dirty="0"/>
              <a:t>is</a:t>
            </a:r>
            <a:r>
              <a:rPr sz="3650" spc="-215" dirty="0"/>
              <a:t> </a:t>
            </a:r>
            <a:r>
              <a:rPr sz="3650" spc="300" dirty="0"/>
              <a:t>that  </a:t>
            </a:r>
            <a:r>
              <a:rPr sz="3750" spc="-5" dirty="0">
                <a:latin typeface="Verdana"/>
                <a:cs typeface="Verdana"/>
              </a:rPr>
              <a:t>“</a:t>
            </a:r>
            <a:r>
              <a:rPr sz="3650" spc="-5" dirty="0"/>
              <a:t>people</a:t>
            </a:r>
            <a:r>
              <a:rPr sz="3650" spc="-220" dirty="0"/>
              <a:t> </a:t>
            </a:r>
            <a:r>
              <a:rPr sz="3650" spc="160" dirty="0"/>
              <a:t>should</a:t>
            </a:r>
            <a:r>
              <a:rPr sz="3650" spc="-215" dirty="0"/>
              <a:t> </a:t>
            </a:r>
            <a:r>
              <a:rPr sz="3650" spc="40" dirty="0"/>
              <a:t>come</a:t>
            </a:r>
            <a:r>
              <a:rPr sz="3650" spc="-215" dirty="0"/>
              <a:t> </a:t>
            </a:r>
            <a:r>
              <a:rPr sz="3650" spc="305" dirty="0"/>
              <a:t>first</a:t>
            </a:r>
            <a:r>
              <a:rPr sz="3750" spc="305" dirty="0">
                <a:latin typeface="Verdana"/>
                <a:cs typeface="Verdana"/>
              </a:rPr>
              <a:t>”</a:t>
            </a:r>
            <a:r>
              <a:rPr sz="3750" spc="-515" dirty="0">
                <a:latin typeface="Verdana"/>
                <a:cs typeface="Verdana"/>
              </a:rPr>
              <a:t> </a:t>
            </a:r>
            <a:r>
              <a:rPr sz="3650" spc="320" dirty="0"/>
              <a:t>or</a:t>
            </a:r>
            <a:r>
              <a:rPr sz="3650" spc="-215" dirty="0"/>
              <a:t> </a:t>
            </a:r>
            <a:r>
              <a:rPr sz="3650" spc="114" dirty="0"/>
              <a:t>called  </a:t>
            </a:r>
            <a:r>
              <a:rPr sz="3750" spc="85" dirty="0">
                <a:latin typeface="Verdana"/>
                <a:cs typeface="Verdana"/>
              </a:rPr>
              <a:t>“</a:t>
            </a:r>
            <a:r>
              <a:rPr sz="3650" spc="85" dirty="0"/>
              <a:t>user</a:t>
            </a:r>
            <a:r>
              <a:rPr sz="3750" spc="85" dirty="0">
                <a:latin typeface="Verdana"/>
                <a:cs typeface="Verdana"/>
              </a:rPr>
              <a:t>-</a:t>
            </a:r>
            <a:r>
              <a:rPr sz="3650" spc="85" dirty="0"/>
              <a:t>centered</a:t>
            </a:r>
            <a:r>
              <a:rPr sz="3650" spc="-225" dirty="0"/>
              <a:t> </a:t>
            </a:r>
            <a:r>
              <a:rPr sz="3650" spc="35" dirty="0"/>
              <a:t>design</a:t>
            </a:r>
            <a:r>
              <a:rPr sz="3750" spc="35" dirty="0">
                <a:latin typeface="Verdana"/>
                <a:cs typeface="Verdana"/>
              </a:rPr>
              <a:t>”.</a:t>
            </a:r>
            <a:endParaRPr sz="37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2030" y="9634697"/>
            <a:ext cx="724549" cy="401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7046" y="5600700"/>
            <a:ext cx="4180447" cy="676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776" y="5905500"/>
            <a:ext cx="4486274" cy="67607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5839" y="1217967"/>
            <a:ext cx="7667161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430" dirty="0">
                <a:latin typeface="Verdana"/>
                <a:cs typeface="Verdana"/>
              </a:rPr>
              <a:t>“</a:t>
            </a:r>
            <a:r>
              <a:rPr sz="7200" spc="430" dirty="0"/>
              <a:t>Know</a:t>
            </a:r>
            <a:r>
              <a:rPr sz="7200" spc="-865" dirty="0"/>
              <a:t> </a:t>
            </a:r>
            <a:r>
              <a:rPr sz="7200" spc="660" dirty="0"/>
              <a:t>Thy</a:t>
            </a:r>
            <a:r>
              <a:rPr sz="7200" spc="-865" dirty="0"/>
              <a:t> </a:t>
            </a:r>
            <a:r>
              <a:rPr sz="7200" spc="60" dirty="0"/>
              <a:t>User</a:t>
            </a:r>
            <a:r>
              <a:rPr sz="7200" spc="60" dirty="0">
                <a:latin typeface="Verdana"/>
                <a:cs typeface="Verdana"/>
              </a:rPr>
              <a:t>”</a:t>
            </a:r>
            <a:endParaRPr sz="72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5839" y="2728083"/>
            <a:ext cx="9056541" cy="18036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750" spc="240" dirty="0">
                <a:solidFill>
                  <a:srgbClr val="6B6B6B"/>
                </a:solidFill>
                <a:latin typeface="Arial"/>
                <a:cs typeface="Arial"/>
              </a:rPr>
              <a:t>This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6B6B6B"/>
                </a:solidFill>
                <a:latin typeface="Arial"/>
                <a:cs typeface="Arial"/>
              </a:rPr>
              <a:t>principle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95" dirty="0">
                <a:solidFill>
                  <a:srgbClr val="6B6B6B"/>
                </a:solidFill>
                <a:latin typeface="Arial"/>
                <a:cs typeface="Arial"/>
              </a:rPr>
              <a:t>simply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70" dirty="0">
                <a:solidFill>
                  <a:srgbClr val="6B6B6B"/>
                </a:solidFill>
                <a:latin typeface="Arial"/>
                <a:cs typeface="Arial"/>
              </a:rPr>
              <a:t>states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10" dirty="0">
                <a:solidFill>
                  <a:srgbClr val="6B6B6B"/>
                </a:solidFill>
                <a:latin typeface="Arial"/>
                <a:cs typeface="Arial"/>
              </a:rPr>
              <a:t>that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6B6B6B"/>
                </a:solidFill>
                <a:latin typeface="Arial"/>
                <a:cs typeface="Arial"/>
              </a:rPr>
              <a:t>the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50" dirty="0">
                <a:solidFill>
                  <a:srgbClr val="6B6B6B"/>
                </a:solidFill>
                <a:latin typeface="Arial"/>
                <a:cs typeface="Arial"/>
              </a:rPr>
              <a:t>interaction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0" dirty="0">
                <a:solidFill>
                  <a:srgbClr val="6B6B6B"/>
                </a:solidFill>
                <a:latin typeface="Arial"/>
                <a:cs typeface="Arial"/>
              </a:rPr>
              <a:t>and</a:t>
            </a:r>
            <a:endParaRPr sz="2750" dirty="0">
              <a:latin typeface="Arial"/>
              <a:cs typeface="Arial"/>
            </a:endParaRPr>
          </a:p>
          <a:p>
            <a:pPr marL="12700" marR="5080">
              <a:lnSpc>
                <a:spcPct val="171200"/>
              </a:lnSpc>
              <a:spcBef>
                <a:spcPts val="50"/>
              </a:spcBef>
            </a:pPr>
            <a:r>
              <a:rPr sz="2750" spc="105" dirty="0">
                <a:solidFill>
                  <a:srgbClr val="6B6B6B"/>
                </a:solidFill>
                <a:latin typeface="Arial"/>
                <a:cs typeface="Arial"/>
              </a:rPr>
              <a:t>interface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6B6B6B"/>
                </a:solidFill>
                <a:latin typeface="Arial"/>
                <a:cs typeface="Arial"/>
              </a:rPr>
              <a:t>should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6B6B6B"/>
                </a:solidFill>
                <a:latin typeface="Arial"/>
                <a:cs typeface="Arial"/>
              </a:rPr>
              <a:t>cater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6B6B6B"/>
                </a:solidFill>
                <a:latin typeface="Arial"/>
                <a:cs typeface="Arial"/>
              </a:rPr>
              <a:t>to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6B6B6B"/>
                </a:solidFill>
                <a:latin typeface="Arial"/>
                <a:cs typeface="Arial"/>
              </a:rPr>
              <a:t>the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-30" dirty="0">
                <a:solidFill>
                  <a:srgbClr val="6B6B6B"/>
                </a:solidFill>
                <a:latin typeface="Arial"/>
                <a:cs typeface="Arial"/>
              </a:rPr>
              <a:t>needs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0" dirty="0">
                <a:solidFill>
                  <a:srgbClr val="6B6B6B"/>
                </a:solidFill>
                <a:latin typeface="Arial"/>
                <a:cs typeface="Arial"/>
              </a:rPr>
              <a:t>and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6B6B6B"/>
                </a:solidFill>
                <a:latin typeface="Arial"/>
                <a:cs typeface="Arial"/>
              </a:rPr>
              <a:t>capabilities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30" dirty="0">
                <a:solidFill>
                  <a:srgbClr val="6B6B6B"/>
                </a:solidFill>
                <a:latin typeface="Arial"/>
                <a:cs typeface="Arial"/>
              </a:rPr>
              <a:t>of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6B6B6B"/>
                </a:solidFill>
                <a:latin typeface="Arial"/>
                <a:cs typeface="Arial"/>
              </a:rPr>
              <a:t>the  </a:t>
            </a:r>
            <a:r>
              <a:rPr sz="2750" spc="120" dirty="0">
                <a:solidFill>
                  <a:srgbClr val="6B6B6B"/>
                </a:solidFill>
                <a:latin typeface="Arial"/>
                <a:cs typeface="Arial"/>
              </a:rPr>
              <a:t>target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14" dirty="0">
                <a:solidFill>
                  <a:srgbClr val="6B6B6B"/>
                </a:solidFill>
                <a:latin typeface="Arial"/>
                <a:cs typeface="Arial"/>
              </a:rPr>
              <a:t>user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30" dirty="0">
                <a:solidFill>
                  <a:srgbClr val="6B6B6B"/>
                </a:solidFill>
                <a:latin typeface="Arial"/>
                <a:cs typeface="Arial"/>
              </a:rPr>
              <a:t>of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6B6B6B"/>
                </a:solidFill>
                <a:latin typeface="Arial"/>
                <a:cs typeface="Arial"/>
              </a:rPr>
              <a:t>the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95" dirty="0">
                <a:solidFill>
                  <a:srgbClr val="6B6B6B"/>
                </a:solidFill>
                <a:latin typeface="Arial"/>
                <a:cs typeface="Arial"/>
              </a:rPr>
              <a:t>system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310" dirty="0">
                <a:solidFill>
                  <a:srgbClr val="6B6B6B"/>
                </a:solidFill>
                <a:latin typeface="Arial"/>
                <a:cs typeface="Arial"/>
              </a:rPr>
              <a:t>in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5" dirty="0">
                <a:solidFill>
                  <a:srgbClr val="6B6B6B"/>
                </a:solidFill>
                <a:latin typeface="Arial"/>
                <a:cs typeface="Arial"/>
              </a:rPr>
              <a:t>design</a:t>
            </a:r>
            <a:r>
              <a:rPr sz="2800" spc="15" dirty="0">
                <a:solidFill>
                  <a:srgbClr val="6B6B6B"/>
                </a:solidFill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030" y="9634697"/>
            <a:ext cx="724549" cy="401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DC495-9F2F-4850-A5AE-9595FDEF7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605636"/>
            <a:ext cx="7405196" cy="4537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A74FF-4CB5-487B-9C4B-E8E740BAA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796" y="5189254"/>
            <a:ext cx="9271966" cy="36118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25"/>
              </a:spcBef>
            </a:pPr>
            <a:r>
              <a:rPr spc="180" dirty="0"/>
              <a:t>Understand</a:t>
            </a:r>
            <a:r>
              <a:rPr spc="-805" dirty="0"/>
              <a:t> </a:t>
            </a:r>
            <a:r>
              <a:rPr spc="240" dirty="0"/>
              <a:t>the</a:t>
            </a:r>
            <a:r>
              <a:rPr spc="-805" dirty="0"/>
              <a:t> </a:t>
            </a:r>
            <a:r>
              <a:rPr spc="229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4282" y="2628900"/>
            <a:ext cx="8179434" cy="22148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128400"/>
              </a:lnSpc>
              <a:spcBef>
                <a:spcPts val="155"/>
              </a:spcBef>
            </a:pPr>
            <a:r>
              <a:rPr sz="3650" spc="240" dirty="0">
                <a:solidFill>
                  <a:srgbClr val="6B6B6B"/>
                </a:solidFill>
                <a:latin typeface="Arial"/>
                <a:cs typeface="Arial"/>
              </a:rPr>
              <a:t>Another </a:t>
            </a:r>
            <a:r>
              <a:rPr sz="3650" spc="170" dirty="0">
                <a:solidFill>
                  <a:srgbClr val="6B6B6B"/>
                </a:solidFill>
                <a:latin typeface="Arial"/>
                <a:cs typeface="Arial"/>
              </a:rPr>
              <a:t>almost</a:t>
            </a:r>
            <a:r>
              <a:rPr sz="3750" spc="170" dirty="0">
                <a:solidFill>
                  <a:srgbClr val="6B6B6B"/>
                </a:solidFill>
                <a:latin typeface="Verdana"/>
                <a:cs typeface="Verdana"/>
              </a:rPr>
              <a:t>-</a:t>
            </a:r>
            <a:r>
              <a:rPr sz="3650" spc="170" dirty="0">
                <a:solidFill>
                  <a:srgbClr val="6B6B6B"/>
                </a:solidFill>
                <a:latin typeface="Arial"/>
                <a:cs typeface="Arial"/>
              </a:rPr>
              <a:t>commonsensical  </a:t>
            </a:r>
            <a:r>
              <a:rPr sz="3650" spc="215" dirty="0">
                <a:solidFill>
                  <a:srgbClr val="6B6B6B"/>
                </a:solidFill>
                <a:latin typeface="Arial"/>
                <a:cs typeface="Arial"/>
              </a:rPr>
              <a:t>principle</a:t>
            </a:r>
            <a:r>
              <a:rPr sz="3650" spc="-22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650" spc="220" dirty="0">
                <a:solidFill>
                  <a:srgbClr val="6B6B6B"/>
                </a:solidFill>
                <a:latin typeface="Arial"/>
                <a:cs typeface="Arial"/>
              </a:rPr>
              <a:t>is</a:t>
            </a:r>
            <a:r>
              <a:rPr sz="3650" spc="-21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650" spc="204" dirty="0">
                <a:solidFill>
                  <a:srgbClr val="6B6B6B"/>
                </a:solidFill>
                <a:latin typeface="Arial"/>
                <a:cs typeface="Arial"/>
              </a:rPr>
              <a:t>to</a:t>
            </a:r>
            <a:r>
              <a:rPr sz="3650" spc="-21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650" spc="5" dirty="0">
                <a:solidFill>
                  <a:srgbClr val="6B6B6B"/>
                </a:solidFill>
                <a:latin typeface="Arial"/>
                <a:cs typeface="Arial"/>
              </a:rPr>
              <a:t>base</a:t>
            </a:r>
            <a:r>
              <a:rPr sz="3650" spc="-21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650" spc="290" dirty="0">
                <a:solidFill>
                  <a:srgbClr val="6B6B6B"/>
                </a:solidFill>
                <a:latin typeface="Arial"/>
                <a:cs typeface="Arial"/>
              </a:rPr>
              <a:t>HCI</a:t>
            </a:r>
            <a:r>
              <a:rPr sz="3650" spc="-21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650" spc="85" dirty="0">
                <a:solidFill>
                  <a:srgbClr val="6B6B6B"/>
                </a:solidFill>
                <a:latin typeface="Arial"/>
                <a:cs typeface="Arial"/>
              </a:rPr>
              <a:t>design</a:t>
            </a:r>
            <a:r>
              <a:rPr sz="3650" spc="-22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650" spc="190" dirty="0">
                <a:solidFill>
                  <a:srgbClr val="6B6B6B"/>
                </a:solidFill>
                <a:latin typeface="Arial"/>
                <a:cs typeface="Arial"/>
              </a:rPr>
              <a:t>on</a:t>
            </a:r>
            <a:r>
              <a:rPr sz="3650" spc="-21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650" spc="165" dirty="0">
                <a:solidFill>
                  <a:srgbClr val="6B6B6B"/>
                </a:solidFill>
                <a:latin typeface="Arial"/>
                <a:cs typeface="Arial"/>
              </a:rPr>
              <a:t>the  </a:t>
            </a:r>
            <a:r>
              <a:rPr sz="3650" spc="195" dirty="0">
                <a:solidFill>
                  <a:srgbClr val="6B6B6B"/>
                </a:solidFill>
                <a:latin typeface="Arial"/>
                <a:cs typeface="Arial"/>
              </a:rPr>
              <a:t>understanding</a:t>
            </a:r>
            <a:r>
              <a:rPr sz="3650" spc="-22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650" spc="190" dirty="0">
                <a:solidFill>
                  <a:srgbClr val="6B6B6B"/>
                </a:solidFill>
                <a:latin typeface="Arial"/>
                <a:cs typeface="Arial"/>
              </a:rPr>
              <a:t>of</a:t>
            </a:r>
            <a:r>
              <a:rPr sz="3650" spc="-22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650" spc="165" dirty="0">
                <a:solidFill>
                  <a:srgbClr val="6B6B6B"/>
                </a:solidFill>
                <a:latin typeface="Arial"/>
                <a:cs typeface="Arial"/>
              </a:rPr>
              <a:t>the</a:t>
            </a:r>
            <a:r>
              <a:rPr sz="3650" spc="-21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650" spc="150" dirty="0">
                <a:solidFill>
                  <a:srgbClr val="6B6B6B"/>
                </a:solidFill>
                <a:latin typeface="Arial"/>
                <a:cs typeface="Arial"/>
              </a:rPr>
              <a:t>task</a:t>
            </a:r>
            <a:r>
              <a:rPr sz="3750" spc="150" dirty="0">
                <a:solidFill>
                  <a:srgbClr val="6B6B6B"/>
                </a:solidFill>
                <a:latin typeface="Verdana"/>
                <a:cs typeface="Verdana"/>
              </a:rPr>
              <a:t>.</a:t>
            </a:r>
            <a:endParaRPr sz="37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030" y="9634697"/>
            <a:ext cx="724549" cy="40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E226B-93D6-41B2-A68D-99228D770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9" t="10546" r="1202"/>
          <a:stretch/>
        </p:blipFill>
        <p:spPr>
          <a:xfrm>
            <a:off x="4523591" y="5443221"/>
            <a:ext cx="9573410" cy="3071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08560" y="5453836"/>
            <a:ext cx="4180447" cy="676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3527" y="5086706"/>
            <a:ext cx="4486274" cy="6760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6200" y="363159"/>
            <a:ext cx="9617075" cy="1188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600" spc="-215" dirty="0"/>
              <a:t>Reduce </a:t>
            </a:r>
            <a:r>
              <a:rPr sz="7600" spc="430" dirty="0"/>
              <a:t>Memory</a:t>
            </a:r>
            <a:r>
              <a:rPr sz="7600" spc="-1405" dirty="0"/>
              <a:t> </a:t>
            </a:r>
            <a:r>
              <a:rPr sz="7600" spc="240" dirty="0"/>
              <a:t>Load</a:t>
            </a:r>
            <a:endParaRPr sz="760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28570" y="1638300"/>
            <a:ext cx="16521230" cy="3274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750" spc="85" dirty="0"/>
              <a:t>Designing</a:t>
            </a:r>
            <a:r>
              <a:rPr sz="2750" spc="-190" dirty="0"/>
              <a:t> </a:t>
            </a:r>
            <a:r>
              <a:rPr sz="2750" spc="150" dirty="0"/>
              <a:t>interaction</a:t>
            </a:r>
            <a:r>
              <a:rPr sz="2750" spc="-185" dirty="0"/>
              <a:t> </a:t>
            </a:r>
            <a:r>
              <a:rPr sz="2750" spc="330" dirty="0"/>
              <a:t>with</a:t>
            </a:r>
            <a:r>
              <a:rPr sz="2750" spc="-185" dirty="0"/>
              <a:t> </a:t>
            </a:r>
            <a:r>
              <a:rPr sz="2750" spc="60" dirty="0"/>
              <a:t>as</a:t>
            </a:r>
            <a:r>
              <a:rPr sz="2750" spc="-185" dirty="0"/>
              <a:t> </a:t>
            </a:r>
            <a:r>
              <a:rPr sz="2750" spc="200" dirty="0"/>
              <a:t>little</a:t>
            </a:r>
            <a:r>
              <a:rPr sz="2750" spc="-185" dirty="0"/>
              <a:t> </a:t>
            </a:r>
            <a:r>
              <a:rPr sz="2750" spc="185" dirty="0"/>
              <a:t>memory</a:t>
            </a:r>
            <a:r>
              <a:rPr sz="2750" spc="-190" dirty="0"/>
              <a:t> </a:t>
            </a:r>
            <a:r>
              <a:rPr sz="2750" spc="85" dirty="0"/>
              <a:t>load</a:t>
            </a:r>
            <a:r>
              <a:rPr sz="2750" spc="-185" dirty="0"/>
              <a:t> </a:t>
            </a:r>
            <a:r>
              <a:rPr sz="2750" spc="60" dirty="0"/>
              <a:t>as</a:t>
            </a:r>
            <a:endParaRPr sz="2750" dirty="0"/>
          </a:p>
          <a:p>
            <a:pPr marL="314960" marR="5080">
              <a:lnSpc>
                <a:spcPct val="170400"/>
              </a:lnSpc>
              <a:spcBef>
                <a:spcPts val="75"/>
              </a:spcBef>
            </a:pPr>
            <a:r>
              <a:rPr sz="2750" spc="35" dirty="0"/>
              <a:t>possible </a:t>
            </a:r>
            <a:r>
              <a:rPr sz="2750" spc="155" dirty="0"/>
              <a:t>is </a:t>
            </a:r>
            <a:r>
              <a:rPr sz="2750" spc="140" dirty="0"/>
              <a:t>a </a:t>
            </a:r>
            <a:r>
              <a:rPr sz="2750" spc="145" dirty="0"/>
              <a:t>principle </a:t>
            </a:r>
            <a:r>
              <a:rPr sz="2750" spc="210" dirty="0"/>
              <a:t>that </a:t>
            </a:r>
            <a:r>
              <a:rPr sz="2750" spc="80" dirty="0"/>
              <a:t>also </a:t>
            </a:r>
            <a:r>
              <a:rPr sz="2750" spc="90" dirty="0"/>
              <a:t>has </a:t>
            </a:r>
            <a:r>
              <a:rPr sz="2750" spc="140" dirty="0"/>
              <a:t>a </a:t>
            </a:r>
            <a:r>
              <a:rPr sz="2750" spc="110" dirty="0"/>
              <a:t>theoretical  </a:t>
            </a:r>
            <a:r>
              <a:rPr sz="2750" spc="50" dirty="0"/>
              <a:t>basis</a:t>
            </a:r>
            <a:r>
              <a:rPr sz="2800" spc="50" dirty="0">
                <a:latin typeface="Verdana"/>
                <a:cs typeface="Verdana"/>
              </a:rPr>
              <a:t>. </a:t>
            </a:r>
            <a:r>
              <a:rPr sz="2750" spc="195" dirty="0"/>
              <a:t>Humans </a:t>
            </a:r>
            <a:r>
              <a:rPr sz="2750" spc="135" dirty="0"/>
              <a:t>are </a:t>
            </a:r>
            <a:r>
              <a:rPr sz="2750" spc="170" dirty="0"/>
              <a:t>certainly </a:t>
            </a:r>
            <a:r>
              <a:rPr sz="2750" spc="140" dirty="0"/>
              <a:t>more </a:t>
            </a:r>
            <a:r>
              <a:rPr sz="2750" spc="120" dirty="0"/>
              <a:t>efficient </a:t>
            </a:r>
            <a:r>
              <a:rPr sz="2750" spc="310" dirty="0"/>
              <a:t>in  </a:t>
            </a:r>
            <a:r>
              <a:rPr sz="2750" spc="200" dirty="0"/>
              <a:t>carrying</a:t>
            </a:r>
            <a:r>
              <a:rPr sz="2750" spc="-190" dirty="0"/>
              <a:t> </a:t>
            </a:r>
            <a:r>
              <a:rPr sz="2750" spc="125" dirty="0"/>
              <a:t>out</a:t>
            </a:r>
            <a:r>
              <a:rPr sz="2750" spc="-185" dirty="0"/>
              <a:t> </a:t>
            </a:r>
            <a:r>
              <a:rPr sz="2750" spc="110" dirty="0"/>
              <a:t>tasks</a:t>
            </a:r>
            <a:r>
              <a:rPr sz="2750" spc="-190" dirty="0"/>
              <a:t> </a:t>
            </a:r>
            <a:r>
              <a:rPr sz="2750" spc="210" dirty="0"/>
              <a:t>that</a:t>
            </a:r>
            <a:r>
              <a:rPr sz="2750" spc="-185" dirty="0"/>
              <a:t> </a:t>
            </a:r>
            <a:r>
              <a:rPr sz="2750" spc="145" dirty="0"/>
              <a:t>require</a:t>
            </a:r>
            <a:r>
              <a:rPr sz="2750" spc="-185" dirty="0"/>
              <a:t> </a:t>
            </a:r>
            <a:r>
              <a:rPr sz="2750" spc="15" dirty="0"/>
              <a:t>less</a:t>
            </a:r>
            <a:r>
              <a:rPr sz="2750" spc="-190" dirty="0"/>
              <a:t> </a:t>
            </a:r>
            <a:r>
              <a:rPr sz="2750" spc="185" dirty="0"/>
              <a:t>memory</a:t>
            </a:r>
            <a:r>
              <a:rPr sz="2750" spc="-185" dirty="0"/>
              <a:t> </a:t>
            </a:r>
            <a:r>
              <a:rPr sz="2750" spc="40" dirty="0"/>
              <a:t>burden</a:t>
            </a:r>
            <a:r>
              <a:rPr sz="2800" spc="40" dirty="0">
                <a:latin typeface="Verdana"/>
                <a:cs typeface="Verdana"/>
              </a:rPr>
              <a:t>,  </a:t>
            </a:r>
            <a:r>
              <a:rPr sz="2750" spc="75" dirty="0"/>
              <a:t>long </a:t>
            </a:r>
            <a:r>
              <a:rPr sz="2750" spc="229" dirty="0"/>
              <a:t>or </a:t>
            </a:r>
            <a:r>
              <a:rPr sz="2750" spc="185" dirty="0"/>
              <a:t>short </a:t>
            </a:r>
            <a:r>
              <a:rPr sz="2750" spc="165" dirty="0"/>
              <a:t>term</a:t>
            </a:r>
            <a:r>
              <a:rPr sz="2800" spc="165" dirty="0">
                <a:latin typeface="Verdana"/>
                <a:cs typeface="Verdana"/>
              </a:rPr>
              <a:t>. </a:t>
            </a:r>
            <a:r>
              <a:rPr sz="2750" spc="40" dirty="0"/>
              <a:t>Keeping </a:t>
            </a:r>
            <a:r>
              <a:rPr sz="2750" spc="110" dirty="0"/>
              <a:t>the </a:t>
            </a:r>
            <a:r>
              <a:rPr sz="2750" spc="60" dirty="0"/>
              <a:t>user</a:t>
            </a:r>
            <a:r>
              <a:rPr sz="2800" spc="60" dirty="0">
                <a:latin typeface="Verdana"/>
                <a:cs typeface="Verdana"/>
              </a:rPr>
              <a:t>’</a:t>
            </a:r>
            <a:r>
              <a:rPr sz="2750" spc="60" dirty="0"/>
              <a:t>s </a:t>
            </a:r>
            <a:r>
              <a:rPr sz="2750" spc="215" dirty="0"/>
              <a:t>shortterm  </a:t>
            </a:r>
            <a:r>
              <a:rPr sz="2750" spc="185" dirty="0"/>
              <a:t>memory</a:t>
            </a:r>
            <a:r>
              <a:rPr sz="2750" spc="-185" dirty="0"/>
              <a:t> </a:t>
            </a:r>
            <a:r>
              <a:rPr sz="2750" spc="85" dirty="0"/>
              <a:t>load</a:t>
            </a:r>
            <a:r>
              <a:rPr sz="2750" spc="-185" dirty="0"/>
              <a:t> </a:t>
            </a:r>
            <a:r>
              <a:rPr sz="2750" spc="160" dirty="0"/>
              <a:t>light</a:t>
            </a:r>
            <a:r>
              <a:rPr sz="2750" spc="-185" dirty="0"/>
              <a:t> </a:t>
            </a:r>
            <a:r>
              <a:rPr sz="2750" spc="155" dirty="0"/>
              <a:t>is</a:t>
            </a:r>
            <a:r>
              <a:rPr sz="2750" spc="-185" dirty="0"/>
              <a:t> </a:t>
            </a:r>
            <a:r>
              <a:rPr sz="2750" spc="130" dirty="0"/>
              <a:t>of</a:t>
            </a:r>
            <a:r>
              <a:rPr sz="2750" spc="-180" dirty="0"/>
              <a:t> </a:t>
            </a:r>
            <a:r>
              <a:rPr sz="2750" spc="225" dirty="0"/>
              <a:t>particular</a:t>
            </a:r>
            <a:r>
              <a:rPr sz="2750" spc="-185" dirty="0"/>
              <a:t> </a:t>
            </a:r>
            <a:r>
              <a:rPr sz="2750" spc="155" dirty="0"/>
              <a:t>importance</a:t>
            </a:r>
            <a:r>
              <a:rPr sz="2750" spc="-185" dirty="0"/>
              <a:t> </a:t>
            </a:r>
            <a:r>
              <a:rPr sz="2750" spc="330" dirty="0"/>
              <a:t>with  </a:t>
            </a:r>
            <a:r>
              <a:rPr sz="2750" spc="120" dirty="0"/>
              <a:t>regard </a:t>
            </a:r>
            <a:r>
              <a:rPr sz="2750" spc="145" dirty="0"/>
              <a:t>to </a:t>
            </a:r>
            <a:r>
              <a:rPr sz="2750" spc="110" dirty="0"/>
              <a:t>the </a:t>
            </a:r>
            <a:r>
              <a:rPr sz="2750" spc="75" dirty="0"/>
              <a:t>interface</a:t>
            </a:r>
            <a:r>
              <a:rPr sz="2800" spc="75" dirty="0">
                <a:latin typeface="Verdana"/>
                <a:cs typeface="Verdana"/>
              </a:rPr>
              <a:t>’</a:t>
            </a:r>
            <a:r>
              <a:rPr sz="2750" spc="75" dirty="0"/>
              <a:t>s </a:t>
            </a:r>
            <a:r>
              <a:rPr sz="2750" spc="95" dirty="0"/>
              <a:t>role </a:t>
            </a:r>
            <a:r>
              <a:rPr sz="2750" spc="60" dirty="0"/>
              <a:t>as </a:t>
            </a:r>
            <a:r>
              <a:rPr sz="2750" spc="140" dirty="0"/>
              <a:t>a </a:t>
            </a:r>
            <a:r>
              <a:rPr sz="2750" spc="130" dirty="0"/>
              <a:t>quick </a:t>
            </a:r>
            <a:r>
              <a:rPr sz="2750" spc="140" dirty="0"/>
              <a:t>and </a:t>
            </a:r>
            <a:r>
              <a:rPr sz="2750" spc="-5" dirty="0"/>
              <a:t>easy  </a:t>
            </a:r>
            <a:r>
              <a:rPr sz="2750" spc="50" dirty="0"/>
              <a:t>guidance</a:t>
            </a:r>
            <a:r>
              <a:rPr sz="2750" spc="-190" dirty="0"/>
              <a:t> </a:t>
            </a:r>
            <a:r>
              <a:rPr sz="2750" spc="145" dirty="0"/>
              <a:t>to</a:t>
            </a:r>
            <a:r>
              <a:rPr sz="2750" spc="-185" dirty="0"/>
              <a:t> </a:t>
            </a:r>
            <a:r>
              <a:rPr sz="2750" spc="110" dirty="0"/>
              <a:t>the</a:t>
            </a:r>
            <a:r>
              <a:rPr sz="2750" spc="-185" dirty="0"/>
              <a:t> </a:t>
            </a:r>
            <a:r>
              <a:rPr sz="2750" spc="100" dirty="0"/>
              <a:t>completion</a:t>
            </a:r>
            <a:r>
              <a:rPr sz="2750" spc="-185" dirty="0"/>
              <a:t> </a:t>
            </a:r>
            <a:r>
              <a:rPr sz="2750" spc="130" dirty="0"/>
              <a:t>of</a:t>
            </a:r>
            <a:r>
              <a:rPr sz="2750" spc="-185" dirty="0"/>
              <a:t> </a:t>
            </a:r>
            <a:r>
              <a:rPr sz="2750" spc="110" dirty="0"/>
              <a:t>the</a:t>
            </a:r>
            <a:r>
              <a:rPr sz="2750" spc="-190" dirty="0"/>
              <a:t> </a:t>
            </a:r>
            <a:r>
              <a:rPr sz="2750" spc="100" dirty="0"/>
              <a:t>task</a:t>
            </a:r>
            <a:r>
              <a:rPr sz="2800" spc="100" dirty="0"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030" y="9634697"/>
            <a:ext cx="724549" cy="401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049B9-4235-47A3-9B5E-9943B1FD5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203" y="5399395"/>
            <a:ext cx="9298430" cy="4234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7553" y="5676900"/>
            <a:ext cx="4180447" cy="676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1898" y="5094901"/>
            <a:ext cx="4486274" cy="6760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54376" y="302313"/>
            <a:ext cx="9794240" cy="1188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600" spc="360" dirty="0"/>
              <a:t>Strive</a:t>
            </a:r>
            <a:r>
              <a:rPr sz="7600" spc="-810" dirty="0"/>
              <a:t> </a:t>
            </a:r>
            <a:r>
              <a:rPr sz="7600" spc="525" dirty="0"/>
              <a:t>for</a:t>
            </a:r>
            <a:r>
              <a:rPr sz="7600" spc="-810" dirty="0"/>
              <a:t> </a:t>
            </a:r>
            <a:r>
              <a:rPr sz="7600" spc="70" dirty="0"/>
              <a:t>Consistency</a:t>
            </a:r>
            <a:endParaRPr sz="7600" dirty="0"/>
          </a:p>
        </p:txBody>
      </p:sp>
      <p:sp>
        <p:nvSpPr>
          <p:cNvPr id="5" name="object 5"/>
          <p:cNvSpPr txBox="1"/>
          <p:nvPr/>
        </p:nvSpPr>
        <p:spPr>
          <a:xfrm>
            <a:off x="946580" y="1592962"/>
            <a:ext cx="16731820" cy="18073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295" dirty="0">
                <a:solidFill>
                  <a:srgbClr val="6B6B6B"/>
                </a:solidFill>
                <a:latin typeface="Arial"/>
                <a:cs typeface="Arial"/>
              </a:rPr>
              <a:t>In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6B6B6B"/>
                </a:solidFill>
                <a:latin typeface="Arial"/>
                <a:cs typeface="Arial"/>
              </a:rPr>
              <a:t>the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6B6B6B"/>
                </a:solidFill>
                <a:latin typeface="Arial"/>
                <a:cs typeface="Arial"/>
              </a:rPr>
              <a:t>longer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6B6B6B"/>
                </a:solidFill>
                <a:latin typeface="Arial"/>
                <a:cs typeface="Arial"/>
              </a:rPr>
              <a:t>term</a:t>
            </a:r>
            <a:r>
              <a:rPr sz="2800" spc="105" dirty="0">
                <a:solidFill>
                  <a:srgbClr val="6B6B6B"/>
                </a:solidFill>
                <a:latin typeface="Verdana"/>
                <a:cs typeface="Verdana"/>
              </a:rPr>
              <a:t>,</a:t>
            </a:r>
            <a:r>
              <a:rPr sz="2800" spc="-409" dirty="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sz="2750" spc="-15" dirty="0">
                <a:solidFill>
                  <a:srgbClr val="6B6B6B"/>
                </a:solidFill>
                <a:latin typeface="Arial"/>
                <a:cs typeface="Arial"/>
              </a:rPr>
              <a:t>one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04" dirty="0">
                <a:solidFill>
                  <a:srgbClr val="6B6B6B"/>
                </a:solidFill>
                <a:latin typeface="Arial"/>
                <a:cs typeface="Arial"/>
              </a:rPr>
              <a:t>way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6B6B6B"/>
                </a:solidFill>
                <a:latin typeface="Arial"/>
                <a:cs typeface="Arial"/>
              </a:rPr>
              <a:t>to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35" dirty="0">
                <a:solidFill>
                  <a:srgbClr val="6B6B6B"/>
                </a:solidFill>
                <a:latin typeface="Arial"/>
                <a:cs typeface="Arial"/>
              </a:rPr>
              <a:t>unburden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10" dirty="0">
                <a:solidFill>
                  <a:srgbClr val="6B6B6B"/>
                </a:solidFill>
                <a:latin typeface="Arial"/>
                <a:cs typeface="Arial"/>
              </a:rPr>
              <a:t>the</a:t>
            </a:r>
            <a:endParaRPr sz="2750" dirty="0">
              <a:latin typeface="Arial"/>
              <a:cs typeface="Arial"/>
            </a:endParaRPr>
          </a:p>
          <a:p>
            <a:pPr marL="12700" marR="5080">
              <a:lnSpc>
                <a:spcPct val="169600"/>
              </a:lnSpc>
            </a:pPr>
            <a:r>
              <a:rPr sz="2750" spc="185" dirty="0">
                <a:solidFill>
                  <a:srgbClr val="6B6B6B"/>
                </a:solidFill>
                <a:latin typeface="Arial"/>
                <a:cs typeface="Arial"/>
              </a:rPr>
              <a:t>memory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85" dirty="0">
                <a:solidFill>
                  <a:srgbClr val="6B6B6B"/>
                </a:solidFill>
                <a:latin typeface="Arial"/>
                <a:cs typeface="Arial"/>
              </a:rPr>
              <a:t>load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6B6B6B"/>
                </a:solidFill>
                <a:latin typeface="Arial"/>
                <a:cs typeface="Arial"/>
              </a:rPr>
              <a:t>is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6B6B6B"/>
                </a:solidFill>
                <a:latin typeface="Arial"/>
                <a:cs typeface="Arial"/>
              </a:rPr>
              <a:t>to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-30" dirty="0">
                <a:solidFill>
                  <a:srgbClr val="6B6B6B"/>
                </a:solidFill>
                <a:latin typeface="Arial"/>
                <a:cs typeface="Arial"/>
              </a:rPr>
              <a:t>keep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50" dirty="0">
                <a:solidFill>
                  <a:srgbClr val="6B6B6B"/>
                </a:solidFill>
                <a:latin typeface="Arial"/>
                <a:cs typeface="Arial"/>
              </a:rPr>
              <a:t>consistency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800" spc="-145" dirty="0">
                <a:solidFill>
                  <a:srgbClr val="6B6B6B"/>
                </a:solidFill>
                <a:latin typeface="Verdana"/>
                <a:cs typeface="Verdana"/>
              </a:rPr>
              <a:t>[</a:t>
            </a:r>
            <a:r>
              <a:rPr sz="2750" spc="-145" dirty="0">
                <a:solidFill>
                  <a:srgbClr val="6B6B6B"/>
                </a:solidFill>
                <a:latin typeface="Arial"/>
                <a:cs typeface="Arial"/>
              </a:rPr>
              <a:t>4</a:t>
            </a:r>
            <a:r>
              <a:rPr sz="2800" spc="-145" dirty="0">
                <a:solidFill>
                  <a:srgbClr val="6B6B6B"/>
                </a:solidFill>
                <a:latin typeface="Verdana"/>
                <a:cs typeface="Verdana"/>
              </a:rPr>
              <a:t>].</a:t>
            </a:r>
            <a:r>
              <a:rPr sz="2800" spc="-405" dirty="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6B6B6B"/>
                </a:solidFill>
                <a:latin typeface="Arial"/>
                <a:cs typeface="Arial"/>
              </a:rPr>
              <a:t>This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70" dirty="0">
                <a:solidFill>
                  <a:srgbClr val="6B6B6B"/>
                </a:solidFill>
                <a:latin typeface="Arial"/>
                <a:cs typeface="Arial"/>
              </a:rPr>
              <a:t>applies  </a:t>
            </a:r>
            <a:r>
              <a:rPr sz="2750" spc="145" dirty="0">
                <a:solidFill>
                  <a:srgbClr val="6B6B6B"/>
                </a:solidFill>
                <a:latin typeface="Arial"/>
                <a:cs typeface="Arial"/>
              </a:rPr>
              <a:t>to </a:t>
            </a:r>
            <a:r>
              <a:rPr sz="2800" spc="-25" dirty="0">
                <a:solidFill>
                  <a:srgbClr val="6B6B6B"/>
                </a:solidFill>
                <a:latin typeface="Verdana"/>
                <a:cs typeface="Verdana"/>
              </a:rPr>
              <a:t>(</a:t>
            </a:r>
            <a:r>
              <a:rPr sz="2750" spc="-25" dirty="0">
                <a:solidFill>
                  <a:srgbClr val="6B6B6B"/>
                </a:solidFill>
                <a:latin typeface="Arial"/>
                <a:cs typeface="Arial"/>
              </a:rPr>
              <a:t>a</a:t>
            </a:r>
            <a:r>
              <a:rPr sz="2800" spc="-25" dirty="0">
                <a:solidFill>
                  <a:srgbClr val="6B6B6B"/>
                </a:solidFill>
                <a:latin typeface="Verdana"/>
                <a:cs typeface="Verdana"/>
              </a:rPr>
              <a:t>) </a:t>
            </a:r>
            <a:r>
              <a:rPr sz="2750" spc="150" dirty="0">
                <a:solidFill>
                  <a:srgbClr val="6B6B6B"/>
                </a:solidFill>
                <a:latin typeface="Arial"/>
                <a:cs typeface="Arial"/>
              </a:rPr>
              <a:t>both </a:t>
            </a:r>
            <a:r>
              <a:rPr sz="2750" spc="320" dirty="0">
                <a:solidFill>
                  <a:srgbClr val="6B6B6B"/>
                </a:solidFill>
                <a:latin typeface="Arial"/>
                <a:cs typeface="Arial"/>
              </a:rPr>
              <a:t>within </a:t>
            </a:r>
            <a:r>
              <a:rPr sz="2750" spc="215" dirty="0">
                <a:solidFill>
                  <a:srgbClr val="6B6B6B"/>
                </a:solidFill>
                <a:latin typeface="Arial"/>
                <a:cs typeface="Arial"/>
              </a:rPr>
              <a:t>an </a:t>
            </a:r>
            <a:r>
              <a:rPr sz="2750" spc="125" dirty="0">
                <a:solidFill>
                  <a:srgbClr val="6B6B6B"/>
                </a:solidFill>
                <a:latin typeface="Arial"/>
                <a:cs typeface="Arial"/>
              </a:rPr>
              <a:t>application </a:t>
            </a:r>
            <a:r>
              <a:rPr sz="2750" spc="140" dirty="0">
                <a:solidFill>
                  <a:srgbClr val="6B6B6B"/>
                </a:solidFill>
                <a:latin typeface="Arial"/>
                <a:cs typeface="Arial"/>
              </a:rPr>
              <a:t>and </a:t>
            </a:r>
            <a:r>
              <a:rPr sz="2750" spc="60" dirty="0">
                <a:solidFill>
                  <a:srgbClr val="6B6B6B"/>
                </a:solidFill>
                <a:latin typeface="Arial"/>
                <a:cs typeface="Arial"/>
              </a:rPr>
              <a:t>across  </a:t>
            </a:r>
            <a:r>
              <a:rPr sz="2750" spc="150" dirty="0">
                <a:solidFill>
                  <a:srgbClr val="6B6B6B"/>
                </a:solidFill>
                <a:latin typeface="Arial"/>
                <a:cs typeface="Arial"/>
              </a:rPr>
              <a:t>different </a:t>
            </a:r>
            <a:r>
              <a:rPr sz="2750" spc="110" dirty="0">
                <a:solidFill>
                  <a:srgbClr val="6B6B6B"/>
                </a:solidFill>
                <a:latin typeface="Arial"/>
                <a:cs typeface="Arial"/>
              </a:rPr>
              <a:t>applications </a:t>
            </a:r>
            <a:r>
              <a:rPr sz="2750" spc="140" dirty="0">
                <a:solidFill>
                  <a:srgbClr val="6B6B6B"/>
                </a:solidFill>
                <a:latin typeface="Arial"/>
                <a:cs typeface="Arial"/>
              </a:rPr>
              <a:t>and </a:t>
            </a:r>
            <a:r>
              <a:rPr sz="2800" spc="20" dirty="0">
                <a:solidFill>
                  <a:srgbClr val="6B6B6B"/>
                </a:solidFill>
                <a:latin typeface="Verdana"/>
                <a:cs typeface="Verdana"/>
              </a:rPr>
              <a:t>(</a:t>
            </a:r>
            <a:r>
              <a:rPr sz="2750" spc="20" dirty="0">
                <a:solidFill>
                  <a:srgbClr val="6B6B6B"/>
                </a:solidFill>
                <a:latin typeface="Arial"/>
                <a:cs typeface="Arial"/>
              </a:rPr>
              <a:t>b</a:t>
            </a:r>
            <a:r>
              <a:rPr sz="2800" spc="20" dirty="0">
                <a:solidFill>
                  <a:srgbClr val="6B6B6B"/>
                </a:solidFill>
                <a:latin typeface="Verdana"/>
                <a:cs typeface="Verdana"/>
              </a:rPr>
              <a:t>) </a:t>
            </a:r>
            <a:r>
              <a:rPr sz="2750" spc="150" dirty="0">
                <a:solidFill>
                  <a:srgbClr val="6B6B6B"/>
                </a:solidFill>
                <a:latin typeface="Arial"/>
                <a:cs typeface="Arial"/>
              </a:rPr>
              <a:t>both </a:t>
            </a:r>
            <a:r>
              <a:rPr sz="2750" spc="110" dirty="0">
                <a:solidFill>
                  <a:srgbClr val="6B6B6B"/>
                </a:solidFill>
                <a:latin typeface="Arial"/>
                <a:cs typeface="Arial"/>
              </a:rPr>
              <a:t>the </a:t>
            </a:r>
            <a:r>
              <a:rPr sz="2750" spc="150" dirty="0">
                <a:solidFill>
                  <a:srgbClr val="6B6B6B"/>
                </a:solidFill>
                <a:latin typeface="Arial"/>
                <a:cs typeface="Arial"/>
              </a:rPr>
              <a:t>interaction  </a:t>
            </a:r>
            <a:r>
              <a:rPr sz="2750" spc="90" dirty="0">
                <a:solidFill>
                  <a:srgbClr val="6B6B6B"/>
                </a:solidFill>
                <a:latin typeface="Arial"/>
                <a:cs typeface="Arial"/>
              </a:rPr>
              <a:t>model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0" dirty="0">
                <a:solidFill>
                  <a:srgbClr val="6B6B6B"/>
                </a:solidFill>
                <a:latin typeface="Arial"/>
                <a:cs typeface="Arial"/>
              </a:rPr>
              <a:t>and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6B6B6B"/>
                </a:solidFill>
                <a:latin typeface="Arial"/>
                <a:cs typeface="Arial"/>
              </a:rPr>
              <a:t>interface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25" dirty="0">
                <a:solidFill>
                  <a:srgbClr val="6B6B6B"/>
                </a:solidFill>
                <a:latin typeface="Arial"/>
                <a:cs typeface="Arial"/>
              </a:rPr>
              <a:t>implementation</a:t>
            </a:r>
            <a:r>
              <a:rPr sz="2800" spc="125" dirty="0">
                <a:solidFill>
                  <a:srgbClr val="6B6B6B"/>
                </a:solidFill>
                <a:latin typeface="Verdana"/>
                <a:cs typeface="Verdana"/>
              </a:rPr>
              <a:t>.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030" y="9634697"/>
            <a:ext cx="724549" cy="401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1D437-4624-4EED-93B8-60BB12421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847" y="4229100"/>
            <a:ext cx="6858000" cy="557132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82744" y="4076700"/>
            <a:ext cx="4180447" cy="676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414459" y="2873978"/>
            <a:ext cx="4486274" cy="6760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97141" y="905699"/>
            <a:ext cx="10693717" cy="7232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25"/>
              </a:spcBef>
            </a:pPr>
            <a:r>
              <a:rPr spc="105" dirty="0"/>
              <a:t>Remind</a:t>
            </a:r>
            <a:r>
              <a:rPr spc="-690" dirty="0"/>
              <a:t> </a:t>
            </a:r>
            <a:r>
              <a:rPr spc="-55" dirty="0"/>
              <a:t>Users</a:t>
            </a:r>
            <a:r>
              <a:rPr spc="-685" dirty="0"/>
              <a:t> </a:t>
            </a:r>
            <a:r>
              <a:rPr spc="125" dirty="0"/>
              <a:t>and</a:t>
            </a:r>
            <a:r>
              <a:rPr spc="-685" dirty="0"/>
              <a:t> </a:t>
            </a:r>
            <a:r>
              <a:rPr dirty="0"/>
              <a:t>Refresh</a:t>
            </a:r>
            <a:r>
              <a:rPr spc="-685" dirty="0"/>
              <a:t> </a:t>
            </a:r>
            <a:r>
              <a:rPr spc="245" dirty="0"/>
              <a:t>Their</a:t>
            </a:r>
            <a:r>
              <a:rPr spc="-690" dirty="0"/>
              <a:t> </a:t>
            </a:r>
            <a:r>
              <a:rPr spc="170" dirty="0"/>
              <a:t>Memory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43400" y="2058275"/>
            <a:ext cx="10147458" cy="307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190" dirty="0">
                <a:solidFill>
                  <a:srgbClr val="6B6B6B"/>
                </a:solidFill>
                <a:latin typeface="Arial"/>
                <a:cs typeface="Arial"/>
              </a:rPr>
              <a:t>Any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65" dirty="0">
                <a:solidFill>
                  <a:srgbClr val="6B6B6B"/>
                </a:solidFill>
                <a:latin typeface="Arial"/>
                <a:cs typeface="Arial"/>
              </a:rPr>
              <a:t>significant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60" dirty="0">
                <a:solidFill>
                  <a:srgbClr val="6B6B6B"/>
                </a:solidFill>
                <a:latin typeface="Arial"/>
                <a:cs typeface="Arial"/>
              </a:rPr>
              <a:t>task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340" dirty="0">
                <a:solidFill>
                  <a:srgbClr val="6B6B6B"/>
                </a:solidFill>
                <a:latin typeface="Arial"/>
                <a:cs typeface="Arial"/>
              </a:rPr>
              <a:t>will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85" dirty="0">
                <a:solidFill>
                  <a:srgbClr val="6B6B6B"/>
                </a:solidFill>
                <a:latin typeface="Arial"/>
                <a:cs typeface="Arial"/>
              </a:rPr>
              <a:t>involve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10" dirty="0">
                <a:solidFill>
                  <a:srgbClr val="6B6B6B"/>
                </a:solidFill>
                <a:latin typeface="Arial"/>
                <a:cs typeface="Arial"/>
              </a:rPr>
              <a:t>the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6B6B6B"/>
                </a:solidFill>
                <a:latin typeface="Arial"/>
                <a:cs typeface="Arial"/>
              </a:rPr>
              <a:t>use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30" dirty="0">
                <a:solidFill>
                  <a:srgbClr val="6B6B6B"/>
                </a:solidFill>
                <a:latin typeface="Arial"/>
                <a:cs typeface="Arial"/>
              </a:rPr>
              <a:t>of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6B6B6B"/>
                </a:solidFill>
                <a:latin typeface="Arial"/>
                <a:cs typeface="Arial"/>
              </a:rPr>
              <a:t>memory</a:t>
            </a:r>
            <a:r>
              <a:rPr sz="3600" spc="40" dirty="0">
                <a:solidFill>
                  <a:srgbClr val="6B6B6B"/>
                </a:solidFill>
                <a:latin typeface="Verdana"/>
                <a:cs typeface="Verdana"/>
              </a:rPr>
              <a:t>,</a:t>
            </a:r>
            <a:endParaRPr sz="3600" dirty="0">
              <a:latin typeface="Verdana"/>
              <a:cs typeface="Verdana"/>
            </a:endParaRPr>
          </a:p>
          <a:p>
            <a:pPr marL="12700" marR="5080">
              <a:lnSpc>
                <a:spcPct val="172000"/>
              </a:lnSpc>
              <a:spcBef>
                <a:spcPts val="15"/>
              </a:spcBef>
            </a:pPr>
            <a:r>
              <a:rPr sz="3200" spc="5" dirty="0">
                <a:solidFill>
                  <a:srgbClr val="6B6B6B"/>
                </a:solidFill>
                <a:latin typeface="Arial"/>
                <a:cs typeface="Arial"/>
              </a:rPr>
              <a:t>so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40" dirty="0">
                <a:solidFill>
                  <a:srgbClr val="6B6B6B"/>
                </a:solidFill>
                <a:latin typeface="Arial"/>
                <a:cs typeface="Arial"/>
              </a:rPr>
              <a:t>another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-30" dirty="0">
                <a:solidFill>
                  <a:srgbClr val="6B6B6B"/>
                </a:solidFill>
                <a:latin typeface="Arial"/>
                <a:cs typeface="Arial"/>
              </a:rPr>
              <a:t>good</a:t>
            </a:r>
            <a:r>
              <a:rPr sz="320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10" dirty="0">
                <a:solidFill>
                  <a:srgbClr val="6B6B6B"/>
                </a:solidFill>
                <a:latin typeface="Arial"/>
                <a:cs typeface="Arial"/>
              </a:rPr>
              <a:t>strategy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55" dirty="0">
                <a:solidFill>
                  <a:srgbClr val="6B6B6B"/>
                </a:solidFill>
                <a:latin typeface="Arial"/>
                <a:cs typeface="Arial"/>
              </a:rPr>
              <a:t>is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45" dirty="0">
                <a:solidFill>
                  <a:srgbClr val="6B6B6B"/>
                </a:solidFill>
                <a:latin typeface="Arial"/>
                <a:cs typeface="Arial"/>
              </a:rPr>
              <a:t>to</a:t>
            </a:r>
            <a:r>
              <a:rPr sz="320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85" dirty="0">
                <a:solidFill>
                  <a:srgbClr val="6B6B6B"/>
                </a:solidFill>
                <a:latin typeface="Arial"/>
                <a:cs typeface="Arial"/>
              </a:rPr>
              <a:t>employ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95" dirty="0">
                <a:solidFill>
                  <a:srgbClr val="6B6B6B"/>
                </a:solidFill>
                <a:latin typeface="Arial"/>
                <a:cs typeface="Arial"/>
              </a:rPr>
              <a:t>interfaces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210" dirty="0">
                <a:solidFill>
                  <a:srgbClr val="6B6B6B"/>
                </a:solidFill>
                <a:latin typeface="Arial"/>
                <a:cs typeface="Arial"/>
              </a:rPr>
              <a:t>that  </a:t>
            </a:r>
            <a:r>
              <a:rPr sz="3200" spc="5" dirty="0">
                <a:solidFill>
                  <a:srgbClr val="6B6B6B"/>
                </a:solidFill>
                <a:latin typeface="Arial"/>
                <a:cs typeface="Arial"/>
              </a:rPr>
              <a:t>give</a:t>
            </a:r>
            <a:r>
              <a:rPr sz="320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95" dirty="0">
                <a:solidFill>
                  <a:srgbClr val="6B6B6B"/>
                </a:solidFill>
                <a:latin typeface="Arial"/>
                <a:cs typeface="Arial"/>
              </a:rPr>
              <a:t>continuous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60" dirty="0">
                <a:solidFill>
                  <a:srgbClr val="6B6B6B"/>
                </a:solidFill>
                <a:latin typeface="Arial"/>
                <a:cs typeface="Arial"/>
              </a:rPr>
              <a:t>reminders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30" dirty="0">
                <a:solidFill>
                  <a:srgbClr val="6B6B6B"/>
                </a:solidFill>
                <a:latin typeface="Arial"/>
                <a:cs typeface="Arial"/>
              </a:rPr>
              <a:t>of</a:t>
            </a:r>
            <a:r>
              <a:rPr sz="320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229" dirty="0">
                <a:solidFill>
                  <a:srgbClr val="6B6B6B"/>
                </a:solidFill>
                <a:latin typeface="Arial"/>
                <a:cs typeface="Arial"/>
              </a:rPr>
              <a:t>important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215" dirty="0">
                <a:solidFill>
                  <a:srgbClr val="6B6B6B"/>
                </a:solidFill>
                <a:latin typeface="Arial"/>
                <a:cs typeface="Arial"/>
              </a:rPr>
              <a:t>information  </a:t>
            </a:r>
            <a:r>
              <a:rPr sz="3200" spc="140" dirty="0">
                <a:solidFill>
                  <a:srgbClr val="6B6B6B"/>
                </a:solidFill>
                <a:latin typeface="Arial"/>
                <a:cs typeface="Arial"/>
              </a:rPr>
              <a:t>and</a:t>
            </a:r>
            <a:r>
              <a:rPr sz="320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85" dirty="0">
                <a:solidFill>
                  <a:srgbClr val="6B6B6B"/>
                </a:solidFill>
                <a:latin typeface="Arial"/>
                <a:cs typeface="Arial"/>
              </a:rPr>
              <a:t>thereby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45" dirty="0">
                <a:solidFill>
                  <a:srgbClr val="6B6B6B"/>
                </a:solidFill>
                <a:latin typeface="Arial"/>
                <a:cs typeface="Arial"/>
              </a:rPr>
              <a:t>refresh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110" dirty="0">
                <a:solidFill>
                  <a:srgbClr val="6B6B6B"/>
                </a:solidFill>
                <a:latin typeface="Arial"/>
                <a:cs typeface="Arial"/>
              </a:rPr>
              <a:t>the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60" dirty="0">
                <a:solidFill>
                  <a:srgbClr val="6B6B6B"/>
                </a:solidFill>
                <a:latin typeface="Arial"/>
                <a:cs typeface="Arial"/>
              </a:rPr>
              <a:t>user</a:t>
            </a:r>
            <a:r>
              <a:rPr sz="3600" spc="60" dirty="0">
                <a:solidFill>
                  <a:srgbClr val="6B6B6B"/>
                </a:solidFill>
                <a:latin typeface="Verdana"/>
                <a:cs typeface="Verdana"/>
              </a:rPr>
              <a:t>’</a:t>
            </a:r>
            <a:r>
              <a:rPr sz="3200" spc="60" dirty="0">
                <a:solidFill>
                  <a:srgbClr val="6B6B6B"/>
                </a:solidFill>
                <a:latin typeface="Arial"/>
                <a:cs typeface="Arial"/>
              </a:rPr>
              <a:t>s</a:t>
            </a:r>
            <a:r>
              <a:rPr sz="320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3200" spc="85" dirty="0">
                <a:solidFill>
                  <a:srgbClr val="6B6B6B"/>
                </a:solidFill>
                <a:latin typeface="Arial"/>
                <a:cs typeface="Arial"/>
              </a:rPr>
              <a:t>memory</a:t>
            </a:r>
            <a:r>
              <a:rPr sz="3600" spc="85" dirty="0">
                <a:solidFill>
                  <a:srgbClr val="6B6B6B"/>
                </a:solidFill>
                <a:latin typeface="Verdana"/>
                <a:cs typeface="Verdana"/>
              </a:rPr>
              <a:t>.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030" y="9634697"/>
            <a:ext cx="724549" cy="401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7553" y="5143500"/>
            <a:ext cx="4180447" cy="676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53528" y="5452950"/>
            <a:ext cx="4486274" cy="6760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5600" y="800100"/>
            <a:ext cx="13051979" cy="986167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750945" marR="5080" indent="-3738879">
              <a:lnSpc>
                <a:spcPts val="6600"/>
              </a:lnSpc>
              <a:spcBef>
                <a:spcPts val="1090"/>
              </a:spcBef>
            </a:pPr>
            <a:r>
              <a:rPr sz="6100" spc="150" dirty="0"/>
              <a:t>Prevent </a:t>
            </a:r>
            <a:r>
              <a:rPr sz="6100" spc="270" dirty="0"/>
              <a:t>Errors</a:t>
            </a:r>
            <a:r>
              <a:rPr sz="6250" spc="270" dirty="0">
                <a:latin typeface="Verdana"/>
                <a:cs typeface="Verdana"/>
              </a:rPr>
              <a:t>/</a:t>
            </a:r>
            <a:r>
              <a:rPr sz="6100" spc="270" dirty="0"/>
              <a:t>Reversal</a:t>
            </a:r>
            <a:r>
              <a:rPr sz="6100" spc="-1085" dirty="0"/>
              <a:t> </a:t>
            </a:r>
            <a:r>
              <a:rPr sz="6100" spc="290" dirty="0"/>
              <a:t>of  </a:t>
            </a:r>
            <a:r>
              <a:rPr sz="6100" spc="335" dirty="0"/>
              <a:t>Action</a:t>
            </a:r>
            <a:endParaRPr sz="61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34789" y="2235506"/>
            <a:ext cx="17373600" cy="21493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4460" marR="5080">
              <a:lnSpc>
                <a:spcPct val="122600"/>
              </a:lnSpc>
              <a:spcBef>
                <a:spcPts val="75"/>
              </a:spcBef>
            </a:pPr>
            <a:r>
              <a:rPr spc="370" dirty="0"/>
              <a:t>While</a:t>
            </a:r>
            <a:r>
              <a:rPr spc="-220" dirty="0"/>
              <a:t> </a:t>
            </a:r>
            <a:r>
              <a:rPr spc="240" dirty="0"/>
              <a:t>supporting</a:t>
            </a:r>
            <a:r>
              <a:rPr spc="-220" dirty="0"/>
              <a:t> </a:t>
            </a:r>
            <a:r>
              <a:rPr spc="204" dirty="0"/>
              <a:t>a</a:t>
            </a:r>
            <a:r>
              <a:rPr spc="-220" dirty="0"/>
              <a:t> </a:t>
            </a:r>
            <a:r>
              <a:rPr spc="210" dirty="0"/>
              <a:t>quick</a:t>
            </a:r>
            <a:r>
              <a:rPr spc="-220" dirty="0"/>
              <a:t> </a:t>
            </a:r>
            <a:r>
              <a:rPr spc="165" dirty="0"/>
              <a:t>completion  </a:t>
            </a:r>
            <a:r>
              <a:rPr spc="200" dirty="0"/>
              <a:t>of </a:t>
            </a:r>
            <a:r>
              <a:rPr spc="175" dirty="0"/>
              <a:t>the </a:t>
            </a:r>
            <a:r>
              <a:rPr spc="245" dirty="0"/>
              <a:t>task </a:t>
            </a:r>
            <a:r>
              <a:rPr spc="229" dirty="0"/>
              <a:t>is </a:t>
            </a:r>
            <a:r>
              <a:rPr spc="245" dirty="0"/>
              <a:t>important</a:t>
            </a:r>
            <a:r>
              <a:rPr sz="3900" spc="245" dirty="0">
                <a:latin typeface="Verdana"/>
                <a:cs typeface="Verdana"/>
              </a:rPr>
              <a:t>, </a:t>
            </a:r>
            <a:r>
              <a:rPr spc="335" dirty="0"/>
              <a:t>error </a:t>
            </a:r>
            <a:r>
              <a:rPr spc="140" dirty="0"/>
              <a:t>free  </a:t>
            </a:r>
            <a:r>
              <a:rPr spc="195" dirty="0"/>
              <a:t>operation </a:t>
            </a:r>
            <a:r>
              <a:rPr spc="229" dirty="0"/>
              <a:t>is </a:t>
            </a:r>
            <a:r>
              <a:rPr spc="165" dirty="0"/>
              <a:t>equally </a:t>
            </a:r>
            <a:r>
              <a:rPr spc="290" dirty="0"/>
              <a:t>important</a:t>
            </a:r>
            <a:r>
              <a:rPr sz="3900" spc="290" dirty="0">
                <a:latin typeface="Verdana"/>
                <a:cs typeface="Verdana"/>
              </a:rPr>
              <a:t>. </a:t>
            </a:r>
            <a:r>
              <a:rPr spc="225" dirty="0"/>
              <a:t>As  </a:t>
            </a:r>
            <a:r>
              <a:rPr spc="-25" dirty="0"/>
              <a:t>such</a:t>
            </a:r>
            <a:r>
              <a:rPr sz="3900" spc="-25" dirty="0">
                <a:latin typeface="Verdana"/>
                <a:cs typeface="Verdana"/>
              </a:rPr>
              <a:t>, </a:t>
            </a:r>
            <a:r>
              <a:rPr spc="175" dirty="0"/>
              <a:t>the </a:t>
            </a:r>
            <a:r>
              <a:rPr spc="235" dirty="0"/>
              <a:t>interaction </a:t>
            </a:r>
            <a:r>
              <a:rPr spc="220" dirty="0"/>
              <a:t>and </a:t>
            </a:r>
            <a:r>
              <a:rPr spc="170" dirty="0"/>
              <a:t>interface  should</a:t>
            </a:r>
            <a:r>
              <a:rPr spc="-215" dirty="0"/>
              <a:t> </a:t>
            </a:r>
            <a:r>
              <a:rPr spc="-35" dirty="0"/>
              <a:t>be</a:t>
            </a:r>
            <a:r>
              <a:rPr spc="-210" dirty="0"/>
              <a:t> </a:t>
            </a:r>
            <a:r>
              <a:rPr spc="35" dirty="0"/>
              <a:t>designed</a:t>
            </a:r>
            <a:r>
              <a:rPr spc="-210" dirty="0"/>
              <a:t> </a:t>
            </a:r>
            <a:r>
              <a:rPr spc="220" dirty="0"/>
              <a:t>to</a:t>
            </a:r>
            <a:r>
              <a:rPr spc="-215" dirty="0"/>
              <a:t> </a:t>
            </a:r>
            <a:r>
              <a:rPr spc="140" dirty="0"/>
              <a:t>avoid</a:t>
            </a:r>
            <a:r>
              <a:rPr spc="-210" dirty="0"/>
              <a:t> </a:t>
            </a:r>
            <a:r>
              <a:rPr spc="195" dirty="0"/>
              <a:t>confusion  </a:t>
            </a:r>
            <a:r>
              <a:rPr spc="220" dirty="0"/>
              <a:t>and </a:t>
            </a:r>
            <a:r>
              <a:rPr spc="240" dirty="0"/>
              <a:t>mental</a:t>
            </a:r>
            <a:r>
              <a:rPr spc="-655" dirty="0"/>
              <a:t> </a:t>
            </a:r>
            <a:r>
              <a:rPr spc="75" dirty="0"/>
              <a:t>overload</a:t>
            </a:r>
            <a:r>
              <a:rPr sz="3900" spc="75" dirty="0">
                <a:latin typeface="Verdana"/>
                <a:cs typeface="Verdana"/>
              </a:rPr>
              <a:t>.</a:t>
            </a:r>
            <a:endParaRPr sz="39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030" y="9634697"/>
            <a:ext cx="724549" cy="401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A3A9A-FF7E-46E5-92DA-BBEBE792A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4834051"/>
            <a:ext cx="6400800" cy="492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07551" y="1706796"/>
            <a:ext cx="4180447" cy="676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572328"/>
            <a:ext cx="4486274" cy="6760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6774" y="553757"/>
            <a:ext cx="5219700" cy="1071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850" spc="390" dirty="0"/>
              <a:t>Naturalness</a:t>
            </a:r>
            <a:endParaRPr sz="6850"/>
          </a:p>
        </p:txBody>
      </p:sp>
      <p:sp>
        <p:nvSpPr>
          <p:cNvPr id="5" name="object 5"/>
          <p:cNvSpPr txBox="1"/>
          <p:nvPr/>
        </p:nvSpPr>
        <p:spPr>
          <a:xfrm>
            <a:off x="4797409" y="2238825"/>
            <a:ext cx="8301355" cy="47993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50" spc="125" dirty="0">
                <a:solidFill>
                  <a:srgbClr val="6B6B6B"/>
                </a:solidFill>
                <a:latin typeface="Arial"/>
                <a:cs typeface="Arial"/>
              </a:rPr>
              <a:t>The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45" dirty="0">
                <a:solidFill>
                  <a:srgbClr val="6B6B6B"/>
                </a:solidFill>
                <a:latin typeface="Arial"/>
                <a:cs typeface="Arial"/>
              </a:rPr>
              <a:t>final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00" dirty="0">
                <a:solidFill>
                  <a:srgbClr val="6B6B6B"/>
                </a:solidFill>
                <a:latin typeface="Arial"/>
                <a:cs typeface="Arial"/>
              </a:rPr>
              <a:t>major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00" dirty="0">
                <a:solidFill>
                  <a:srgbClr val="6B6B6B"/>
                </a:solidFill>
                <a:latin typeface="Arial"/>
                <a:cs typeface="Arial"/>
              </a:rPr>
              <a:t>HCI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6B6B6B"/>
                </a:solidFill>
                <a:latin typeface="Arial"/>
                <a:cs typeface="Arial"/>
              </a:rPr>
              <a:t>principle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6B6B6B"/>
                </a:solidFill>
                <a:latin typeface="Arial"/>
                <a:cs typeface="Arial"/>
              </a:rPr>
              <a:t>is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6B6B6B"/>
                </a:solidFill>
                <a:latin typeface="Arial"/>
                <a:cs typeface="Arial"/>
              </a:rPr>
              <a:t>to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6B6B6B"/>
                </a:solidFill>
                <a:latin typeface="Arial"/>
                <a:cs typeface="Arial"/>
              </a:rPr>
              <a:t>favor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800" spc="160" dirty="0">
                <a:solidFill>
                  <a:srgbClr val="6B6B6B"/>
                </a:solidFill>
                <a:latin typeface="Verdana"/>
                <a:cs typeface="Verdana"/>
              </a:rPr>
              <a:t>“</a:t>
            </a:r>
            <a:r>
              <a:rPr sz="2750" spc="160" dirty="0">
                <a:solidFill>
                  <a:srgbClr val="6B6B6B"/>
                </a:solidFill>
                <a:latin typeface="Arial"/>
                <a:cs typeface="Arial"/>
              </a:rPr>
              <a:t>natural</a:t>
            </a:r>
            <a:r>
              <a:rPr sz="2800" spc="160" dirty="0">
                <a:solidFill>
                  <a:srgbClr val="6B6B6B"/>
                </a:solidFill>
                <a:latin typeface="Verdana"/>
                <a:cs typeface="Verdana"/>
              </a:rPr>
              <a:t>”</a:t>
            </a:r>
            <a:endParaRPr sz="2800">
              <a:latin typeface="Verdana"/>
              <a:cs typeface="Verdana"/>
            </a:endParaRPr>
          </a:p>
          <a:p>
            <a:pPr marL="12700" marR="11430">
              <a:lnSpc>
                <a:spcPts val="5700"/>
              </a:lnSpc>
              <a:spcBef>
                <a:spcPts val="580"/>
              </a:spcBef>
            </a:pPr>
            <a:r>
              <a:rPr sz="2750" spc="150" dirty="0">
                <a:solidFill>
                  <a:srgbClr val="6B6B6B"/>
                </a:solidFill>
                <a:latin typeface="Arial"/>
                <a:cs typeface="Arial"/>
              </a:rPr>
              <a:t>interaction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0" dirty="0">
                <a:solidFill>
                  <a:srgbClr val="6B6B6B"/>
                </a:solidFill>
                <a:latin typeface="Arial"/>
                <a:cs typeface="Arial"/>
              </a:rPr>
              <a:t>and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75" dirty="0">
                <a:solidFill>
                  <a:srgbClr val="6B6B6B"/>
                </a:solidFill>
                <a:latin typeface="Arial"/>
                <a:cs typeface="Arial"/>
              </a:rPr>
              <a:t>interfaces</a:t>
            </a:r>
            <a:r>
              <a:rPr sz="2800" spc="75" dirty="0">
                <a:solidFill>
                  <a:srgbClr val="6B6B6B"/>
                </a:solidFill>
                <a:latin typeface="Verdana"/>
                <a:cs typeface="Verdana"/>
              </a:rPr>
              <a:t>.</a:t>
            </a:r>
            <a:r>
              <a:rPr sz="2800" spc="-409" dirty="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sz="2750" spc="155" dirty="0">
                <a:solidFill>
                  <a:srgbClr val="6B6B6B"/>
                </a:solidFill>
                <a:latin typeface="Arial"/>
                <a:cs typeface="Arial"/>
              </a:rPr>
              <a:t>Naturalness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14" dirty="0">
                <a:solidFill>
                  <a:srgbClr val="6B6B6B"/>
                </a:solidFill>
                <a:latin typeface="Arial"/>
                <a:cs typeface="Arial"/>
              </a:rPr>
              <a:t>refers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5" dirty="0">
                <a:solidFill>
                  <a:srgbClr val="6B6B6B"/>
                </a:solidFill>
                <a:latin typeface="Arial"/>
                <a:cs typeface="Arial"/>
              </a:rPr>
              <a:t>to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40" dirty="0">
                <a:solidFill>
                  <a:srgbClr val="6B6B6B"/>
                </a:solidFill>
                <a:latin typeface="Arial"/>
                <a:cs typeface="Arial"/>
              </a:rPr>
              <a:t>a  </a:t>
            </a:r>
            <a:r>
              <a:rPr sz="2750" spc="280" dirty="0">
                <a:solidFill>
                  <a:srgbClr val="6B6B6B"/>
                </a:solidFill>
                <a:latin typeface="Arial"/>
                <a:cs typeface="Arial"/>
              </a:rPr>
              <a:t>trait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10" dirty="0">
                <a:solidFill>
                  <a:srgbClr val="6B6B6B"/>
                </a:solidFill>
                <a:latin typeface="Arial"/>
                <a:cs typeface="Arial"/>
              </a:rPr>
              <a:t>that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6B6B6B"/>
                </a:solidFill>
                <a:latin typeface="Arial"/>
                <a:cs typeface="Arial"/>
              </a:rPr>
              <a:t>is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90" dirty="0">
                <a:solidFill>
                  <a:srgbClr val="6B6B6B"/>
                </a:solidFill>
                <a:latin typeface="Arial"/>
                <a:cs typeface="Arial"/>
              </a:rPr>
              <a:t>reflective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30" dirty="0">
                <a:solidFill>
                  <a:srgbClr val="6B6B6B"/>
                </a:solidFill>
                <a:latin typeface="Arial"/>
                <a:cs typeface="Arial"/>
              </a:rPr>
              <a:t>of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50" dirty="0">
                <a:solidFill>
                  <a:srgbClr val="6B6B6B"/>
                </a:solidFill>
                <a:latin typeface="Arial"/>
                <a:cs typeface="Arial"/>
              </a:rPr>
              <a:t>various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00" dirty="0">
                <a:solidFill>
                  <a:srgbClr val="6B6B6B"/>
                </a:solidFill>
                <a:latin typeface="Arial"/>
                <a:cs typeface="Arial"/>
              </a:rPr>
              <a:t>operations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310" dirty="0">
                <a:solidFill>
                  <a:srgbClr val="6B6B6B"/>
                </a:solidFill>
                <a:latin typeface="Arial"/>
                <a:cs typeface="Arial"/>
              </a:rPr>
              <a:t>in</a:t>
            </a:r>
            <a:r>
              <a:rPr sz="2750" spc="-19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10" dirty="0">
                <a:solidFill>
                  <a:srgbClr val="6B6B6B"/>
                </a:solidFill>
                <a:latin typeface="Arial"/>
                <a:cs typeface="Arial"/>
              </a:rPr>
              <a:t>our  </a:t>
            </a:r>
            <a:r>
              <a:rPr sz="2750" spc="55" dirty="0">
                <a:solidFill>
                  <a:srgbClr val="6B6B6B"/>
                </a:solidFill>
                <a:latin typeface="Arial"/>
                <a:cs typeface="Arial"/>
              </a:rPr>
              <a:t>everyday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00" dirty="0">
                <a:solidFill>
                  <a:srgbClr val="6B6B6B"/>
                </a:solidFill>
                <a:latin typeface="Arial"/>
                <a:cs typeface="Arial"/>
              </a:rPr>
              <a:t>life</a:t>
            </a:r>
            <a:r>
              <a:rPr sz="2800" spc="100" dirty="0">
                <a:solidFill>
                  <a:srgbClr val="6B6B6B"/>
                </a:solidFill>
                <a:latin typeface="Verdana"/>
                <a:cs typeface="Verdana"/>
              </a:rPr>
              <a:t>.</a:t>
            </a:r>
            <a:r>
              <a:rPr sz="2800" spc="-409" dirty="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sz="2750" spc="125" dirty="0">
                <a:solidFill>
                  <a:srgbClr val="6B6B6B"/>
                </a:solidFill>
                <a:latin typeface="Arial"/>
                <a:cs typeface="Arial"/>
              </a:rPr>
              <a:t>For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30" dirty="0">
                <a:solidFill>
                  <a:srgbClr val="6B6B6B"/>
                </a:solidFill>
                <a:latin typeface="Arial"/>
                <a:cs typeface="Arial"/>
              </a:rPr>
              <a:t>instance</a:t>
            </a:r>
            <a:r>
              <a:rPr sz="2800" spc="30" dirty="0">
                <a:solidFill>
                  <a:srgbClr val="6B6B6B"/>
                </a:solidFill>
                <a:latin typeface="Verdana"/>
                <a:cs typeface="Verdana"/>
              </a:rPr>
              <a:t>,</a:t>
            </a:r>
            <a:r>
              <a:rPr sz="2800" spc="-409" dirty="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sz="2750" spc="140" dirty="0">
                <a:solidFill>
                  <a:srgbClr val="6B6B6B"/>
                </a:solidFill>
                <a:latin typeface="Arial"/>
                <a:cs typeface="Arial"/>
              </a:rPr>
              <a:t>a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95" dirty="0">
                <a:solidFill>
                  <a:srgbClr val="6B6B6B"/>
                </a:solidFill>
                <a:latin typeface="Arial"/>
                <a:cs typeface="Arial"/>
              </a:rPr>
              <a:t>perfect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00" dirty="0">
                <a:solidFill>
                  <a:srgbClr val="6B6B6B"/>
                </a:solidFill>
                <a:latin typeface="Arial"/>
                <a:cs typeface="Arial"/>
              </a:rPr>
              <a:t>HCI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85" dirty="0">
                <a:solidFill>
                  <a:srgbClr val="6B6B6B"/>
                </a:solidFill>
                <a:latin typeface="Arial"/>
                <a:cs typeface="Arial"/>
              </a:rPr>
              <a:t>may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-15" dirty="0">
                <a:solidFill>
                  <a:srgbClr val="6B6B6B"/>
                </a:solidFill>
                <a:latin typeface="Arial"/>
                <a:cs typeface="Arial"/>
              </a:rPr>
              <a:t>one  </a:t>
            </a:r>
            <a:r>
              <a:rPr sz="2750" spc="80" dirty="0">
                <a:solidFill>
                  <a:srgbClr val="6B6B6B"/>
                </a:solidFill>
                <a:latin typeface="Arial"/>
                <a:cs typeface="Arial"/>
              </a:rPr>
              <a:t>day </a:t>
            </a:r>
            <a:r>
              <a:rPr sz="2750" spc="-40" dirty="0">
                <a:solidFill>
                  <a:srgbClr val="6B6B6B"/>
                </a:solidFill>
                <a:latin typeface="Arial"/>
                <a:cs typeface="Arial"/>
              </a:rPr>
              <a:t>be </a:t>
            </a:r>
            <a:r>
              <a:rPr sz="2750" spc="105" dirty="0">
                <a:solidFill>
                  <a:srgbClr val="6B6B6B"/>
                </a:solidFill>
                <a:latin typeface="Arial"/>
                <a:cs typeface="Arial"/>
              </a:rPr>
              <a:t>realized </a:t>
            </a:r>
            <a:r>
              <a:rPr sz="2750" spc="165" dirty="0">
                <a:solidFill>
                  <a:srgbClr val="6B6B6B"/>
                </a:solidFill>
                <a:latin typeface="Arial"/>
                <a:cs typeface="Arial"/>
              </a:rPr>
              <a:t>when </a:t>
            </a:r>
            <a:r>
              <a:rPr sz="2750" spc="140" dirty="0">
                <a:solidFill>
                  <a:srgbClr val="6B6B6B"/>
                </a:solidFill>
                <a:latin typeface="Arial"/>
                <a:cs typeface="Arial"/>
              </a:rPr>
              <a:t>a </a:t>
            </a:r>
            <a:r>
              <a:rPr sz="2750" spc="229" dirty="0">
                <a:solidFill>
                  <a:srgbClr val="6B6B6B"/>
                </a:solidFill>
                <a:latin typeface="Arial"/>
                <a:cs typeface="Arial"/>
              </a:rPr>
              <a:t>natural </a:t>
            </a:r>
            <a:r>
              <a:rPr sz="2750" spc="-10" dirty="0">
                <a:solidFill>
                  <a:srgbClr val="6B6B6B"/>
                </a:solidFill>
                <a:latin typeface="Arial"/>
                <a:cs typeface="Arial"/>
              </a:rPr>
              <a:t>language</a:t>
            </a:r>
            <a:r>
              <a:rPr sz="2800" spc="-10" dirty="0">
                <a:solidFill>
                  <a:srgbClr val="6B6B6B"/>
                </a:solidFill>
                <a:latin typeface="Verdana"/>
                <a:cs typeface="Verdana"/>
              </a:rPr>
              <a:t>–</a:t>
            </a:r>
            <a:r>
              <a:rPr sz="2750" spc="-10" dirty="0">
                <a:solidFill>
                  <a:srgbClr val="6B6B6B"/>
                </a:solidFill>
                <a:latin typeface="Arial"/>
                <a:cs typeface="Arial"/>
              </a:rPr>
              <a:t>based  </a:t>
            </a:r>
            <a:r>
              <a:rPr sz="2750" spc="95" dirty="0">
                <a:solidFill>
                  <a:srgbClr val="6B6B6B"/>
                </a:solidFill>
                <a:latin typeface="Arial"/>
                <a:cs typeface="Arial"/>
              </a:rPr>
              <a:t>conversational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6B6B6B"/>
                </a:solidFill>
                <a:latin typeface="Arial"/>
                <a:cs typeface="Arial"/>
              </a:rPr>
              <a:t>interface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6B6B6B"/>
                </a:solidFill>
                <a:latin typeface="Arial"/>
                <a:cs typeface="Arial"/>
              </a:rPr>
              <a:t>is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-20" dirty="0">
                <a:solidFill>
                  <a:srgbClr val="6B6B6B"/>
                </a:solidFill>
                <a:latin typeface="Arial"/>
                <a:cs typeface="Arial"/>
              </a:rPr>
              <a:t>possible</a:t>
            </a:r>
            <a:r>
              <a:rPr sz="2800" spc="-20" dirty="0">
                <a:solidFill>
                  <a:srgbClr val="6B6B6B"/>
                </a:solidFill>
                <a:latin typeface="Verdana"/>
                <a:cs typeface="Verdana"/>
              </a:rPr>
              <a:t>,</a:t>
            </a:r>
            <a:r>
              <a:rPr sz="2800" spc="-405" dirty="0">
                <a:solidFill>
                  <a:srgbClr val="6B6B6B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6B6B6B"/>
                </a:solidFill>
                <a:latin typeface="Arial"/>
                <a:cs typeface="Arial"/>
              </a:rPr>
              <a:t>because</a:t>
            </a:r>
            <a:r>
              <a:rPr sz="2750" spc="-17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25" dirty="0">
                <a:solidFill>
                  <a:srgbClr val="6B6B6B"/>
                </a:solidFill>
                <a:latin typeface="Arial"/>
                <a:cs typeface="Arial"/>
              </a:rPr>
              <a:t>this</a:t>
            </a:r>
            <a:r>
              <a:rPr sz="2750" spc="-180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55" dirty="0">
                <a:solidFill>
                  <a:srgbClr val="6B6B6B"/>
                </a:solidFill>
                <a:latin typeface="Arial"/>
                <a:cs typeface="Arial"/>
              </a:rPr>
              <a:t>is  </a:t>
            </a:r>
            <a:r>
              <a:rPr sz="2750" spc="110" dirty="0">
                <a:solidFill>
                  <a:srgbClr val="6B6B6B"/>
                </a:solidFill>
                <a:latin typeface="Arial"/>
                <a:cs typeface="Arial"/>
              </a:rPr>
              <a:t>the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00" dirty="0">
                <a:solidFill>
                  <a:srgbClr val="6B6B6B"/>
                </a:solidFill>
                <a:latin typeface="Arial"/>
                <a:cs typeface="Arial"/>
              </a:rPr>
              <a:t>prevalent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04" dirty="0">
                <a:solidFill>
                  <a:srgbClr val="6B6B6B"/>
                </a:solidFill>
                <a:latin typeface="Arial"/>
                <a:cs typeface="Arial"/>
              </a:rPr>
              <a:t>way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210" dirty="0">
                <a:solidFill>
                  <a:srgbClr val="6B6B6B"/>
                </a:solidFill>
                <a:latin typeface="Arial"/>
                <a:cs typeface="Arial"/>
              </a:rPr>
              <a:t>that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70" dirty="0">
                <a:solidFill>
                  <a:srgbClr val="6B6B6B"/>
                </a:solidFill>
                <a:latin typeface="Arial"/>
                <a:cs typeface="Arial"/>
              </a:rPr>
              <a:t>humans</a:t>
            </a:r>
            <a:r>
              <a:rPr sz="2750" spc="-185" dirty="0">
                <a:solidFill>
                  <a:srgbClr val="6B6B6B"/>
                </a:solidFill>
                <a:latin typeface="Arial"/>
                <a:cs typeface="Arial"/>
              </a:rPr>
              <a:t> </a:t>
            </a:r>
            <a:r>
              <a:rPr sz="2750" spc="105" dirty="0">
                <a:solidFill>
                  <a:srgbClr val="6B6B6B"/>
                </a:solidFill>
                <a:latin typeface="Arial"/>
                <a:cs typeface="Arial"/>
              </a:rPr>
              <a:t>communicate</a:t>
            </a:r>
            <a:r>
              <a:rPr sz="2800" spc="105" dirty="0">
                <a:solidFill>
                  <a:srgbClr val="6B6B6B"/>
                </a:solidFill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030" y="9634697"/>
            <a:ext cx="724549" cy="4018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334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Verdana</vt:lpstr>
      <vt:lpstr>Office Theme</vt:lpstr>
      <vt:lpstr>PRINCIPLES  OF HCI</vt:lpstr>
      <vt:lpstr>The golden principle in HCI is that  “people should come first” or called  “user-centered design”.</vt:lpstr>
      <vt:lpstr>“Know Thy User”</vt:lpstr>
      <vt:lpstr>Understand the Task</vt:lpstr>
      <vt:lpstr>Reduce Memory Load</vt:lpstr>
      <vt:lpstr>Strive for Consistency</vt:lpstr>
      <vt:lpstr>Remind Users and Refresh Their Memory</vt:lpstr>
      <vt:lpstr>Prevent Errors/Reversal of  Action</vt:lpstr>
      <vt:lpstr>Naturalness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 OF HCI</dc:title>
  <dc:creator>Clifford Baguio</dc:creator>
  <cp:lastModifiedBy>Clifford Baguio</cp:lastModifiedBy>
  <cp:revision>4</cp:revision>
  <dcterms:created xsi:type="dcterms:W3CDTF">2022-02-14T02:22:06Z</dcterms:created>
  <dcterms:modified xsi:type="dcterms:W3CDTF">2023-02-01T06:15:55Z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2022-02-14T00:00:00Z</vt:filetime>
  </property>
</Properties>
</file>