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543B1-6CA3-DDE5-4524-408966B8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19D6B7-0E37-D936-AB8E-E3E793180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704356-133F-6B25-0641-ED974FA4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24240E-D92C-0CBC-C207-61CB870A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287DB-42EA-BB09-C4CA-949AF510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9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F5406-91BE-C9E8-F0F4-6DC6F3F4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3FCB66-508E-395F-934A-1B4E2C332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98BDE-8549-E7D4-A636-39507A64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FAEC7-FF95-2776-B041-33CD61B8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C351B1-2E28-3832-E7FD-E2AEA981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73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F7978B-B992-660A-D47B-69747AA08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68969A-17B3-D444-91DF-FC05B5643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0C1E2-0975-242A-C900-F6DD5F06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2085C-858B-3A2F-2122-87E97364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C9D90-C996-E97E-8144-ED8E85AE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5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B321E-6888-F025-EF8C-D7CEB20D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657209-64C1-184A-C5F3-70BD64B6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A2AB30-2D67-A8EC-F178-046D17F0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62902E-1D98-23BC-5F06-A62D7C25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BFA48-35C1-D3F3-6C83-DF2C82A1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8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D8C6A-C37E-C80E-9F8A-4DFAC24A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33A6C0-1CCF-D0F0-53CC-1DA45509A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B4EC0-DC1D-9011-90CE-43CDB122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C966F-12E2-02C8-614E-022C8F4C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4473E-D9EF-EE5C-7CB6-989C7A82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48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A0E68-0C15-3E74-D48D-FC791D6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54CB2-595E-739D-3FFA-D51318DAF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8972B1-8992-1521-FDA2-D44FD4523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0EB1B-F36F-D13A-30DB-B705CAED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E0B91-2985-37E0-E78E-0B6CD396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19BE77-E636-77C6-CBDC-990E738B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68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A3BF9-8E0F-2BA2-064B-FFC799BA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C09A30-280F-3279-36F6-6B872AEB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848BA5-BD17-AB19-0438-1C21F3D91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4F7964-0078-A424-99C8-EF08BF740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48B453-4DB8-57E6-5E77-9B93225BE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307EA3-4120-D1F9-F10F-90348B5F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0F63F4-C7D2-5622-5C9D-6A14D34E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88E308-DD15-7A30-3D1A-7AC32767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5C88E-CD58-CE01-8588-19D1E28A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30AC7B-D59F-91C9-2544-826AD598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FFE465-5CAA-A0DB-0A53-2E5F7344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DDC24F-0641-7FEF-1240-2564C523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42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F8502A-36E7-116D-B493-D69FAEE8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16D8FA-4A31-6A8E-AE86-AA5A4D7F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D79130-FA97-FEE1-33BD-A215E114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252AB-CD2C-DEB5-8D67-4D8849A7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A084D-D9DC-3FDA-D294-B6D1C262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EF6C80-B046-03A3-F324-B0AC6A9AF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AE4B81-EEE4-D3F3-BCBE-CA1241DC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8D5E43-851C-A3A2-3BAC-7D176076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676D46-BA7F-8DD3-AEE2-230193A6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82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2A61F-E3AB-7FD2-F0BD-BE904EA7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B951C0-AE52-06BE-2509-051E44736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021531-D690-27FC-0754-0C10A9958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365CB5-D189-868F-5F12-107F6E54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23D98-6466-5485-4F9C-CE867AA4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CDA028-3C46-E34D-7839-35C333DE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5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FD74C8-50CF-A202-FEA3-3E5E5439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64EAC-CF65-0D5B-7712-37ABA3421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61D69-0BE4-2FA2-A83B-38E398BA4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00B2A-D511-467E-A405-99BA8CFAAC58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2D6DB4-B049-701D-C1C7-911E5172B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E045F-A918-6F46-5E27-1D06D339A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6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3D5E2-ED66-22C4-E44A-1E51F1E41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Dokumentation Drosselklappe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163C88-D4A4-C619-55AA-F9EA15FD2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44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D883-B575-84D1-0C01-D5E057AE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Messung </a:t>
            </a:r>
            <a:r>
              <a:rPr lang="de-DE" dirty="0" err="1"/>
              <a:t>Interruptzeit</a:t>
            </a:r>
            <a:r>
              <a:rPr lang="de-DE" dirty="0"/>
              <a:t> ADC-Wandlung</a:t>
            </a:r>
          </a:p>
        </p:txBody>
      </p:sp>
    </p:spTree>
    <p:extLst>
      <p:ext uri="{BB962C8B-B14F-4D97-AF65-F5344CB8AC3E}">
        <p14:creationId xmlns:p14="http://schemas.microsoft.com/office/powerpoint/2010/main" val="308641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Dokumentation Drosselklappe</vt:lpstr>
      <vt:lpstr>Messung Interruptzeit ADC-Wandlung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Dokumentation Drosselklappe</dc:title>
  <dc:creator>Valerian Weber</dc:creator>
  <cp:lastModifiedBy>Valerian Weber</cp:lastModifiedBy>
  <cp:revision>1</cp:revision>
  <dcterms:created xsi:type="dcterms:W3CDTF">2022-05-23T11:21:48Z</dcterms:created>
  <dcterms:modified xsi:type="dcterms:W3CDTF">2022-05-23T11:23:03Z</dcterms:modified>
</cp:coreProperties>
</file>