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43B1-6CA3-DDE5-4524-408966B8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19D6B7-0E37-D936-AB8E-E3E79318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04356-133F-6B25-0641-ED974FA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4240E-D92C-0CBC-C207-61CB870A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287DB-42EA-BB09-C4CA-949AF510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F5406-91BE-C9E8-F0F4-6DC6F3F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FCB66-508E-395F-934A-1B4E2C33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98BDE-8549-E7D4-A636-39507A6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FAEC7-FF95-2776-B041-33CD61B8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351B1-2E28-3832-E7FD-E2AEA98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F7978B-B992-660A-D47B-69747AA08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68969A-17B3-D444-91DF-FC05B564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0C1E2-0975-242A-C900-F6DD5F06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2085C-858B-3A2F-2122-87E9736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C9D90-C996-E97E-8144-ED8E85AE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B321E-6888-F025-EF8C-D7CEB20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57209-64C1-184A-C5F3-70BD64B6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2AB30-2D67-A8EC-F178-046D17F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2902E-1D98-23BC-5F06-A62D7C25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BFA48-35C1-D3F3-6C83-DF2C82A1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D8C6A-C37E-C80E-9F8A-4DFAC24A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3A6C0-1CCF-D0F0-53CC-1DA45509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B4EC0-DC1D-9011-90CE-43CDB1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C966F-12E2-02C8-614E-022C8F4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4473E-D9EF-EE5C-7CB6-989C7A82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8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A0E68-0C15-3E74-D48D-FC791D6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4CB2-595E-739D-3FFA-D51318DA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72B1-8992-1521-FDA2-D44FD452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0EB1B-F36F-D13A-30DB-B705CAE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E0B91-2985-37E0-E78E-0B6CD396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9BE77-E636-77C6-CBDC-990E738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6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3BF9-8E0F-2BA2-064B-FFC799B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C09A30-280F-3279-36F6-6B872AEB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848BA5-BD17-AB19-0438-1C21F3D9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4F7964-0078-A424-99C8-EF08BF74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48B453-4DB8-57E6-5E77-9B93225B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307EA3-4120-D1F9-F10F-90348B5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0F63F4-C7D2-5622-5C9D-6A14D34E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8E308-DD15-7A30-3D1A-7AC32767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5C88E-CD58-CE01-8588-19D1E28A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0AC7B-D59F-91C9-2544-826AD598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FFE465-5CAA-A0DB-0A53-2E5F7344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C24F-0641-7FEF-1240-2564C5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F8502A-36E7-116D-B493-D69FAEE8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16D8FA-4A31-6A8E-AE86-AA5A4D7F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D79130-FA97-FEE1-33BD-A215E114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52AB-CD2C-DEB5-8D67-4D8849A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A084D-D9DC-3FDA-D294-B6D1C262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F6C80-B046-03A3-F324-B0AC6A9AF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E4B81-EEE4-D3F3-BCBE-CA1241DC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D5E43-851C-A3A2-3BAC-7D176076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76D46-BA7F-8DD3-AEE2-230193A6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8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2A61F-E3AB-7FD2-F0BD-BE904EA7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951C0-AE52-06BE-2509-051E4473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21531-D690-27FC-0754-0C10A995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65CB5-D189-868F-5F12-107F6E54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23D98-6466-5485-4F9C-CE867AA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DA028-3C46-E34D-7839-35C333DE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5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FD74C8-50CF-A202-FEA3-3E5E543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64EAC-CF65-0D5B-7712-37ABA34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61D69-0BE4-2FA2-A83B-38E398BA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0B2A-D511-467E-A405-99BA8CFAAC58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D6DB4-B049-701D-C1C7-911E5172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045F-A918-6F46-5E27-1D06D339A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3D5E2-ED66-22C4-E44A-1E51F1E4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Drosselklappe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163C88-D4A4-C619-55AA-F9EA15FD2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4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D883-B575-84D1-0C01-D5E057AE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 </a:t>
            </a:r>
            <a:r>
              <a:rPr lang="de-DE" dirty="0" err="1"/>
              <a:t>Interruptzeit</a:t>
            </a:r>
            <a:r>
              <a:rPr lang="de-DE" dirty="0"/>
              <a:t> ADC-Wandlung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14F8-B156-F479-A05F-831E14EA8603}"/>
              </a:ext>
            </a:extLst>
          </p:cNvPr>
          <p:cNvSpPr txBox="1"/>
          <p:nvPr/>
        </p:nvSpPr>
        <p:spPr>
          <a:xfrm>
            <a:off x="1828800" y="2667786"/>
            <a:ext cx="76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864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08768-78B6-049C-AC3E-B2607FF0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Text und ADC </a:t>
            </a:r>
            <a:r>
              <a:rPr lang="de-DE" dirty="0" err="1"/>
              <a:t>auswertung</a:t>
            </a:r>
            <a:r>
              <a:rPr lang="de-DE" dirty="0"/>
              <a:t> u_int_16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FBC33-FEB0-C0F6-0511-D7A2DC24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Auflösung von 0,1 ° und ca. 90° Abdeckung = 900 Schritte</a:t>
            </a:r>
          </a:p>
          <a:p>
            <a:r>
              <a:rPr lang="de-DE" dirty="0">
                <a:sym typeface="Wingdings" panose="05000000000000000000" pitchFamily="2" charset="2"/>
              </a:rPr>
              <a:t> u_int_8 hat nur 255 Schritte</a:t>
            </a:r>
          </a:p>
          <a:p>
            <a:r>
              <a:rPr lang="de-DE" dirty="0">
                <a:sym typeface="Wingdings" panose="05000000000000000000" pitchFamily="2" charset="2"/>
              </a:rPr>
              <a:t> u_int_16 muss verwendet werden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Umschreiben von Zahlausgabeprogramm auf u_int_16</a:t>
            </a:r>
          </a:p>
          <a:p>
            <a:r>
              <a:rPr lang="de-DE" dirty="0">
                <a:sym typeface="Wingdings" panose="05000000000000000000" pitchFamily="2" charset="2"/>
              </a:rPr>
              <a:t>ADC Teilung wird von 64 auf </a:t>
            </a:r>
            <a:r>
              <a:rPr lang="de-DE">
                <a:sym typeface="Wingdings" panose="05000000000000000000" pitchFamily="2" charset="2"/>
              </a:rPr>
              <a:t>16 reduziert</a:t>
            </a:r>
          </a:p>
        </p:txBody>
      </p:sp>
    </p:spTree>
    <p:extLst>
      <p:ext uri="{BB962C8B-B14F-4D97-AF65-F5344CB8AC3E}">
        <p14:creationId xmlns:p14="http://schemas.microsoft.com/office/powerpoint/2010/main" val="170524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76E6-150C-3A6C-FCE5-04F08642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PWM über </a:t>
            </a:r>
            <a:r>
              <a:rPr lang="de-DE" dirty="0" err="1"/>
              <a:t>Timer</a:t>
            </a:r>
            <a:r>
              <a:rPr lang="de-DE" dirty="0"/>
              <a:t>/Counter1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EA8C8C-094A-78D7-0E30-9B150F5BA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𝑃𝑊𝑀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𝐶𝑃𝑈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𝑇𝑂𝑃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/>
                <a:r>
                  <a:rPr lang="de-DE" dirty="0"/>
                  <a:t>Es wird eine mindestens so gute Auflösung wie bei der AD-Wandlung benötigt </a:t>
                </a:r>
                <a:r>
                  <a:rPr lang="de-DE" dirty="0">
                    <a:sym typeface="Wingdings" panose="05000000000000000000" pitchFamily="2" charset="2"/>
                  </a:rPr>
                  <a:t> 11 Bit  TOP = 0x07FF</a:t>
                </a:r>
                <a:endParaRPr lang="de-DE" dirty="0"/>
              </a:p>
              <a:p>
                <a:r>
                  <a:rPr lang="de-DE" dirty="0"/>
                  <a:t>Mit einem </a:t>
                </a:r>
                <a:r>
                  <a:rPr lang="de-DE" dirty="0" err="1"/>
                  <a:t>prescaler</a:t>
                </a:r>
                <a:r>
                  <a:rPr lang="de-DE" dirty="0"/>
                  <a:t> von 8 ergibt sich eine Frequenz von 225 Hz.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EA8C8C-094A-78D7-0E30-9B150F5BA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63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121092-1A4E-B913-58D7-618C609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PWM-Signal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F74051A-FEE1-FC61-1580-4C82B02C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91" y="1825625"/>
            <a:ext cx="6920617" cy="43513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DF8DED5-DC6C-BFDA-8ADA-BE438529707E}"/>
              </a:ext>
            </a:extLst>
          </p:cNvPr>
          <p:cNvSpPr txBox="1"/>
          <p:nvPr/>
        </p:nvSpPr>
        <p:spPr>
          <a:xfrm>
            <a:off x="2073815" y="6218302"/>
            <a:ext cx="8044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/>
              <a:t>Scope</a:t>
            </a:r>
            <a:r>
              <a:rPr lang="de-DE" dirty="0"/>
              <a:t> zeigt das PWM-Signal mit einem eingestellten Duty-Cycle von 50 %</a:t>
            </a:r>
          </a:p>
        </p:txBody>
      </p:sp>
    </p:spTree>
    <p:extLst>
      <p:ext uri="{BB962C8B-B14F-4D97-AF65-F5344CB8AC3E}">
        <p14:creationId xmlns:p14="http://schemas.microsoft.com/office/powerpoint/2010/main" val="103147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Dokumentation Drosselklappe</vt:lpstr>
      <vt:lpstr>Messung Interruptzeit ADC-Wandlung</vt:lpstr>
      <vt:lpstr>Für Text und ADC auswertung u_int_16</vt:lpstr>
      <vt:lpstr>PWM über Timer/Counter1</vt:lpstr>
      <vt:lpstr>PWM-Signal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 Drosselklappe</dc:title>
  <dc:creator>Valerian Weber</dc:creator>
  <cp:lastModifiedBy>Beat Fürst</cp:lastModifiedBy>
  <cp:revision>4</cp:revision>
  <dcterms:created xsi:type="dcterms:W3CDTF">2022-05-23T11:21:48Z</dcterms:created>
  <dcterms:modified xsi:type="dcterms:W3CDTF">2022-05-25T15:51:33Z</dcterms:modified>
</cp:coreProperties>
</file>