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5" r:id="rId8"/>
    <p:sldId id="272" r:id="rId9"/>
    <p:sldId id="273" r:id="rId10"/>
    <p:sldId id="267" r:id="rId11"/>
    <p:sldId id="274" r:id="rId12"/>
    <p:sldId id="268" r:id="rId13"/>
    <p:sldId id="275" r:id="rId14"/>
    <p:sldId id="277" r:id="rId15"/>
    <p:sldId id="276" r:id="rId16"/>
    <p:sldId id="270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Paokin" initials="AP" lastIdx="1" clrIdx="0">
    <p:extLst>
      <p:ext uri="{19B8F6BF-5375-455C-9EA6-DF929625EA0E}">
        <p15:presenceInfo xmlns:p15="http://schemas.microsoft.com/office/powerpoint/2012/main" userId="a6f602825278f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29T16:11:39.711" idx="1">
    <p:pos x="7602" y="38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1E493-A290-103A-B09F-E622C0809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893F2-9BA7-3CDC-FFA4-91F2A8A8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8EFA8-E29F-FE55-2F48-B34CD8A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2A906-7DA3-035C-D31D-C6225895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35D5E-36C2-DD52-E381-5065EB80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8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9382-389E-C84C-7A47-06B3E536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4C5F33-C527-1C1C-9E1C-3DA58B6B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74604-FDBF-02D0-97AC-5C54A8AD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89346-B9C6-618F-69FA-B87AD5D4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239D5-5E94-9037-6D67-1596FB84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8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DC5B33-7934-0956-8475-0D09D796B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4B16C4-94E1-325B-4746-9A511859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298C7-8AB2-43E3-B5F8-5163191A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55622-47A9-3F31-A3CC-DE873617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DA8A5-371B-460A-894F-92FAF042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9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197B1-3128-2445-9FA9-CAA92C68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1FA8C-4A41-2B3F-0F14-E3459B3C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8F96E-AA0E-71BF-58CC-F1DBCA77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9B6249-5BCD-1703-CCD9-986DCD07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E6C90-F94B-2D0D-E1F2-C61B8F94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FD521-06AE-995D-2623-2ECADC6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BF6DDD-C2E4-0DDA-52AA-E1F12872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8F821-3FB8-C043-45A0-0EF1B167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4F012-7C78-681B-B448-222E96BE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77EB0-78A5-2179-3C11-DF3B2CF8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9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D4CBC-FBFB-4BAC-0E4A-988012A0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CA33C-44B1-6A9B-A97C-08EC4587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59B78D-415C-3147-D806-CDEA74DB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1DEACF-E176-CCCE-6643-593B8206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6039E4-D37F-BFE1-B73A-FF2BB200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600E35-65F0-01A1-B68F-33CC1C2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652A4-A133-A3B2-589C-9510B82D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25A2C9-CC55-F090-D6FF-758377D6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ABF78-6019-49FB-3C69-92EFD480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C3931-C3E7-DCDC-A51F-E56D19EAA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ED876E-EEE4-7218-0281-A52468D6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ECB79F-F6CE-7EDA-DC83-28A0587E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34C70A-7D16-F5C8-B341-F5E146D3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CF7ED-53DE-3FA4-C672-3B76A9FA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2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1E96C-15E8-E569-DA1E-4EF69F1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EECA78-B5E5-C4C2-7F44-530798B8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8C4422-0A0B-6FC9-E7DE-81F88346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CBC70E-A3B4-96AC-B876-EB7C413F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3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232A-AEEC-B4B5-7878-FEDDD5C6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D5413F-3653-1D95-CECD-C6FEF628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886568-2D58-2647-4CC1-D9917D0F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5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215AF-4FBD-FFAD-4CC8-DC315A89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5D454-688B-2D6B-5F7A-91A67E43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247BB4-871A-0EFE-00EB-F22CA8B93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24D6C-015D-E6D7-443A-F6C5FB30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29B618-6FC4-CBA2-93BF-449BFD7F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F43840-7B89-947E-F5B9-1F2E031C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F6BB2-B2F2-2A17-9098-09AEFD6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2E65F7-AD2C-C7C4-1429-AC34E9B63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050A42-530C-AA8A-F1EB-88C3922C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330AC-E289-93DC-0884-E8151A86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45B57D-BBE0-DA56-5BF5-DB90934B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A0625-C96E-33BA-7EC2-26E12CB2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4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F44B3-4C81-0076-5A68-BE842064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1C830-8CD5-F08F-BFFA-B1A97977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C01E2-E39F-574B-20EE-921D28C58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5B87-C7AE-4AA7-919E-E2E623FACA3C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BE847-926C-1476-44AB-4C9F12D7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4796-AB7B-E6CB-279B-A5AF9A2F7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H51KnVKd78eVz6V62IIwFOoSB7xlCBE/view?usp=sharing" TargetMode="External"/><Relationship Id="rId2" Type="http://schemas.openxmlformats.org/officeDocument/2006/relationships/hyperlink" Target="https://github.com/Fiery-Paks/Praktika_Paokin_UBST_23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C8CAF-0012-AC61-101C-C59175594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5029"/>
            <a:ext cx="9144000" cy="2080659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защите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учебной практике технологической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теме: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«Настраиваемая,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трехдиапазонная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звуковая сигнализация в зависимости от веса объекта»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E5E6D1-9F4A-03D0-B466-5CB09503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2236" y="4463172"/>
            <a:ext cx="4844247" cy="1768952"/>
          </a:xfrm>
        </p:spPr>
        <p:txBody>
          <a:bodyPr>
            <a:normAutofit fontScale="92500"/>
          </a:bodyPr>
          <a:lstStyle/>
          <a:p>
            <a:pPr algn="l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группыУБСТ2304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Паокин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А.И.</a:t>
            </a:r>
          </a:p>
          <a:p>
            <a:pPr algn="l">
              <a:spcBef>
                <a:spcPts val="0"/>
              </a:spcBef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</a:t>
            </a:r>
          </a:p>
          <a:p>
            <a:pPr algn="l">
              <a:spcBef>
                <a:spcPts val="0"/>
              </a:spcBef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Кандзюба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30DB1B-4AF6-A5F3-AF24-F5D9D5FBE5C6}"/>
              </a:ext>
            </a:extLst>
          </p:cNvPr>
          <p:cNvSpPr txBox="1">
            <a:spLocks/>
          </p:cNvSpPr>
          <p:nvPr/>
        </p:nvSpPr>
        <p:spPr>
          <a:xfrm>
            <a:off x="1667522" y="186431"/>
            <a:ext cx="9144000" cy="158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РАЗВИТИЯ, СВЯЗИ И МАССОВЫХ КОММУНИКАЦИЙ РОССИЙСКОЙ ФЕДЕРАЦИИ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Ордена Трудового Красного Знамени федеральное государственное бюджетное образовательное учреждение высшего образования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технический университет связи и информатики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МТУСИ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системы и сетевые технологии»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C889439-3E89-21FD-76D7-FD39CCDCB018}"/>
              </a:ext>
            </a:extLst>
          </p:cNvPr>
          <p:cNvSpPr txBox="1">
            <a:spLocks/>
          </p:cNvSpPr>
          <p:nvPr/>
        </p:nvSpPr>
        <p:spPr>
          <a:xfrm>
            <a:off x="5054723" y="6244286"/>
            <a:ext cx="2082554" cy="54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2025</a:t>
            </a:r>
          </a:p>
        </p:txBody>
      </p:sp>
    </p:spTree>
    <p:extLst>
      <p:ext uri="{BB962C8B-B14F-4D97-AF65-F5344CB8AC3E}">
        <p14:creationId xmlns:p14="http://schemas.microsoft.com/office/powerpoint/2010/main" val="11200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9DCC6-3747-65F9-36BB-A39371C9B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783C04-BF06-0C3A-D862-63F7EDF5D4F4}"/>
              </a:ext>
            </a:extLst>
          </p:cNvPr>
          <p:cNvSpPr txBox="1"/>
          <p:nvPr/>
        </p:nvSpPr>
        <p:spPr>
          <a:xfrm>
            <a:off x="870011" y="2090172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надёжность, производительность).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Scales, Clients,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Maintenance.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Связи: Внешние ключи для целостности данных.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807D3-6283-680F-BDC3-48815902FA10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4" name="Picture 16" descr="Picture background">
            <a:extLst>
              <a:ext uri="{FF2B5EF4-FFF2-40B4-BE49-F238E27FC236}">
                <a16:creationId xmlns:a16="http://schemas.microsoft.com/office/drawing/2014/main" id="{E4A2ABE0-7AB4-0F0A-8E92-7EC33A76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0674" r="5484" b="23131"/>
          <a:stretch>
            <a:fillRect/>
          </a:stretch>
        </p:blipFill>
        <p:spPr bwMode="auto">
          <a:xfrm>
            <a:off x="7563775" y="2199570"/>
            <a:ext cx="3926890" cy="25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9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137C-845A-1CB4-7464-B558AB8B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56D558-161E-86CE-DAF1-3605A8C5F74B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61D96C-BF4B-C2DC-F984-D8160C854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13" y="1024186"/>
            <a:ext cx="7573583" cy="58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A0053-0A0F-8B7F-8924-D6D11F8F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EC55F-5565-EA86-76C6-362587CA33C6}"/>
              </a:ext>
            </a:extLst>
          </p:cNvPr>
          <p:cNvSpPr txBox="1"/>
          <p:nvPr/>
        </p:nvSpPr>
        <p:spPr>
          <a:xfrm>
            <a:off x="736846" y="1591684"/>
            <a:ext cx="6094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C#, фреймворк: WPF.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пользователей.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 добавление записей.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047AE-1831-DA12-DDE2-95D0405C061D}"/>
              </a:ext>
            </a:extLst>
          </p:cNvPr>
          <p:cNvSpPr txBox="1"/>
          <p:nvPr/>
        </p:nvSpPr>
        <p:spPr>
          <a:xfrm>
            <a:off x="736845" y="403557"/>
            <a:ext cx="9827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и программный код</a:t>
            </a:r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41634842-8A72-20B9-3D0F-EAA80670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38" y="1364115"/>
            <a:ext cx="4390009" cy="30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Picture background">
            <a:extLst>
              <a:ext uri="{FF2B5EF4-FFF2-40B4-BE49-F238E27FC236}">
                <a16:creationId xmlns:a16="http://schemas.microsoft.com/office/drawing/2014/main" id="{AFDAA910-C021-0D74-9BB4-7CC253E8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83" y="4571581"/>
            <a:ext cx="1641786" cy="18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icture background">
            <a:extLst>
              <a:ext uri="{FF2B5EF4-FFF2-40B4-BE49-F238E27FC236}">
                <a16:creationId xmlns:a16="http://schemas.microsoft.com/office/drawing/2014/main" id="{A0F4862B-0A4A-CA4E-1BAB-D284E755E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6" r="20044"/>
          <a:stretch>
            <a:fillRect/>
          </a:stretch>
        </p:blipFill>
        <p:spPr bwMode="auto">
          <a:xfrm>
            <a:off x="2413831" y="4754081"/>
            <a:ext cx="3737499" cy="19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5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45DC-0498-F383-7DFB-B07007651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ABD0AA-F5DD-211C-BA72-6AE19D872986}"/>
              </a:ext>
            </a:extLst>
          </p:cNvPr>
          <p:cNvSpPr txBox="1"/>
          <p:nvPr/>
        </p:nvSpPr>
        <p:spPr>
          <a:xfrm>
            <a:off x="736846" y="403557"/>
            <a:ext cx="9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программного кода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BE3CCC-A68F-2433-2A32-A34C7916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83" y="1487143"/>
            <a:ext cx="8629661" cy="454079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7239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AE29-BC58-EB40-FD29-15A8503C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6B8D4C-F4D5-779D-62D1-20EF590E5745}"/>
              </a:ext>
            </a:extLst>
          </p:cNvPr>
          <p:cNvSpPr txBox="1"/>
          <p:nvPr/>
        </p:nvSpPr>
        <p:spPr>
          <a:xfrm>
            <a:off x="736846" y="403557"/>
            <a:ext cx="9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программного кода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1AD910-6B36-88C7-FDCC-4F4F3981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99" y="1272843"/>
            <a:ext cx="7991475" cy="51816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469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1A22E-A134-033A-D44A-FB5E015F8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FCD06-0021-741E-1849-70D0A4BE773F}"/>
              </a:ext>
            </a:extLst>
          </p:cNvPr>
          <p:cNvSpPr txBox="1"/>
          <p:nvPr/>
        </p:nvSpPr>
        <p:spPr>
          <a:xfrm>
            <a:off x="736846" y="403557"/>
            <a:ext cx="9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графического интерфейса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4C64A1-74F8-A0A5-9DC1-C765C867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4" r="4330"/>
          <a:stretch>
            <a:fillRect/>
          </a:stretch>
        </p:blipFill>
        <p:spPr>
          <a:xfrm>
            <a:off x="1819921" y="1595637"/>
            <a:ext cx="3577701" cy="441212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207770-D68B-085F-575A-2F890238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8" t="2361" r="2372" b="4288"/>
          <a:stretch>
            <a:fillRect/>
          </a:stretch>
        </p:blipFill>
        <p:spPr>
          <a:xfrm>
            <a:off x="7013359" y="1595637"/>
            <a:ext cx="3252188" cy="430324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5295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8A01-9B20-AC25-C823-53D6C79F8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A9230-7796-7AF0-C461-347044276494}"/>
              </a:ext>
            </a:extLst>
          </p:cNvPr>
          <p:cNvSpPr txBox="1"/>
          <p:nvPr/>
        </p:nvSpPr>
        <p:spPr>
          <a:xfrm>
            <a:off x="736845" y="1742605"/>
            <a:ext cx="107419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 разработан прототип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трёхдиапазонной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звуковой сигнализации, реагирующей на вес. Система включает: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Аппаратную часть на ESP32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 для учёта взвешиваний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(MS SQL Server);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WPF;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Интеграцию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успешно решает задачи контроля веса транспорта перед мостами, повышая безопасность. Возможности для развития: добавление датчиков, улучшение аналитики и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позволила закрепить теорию на практике, подтвердив актуальность системы.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C0AC6-3709-0349-A599-8203E3D832B3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18746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4131B-C730-1721-3E70-C8CC02D4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DCBB7F-67DB-4568-A783-05AF1112D5FA}"/>
              </a:ext>
            </a:extLst>
          </p:cNvPr>
          <p:cNvSpPr txBox="1"/>
          <p:nvPr/>
        </p:nvSpPr>
        <p:spPr>
          <a:xfrm>
            <a:off x="1420425" y="1893526"/>
            <a:ext cx="98275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github.com/Fiery-Paks/Praktika_Paokin_UBST_2304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Видео-отчёт: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ttps://drive.google.com/file/d/1lH51KnVKd78eVz6V62IIwFOoSB7xlCBE/view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D98DA-16F4-FC66-7971-A575B45FECAB}"/>
              </a:ext>
            </a:extLst>
          </p:cNvPr>
          <p:cNvSpPr txBox="1"/>
          <p:nvPr/>
        </p:nvSpPr>
        <p:spPr>
          <a:xfrm>
            <a:off x="736846" y="403557"/>
            <a:ext cx="7448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материалы и проект</a:t>
            </a:r>
          </a:p>
        </p:txBody>
      </p:sp>
    </p:spTree>
    <p:extLst>
      <p:ext uri="{BB962C8B-B14F-4D97-AF65-F5344CB8AC3E}">
        <p14:creationId xmlns:p14="http://schemas.microsoft.com/office/powerpoint/2010/main" val="18718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F5B13C90-2D9A-E5D3-2C78-6F787281D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0674" r="5484" b="23131"/>
          <a:stretch>
            <a:fillRect/>
          </a:stretch>
        </p:blipFill>
        <p:spPr bwMode="auto">
          <a:xfrm>
            <a:off x="7400957" y="1394256"/>
            <a:ext cx="2104007" cy="13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14C5D91-1DE8-27A1-7633-8F720554F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r="14237"/>
          <a:stretch>
            <a:fillRect/>
          </a:stretch>
        </p:blipFill>
        <p:spPr bwMode="auto">
          <a:xfrm>
            <a:off x="7865288" y="3272583"/>
            <a:ext cx="2556770" cy="1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1BDF4-63DC-9B60-2075-5ECD97A8B9C4}"/>
              </a:ext>
            </a:extLst>
          </p:cNvPr>
          <p:cNvSpPr txBox="1"/>
          <p:nvPr/>
        </p:nvSpPr>
        <p:spPr>
          <a:xfrm>
            <a:off x="538440" y="1656157"/>
            <a:ext cx="6508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контроля веса транспортных средств для предотвращения перегрузки мостов.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1" indent="3600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аппаратной части на базе ESP32.</a:t>
            </a:r>
          </a:p>
          <a:p>
            <a:pPr marL="360000" lvl="1" indent="3600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учёта взвешиваний.</a:t>
            </a:r>
          </a:p>
          <a:p>
            <a:pPr marL="360000" lvl="1" indent="3600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графического интерфейса.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безопасности и долговечности инфраструктуры.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9B374-FCB4-8D15-A45E-4558A2248330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практики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D6052B2-8386-8BE0-7E8B-E8E6DEF3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28" y="4833124"/>
            <a:ext cx="1637520" cy="163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176A35C-D861-61D8-9601-8A031167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637" y="1205746"/>
            <a:ext cx="1077373" cy="12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8A8F843A-C232-C52F-1E65-48434B2FC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13074" r="26570" b="14304"/>
          <a:stretch>
            <a:fillRect/>
          </a:stretch>
        </p:blipFill>
        <p:spPr bwMode="auto">
          <a:xfrm>
            <a:off x="10436411" y="4775715"/>
            <a:ext cx="1253171" cy="129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1FD2810B-ACAC-5B97-53D2-9096DC1E8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13204" r="16194" b="15469"/>
          <a:stretch>
            <a:fillRect/>
          </a:stretch>
        </p:blipFill>
        <p:spPr bwMode="auto">
          <a:xfrm>
            <a:off x="10536731" y="2349824"/>
            <a:ext cx="1152851" cy="12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4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4E121-8D2D-9758-D32F-6F876792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6FB720CF-A958-7DC4-C3A7-3E0B35C8F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10807"/>
          <a:stretch>
            <a:fillRect/>
          </a:stretch>
        </p:blipFill>
        <p:spPr bwMode="auto">
          <a:xfrm>
            <a:off x="7865615" y="2204309"/>
            <a:ext cx="4202097" cy="35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254E6-F5D6-0913-F38B-5C6623A35F38}"/>
              </a:ext>
            </a:extLst>
          </p:cNvPr>
          <p:cNvSpPr txBox="1"/>
          <p:nvPr/>
        </p:nvSpPr>
        <p:spPr>
          <a:xfrm>
            <a:off x="736845" y="1742605"/>
            <a:ext cx="8318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оборудования перед началом работы.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на самостоятельный ремонт.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непрерывной работы (не более 2 часов).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перерывы и упражнения для глаз.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354A1-E9C2-6304-80CD-D2D1D2C63E54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 безопасности</a:t>
            </a:r>
          </a:p>
        </p:txBody>
      </p:sp>
      <p:pic>
        <p:nvPicPr>
          <p:cNvPr id="5128" name="Picture 8" descr="Picture background">
            <a:extLst>
              <a:ext uri="{FF2B5EF4-FFF2-40B4-BE49-F238E27FC236}">
                <a16:creationId xmlns:a16="http://schemas.microsoft.com/office/drawing/2014/main" id="{8F8F2E00-EBE1-C41D-419F-09819428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74" y="4320341"/>
            <a:ext cx="5075318" cy="25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09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383CA-6A01-86CD-E632-28E3B0E4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D0FA58-1277-0674-5C2C-0F23F85DE9F9}"/>
              </a:ext>
            </a:extLst>
          </p:cNvPr>
          <p:cNvSpPr txBox="1"/>
          <p:nvPr/>
        </p:nvSpPr>
        <p:spPr>
          <a:xfrm>
            <a:off x="736845" y="1183311"/>
            <a:ext cx="107419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учёта весов перед мостами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автоматизирует контроль веса грузового транспорта для предотвращения перегрузки мостов.</a:t>
            </a: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Взвешивание: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Фиксация массы ТС (брутто/тара), сравнение с нормативами, реакция на перегруз (оповещение, блокировка шлагбаума).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Учёт клиентов: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База данных перевозчиков с историей взвешиваний и статистикой.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оборудованием: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Цифровые паспорта весовых платформ, контроль поверок и ремонтов.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Звуковое оповещение: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Модуль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анализирует данные с тензодатчиков и подаёт сигнал при перегрузе.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прав: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Ролевая модель (операторы, техники, менеджеры, администраторы).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Отчёты по нагрузке, статистике перегрузов и загруженности весовых пунктов.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оптимизирует процесс взвешивания, обеспечивает безопасность мостов и предоставляет данные для анализа.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CC62-9706-0A0D-32E9-D149068C26D5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06786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CF13D-7414-244E-0300-A8CCEEA4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BB1AEE-EAF0-A55D-B9D1-CF1A7EA78DD9}"/>
              </a:ext>
            </a:extLst>
          </p:cNvPr>
          <p:cNvSpPr txBox="1"/>
          <p:nvPr/>
        </p:nvSpPr>
        <p:spPr>
          <a:xfrm>
            <a:off x="736845" y="403557"/>
            <a:ext cx="659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«Сущность-связь»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AAB456-DF72-654F-79D0-CA08AA6A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4" y="1317426"/>
            <a:ext cx="7421732" cy="51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9F15E-9A8A-EB0D-1EA4-2734753D2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215C81-1840-F9F7-50BA-198E7F3DB706}"/>
              </a:ext>
            </a:extLst>
          </p:cNvPr>
          <p:cNvSpPr txBox="1"/>
          <p:nvPr/>
        </p:nvSpPr>
        <p:spPr>
          <a:xfrm>
            <a:off x="843377" y="1536174"/>
            <a:ext cx="79543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Микроконтроллер: ESP32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DevKit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v4.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Датчики: Потенциометр (имитация тензодатчика).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Звуковая сигнализация: Зуммер с настройкой тона.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OLED-дисплей, кнопки управления.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74AB2-54B0-ED00-FC70-FA3122CA31D1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Аппаратная часть</a:t>
            </a:r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8A70F61E-50D3-FE65-8FBF-8E17D306E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r="14237"/>
          <a:stretch>
            <a:fillRect/>
          </a:stretch>
        </p:blipFill>
        <p:spPr bwMode="auto">
          <a:xfrm>
            <a:off x="7446310" y="3568253"/>
            <a:ext cx="4358609" cy="27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08F1384-1E8C-BB32-6A9B-475E7D77049D}"/>
              </a:ext>
            </a:extLst>
          </p:cNvPr>
          <p:cNvGrpSpPr/>
          <p:nvPr/>
        </p:nvGrpSpPr>
        <p:grpSpPr>
          <a:xfrm>
            <a:off x="1287631" y="4482199"/>
            <a:ext cx="4992949" cy="2063931"/>
            <a:chOff x="736846" y="4473321"/>
            <a:chExt cx="4992949" cy="2063931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58172FF-54D6-197B-3999-014045E14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846" y="4473321"/>
              <a:ext cx="2336323" cy="19811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F7A58D-F42F-E776-6451-E409676250AD}"/>
                </a:ext>
              </a:extLst>
            </p:cNvPr>
            <p:cNvSpPr txBox="1"/>
            <p:nvPr/>
          </p:nvSpPr>
          <p:spPr>
            <a:xfrm>
              <a:off x="2566385" y="4967592"/>
              <a:ext cx="31634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latin typeface="Bauhaus 93" panose="04030905020B02020C02" pitchFamily="82" charset="0"/>
                </a:rPr>
                <a:t>okwi</a:t>
              </a:r>
              <a:endParaRPr lang="ru-RU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96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DE5DB-31FC-6078-B15C-A1EA558A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3D670B-1853-6EDD-5D67-DF071E4D0EE8}"/>
              </a:ext>
            </a:extLst>
          </p:cNvPr>
          <p:cNvSpPr txBox="1"/>
          <p:nvPr/>
        </p:nvSpPr>
        <p:spPr>
          <a:xfrm>
            <a:off x="736845" y="403557"/>
            <a:ext cx="8930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проекта на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EF414D-DAB4-3E89-60A7-3FAF2742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1" y="1407243"/>
            <a:ext cx="9046346" cy="5074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85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476D-5442-1BBD-34ED-E60A0AFCD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B679E7-4810-3111-0261-808402BFE1C5}"/>
              </a:ext>
            </a:extLst>
          </p:cNvPr>
          <p:cNvSpPr txBox="1"/>
          <p:nvPr/>
        </p:nvSpPr>
        <p:spPr>
          <a:xfrm>
            <a:off x="670265" y="1640140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функции: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данных с датчиков.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верхнего и нижнего уровня для звуковых сигналов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данных на экран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Звуковое оповещение при перегрузе.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A829-215B-745D-5911-B5A1DC56F0BE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часть</a:t>
            </a:r>
          </a:p>
        </p:txBody>
      </p:sp>
      <p:pic>
        <p:nvPicPr>
          <p:cNvPr id="4" name="Picture 14" descr="Picture background">
            <a:extLst>
              <a:ext uri="{FF2B5EF4-FFF2-40B4-BE49-F238E27FC236}">
                <a16:creationId xmlns:a16="http://schemas.microsoft.com/office/drawing/2014/main" id="{1E498C24-5000-67C1-EF4E-93E34957A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13074" r="26570" b="14304"/>
          <a:stretch>
            <a:fillRect/>
          </a:stretch>
        </p:blipFill>
        <p:spPr bwMode="auto">
          <a:xfrm>
            <a:off x="8220338" y="1049888"/>
            <a:ext cx="2045593" cy="21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Picture background">
            <a:extLst>
              <a:ext uri="{FF2B5EF4-FFF2-40B4-BE49-F238E27FC236}">
                <a16:creationId xmlns:a16="http://schemas.microsoft.com/office/drawing/2014/main" id="{5D1CD71B-E315-4BDE-B5F9-DEF28E8EB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6" b="26631"/>
          <a:stretch>
            <a:fillRect/>
          </a:stretch>
        </p:blipFill>
        <p:spPr bwMode="auto">
          <a:xfrm>
            <a:off x="1535838" y="4626148"/>
            <a:ext cx="3541450" cy="17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1FF142-21C2-BABE-E367-64CED9971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785" y="3930283"/>
            <a:ext cx="5196077" cy="252416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1146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EB19-68A0-A1FD-331F-20CF0F9E3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000383-3C97-1E58-7502-22EA627EDE48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часть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8B39C2-701A-207A-082A-3F8226C0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9" y="2090172"/>
            <a:ext cx="5743575" cy="360045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7EDF1D-2A94-7493-AD70-3ACD7E1C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39" y="2392013"/>
            <a:ext cx="5774262" cy="267765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563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577</Words>
  <Application>Microsoft Office PowerPoint</Application>
  <PresentationFormat>Широкоэкранный</PresentationFormat>
  <Paragraphs>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Times New Roman</vt:lpstr>
      <vt:lpstr>Тема Office</vt:lpstr>
      <vt:lpstr>Презентация по защите  учебной практике технологической  По теме:  «Настраиваемая, трехдиапазонная, звуковая сигнализация в зависимости от веса объекта»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Paokin</dc:creator>
  <cp:lastModifiedBy>Anton Paokin</cp:lastModifiedBy>
  <cp:revision>80</cp:revision>
  <dcterms:created xsi:type="dcterms:W3CDTF">2025-06-29T13:07:06Z</dcterms:created>
  <dcterms:modified xsi:type="dcterms:W3CDTF">2025-06-29T13:57:40Z</dcterms:modified>
</cp:coreProperties>
</file>