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7" r:id="rId4"/>
    <p:sldId id="261" r:id="rId5"/>
    <p:sldId id="270" r:id="rId6"/>
    <p:sldId id="259" r:id="rId7"/>
    <p:sldId id="263" r:id="rId8"/>
    <p:sldId id="268" r:id="rId9"/>
    <p:sldId id="273" r:id="rId10"/>
    <p:sldId id="260" r:id="rId11"/>
    <p:sldId id="262" r:id="rId12"/>
    <p:sldId id="271" r:id="rId13"/>
    <p:sldId id="264" r:id="rId14"/>
    <p:sldId id="269" r:id="rId15"/>
    <p:sldId id="272" r:id="rId16"/>
    <p:sldId id="265" r:id="rId17"/>
    <p:sldId id="266" r:id="rId18"/>
    <p:sldId id="258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72" autoAdjust="0"/>
  </p:normalViewPr>
  <p:slideViewPr>
    <p:cSldViewPr>
      <p:cViewPr varScale="1">
        <p:scale>
          <a:sx n="70" d="100"/>
          <a:sy n="70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B8578-7616-4C41-A5A7-0545D4C9A3F4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5621534-8100-4058-9634-B57713F8AF26}">
      <dgm:prSet phldrT="[Texte]"/>
      <dgm:spPr/>
      <dgm:t>
        <a:bodyPr/>
        <a:lstStyle/>
        <a:p>
          <a:r>
            <a:rPr lang="fr-FR" dirty="0" smtClean="0"/>
            <a:t>Peu de contraintes</a:t>
          </a:r>
          <a:endParaRPr lang="fr-FR" dirty="0"/>
        </a:p>
      </dgm:t>
    </dgm:pt>
    <dgm:pt modelId="{0DE52D6F-C5B2-457E-93B6-725C39896135}" type="parTrans" cxnId="{9DEC58E7-CDD2-432D-A903-26A7796A196F}">
      <dgm:prSet/>
      <dgm:spPr/>
      <dgm:t>
        <a:bodyPr/>
        <a:lstStyle/>
        <a:p>
          <a:endParaRPr lang="fr-FR"/>
        </a:p>
      </dgm:t>
    </dgm:pt>
    <dgm:pt modelId="{3838D8C6-F5A2-479E-A4C3-350110261541}" type="sibTrans" cxnId="{9DEC58E7-CDD2-432D-A903-26A7796A196F}">
      <dgm:prSet/>
      <dgm:spPr/>
      <dgm:t>
        <a:bodyPr/>
        <a:lstStyle/>
        <a:p>
          <a:endParaRPr lang="fr-FR"/>
        </a:p>
      </dgm:t>
    </dgm:pt>
    <dgm:pt modelId="{ABF5BD61-C42D-4B8C-A39A-2A50705956B7}">
      <dgm:prSet phldrT="[Texte]"/>
      <dgm:spPr/>
      <dgm:t>
        <a:bodyPr/>
        <a:lstStyle/>
        <a:p>
          <a:r>
            <a:rPr lang="fr-FR" dirty="0" smtClean="0"/>
            <a:t>Intelligence artificielle</a:t>
          </a:r>
          <a:endParaRPr lang="fr-FR" dirty="0"/>
        </a:p>
      </dgm:t>
    </dgm:pt>
    <dgm:pt modelId="{EABF71CD-4DD5-4D86-B36B-4F551CC31318}" type="parTrans" cxnId="{22D0A684-FB6A-4E82-A5F7-4C3ABA25E738}">
      <dgm:prSet/>
      <dgm:spPr/>
      <dgm:t>
        <a:bodyPr/>
        <a:lstStyle/>
        <a:p>
          <a:endParaRPr lang="fr-FR"/>
        </a:p>
      </dgm:t>
    </dgm:pt>
    <dgm:pt modelId="{2B53953A-ADD5-473F-874B-5EC4AA71A9CE}" type="sibTrans" cxnId="{22D0A684-FB6A-4E82-A5F7-4C3ABA25E738}">
      <dgm:prSet/>
      <dgm:spPr/>
      <dgm:t>
        <a:bodyPr/>
        <a:lstStyle/>
        <a:p>
          <a:endParaRPr lang="fr-FR"/>
        </a:p>
      </dgm:t>
    </dgm:pt>
    <dgm:pt modelId="{F4AFE072-397A-4749-A8B3-9351E6A95EF6}">
      <dgm:prSet phldrT="[Texte]"/>
      <dgm:spPr/>
      <dgm:t>
        <a:bodyPr/>
        <a:lstStyle/>
        <a:p>
          <a:r>
            <a:rPr lang="fr-FR" dirty="0" smtClean="0"/>
            <a:t>Mode solo</a:t>
          </a:r>
          <a:endParaRPr lang="fr-FR" dirty="0"/>
        </a:p>
      </dgm:t>
    </dgm:pt>
    <dgm:pt modelId="{07E36163-A665-4536-8EC1-298D598A0C95}" type="parTrans" cxnId="{3AEAA871-0D91-4D66-94A9-E81FF1C9AE50}">
      <dgm:prSet/>
      <dgm:spPr/>
      <dgm:t>
        <a:bodyPr/>
        <a:lstStyle/>
        <a:p>
          <a:endParaRPr lang="fr-FR"/>
        </a:p>
      </dgm:t>
    </dgm:pt>
    <dgm:pt modelId="{909F1805-FD54-41CB-86FB-E36AAF2E49F6}" type="sibTrans" cxnId="{3AEAA871-0D91-4D66-94A9-E81FF1C9AE50}">
      <dgm:prSet/>
      <dgm:spPr/>
      <dgm:t>
        <a:bodyPr/>
        <a:lstStyle/>
        <a:p>
          <a:endParaRPr lang="fr-FR"/>
        </a:p>
      </dgm:t>
    </dgm:pt>
    <dgm:pt modelId="{BA586145-AB59-4D2B-8F13-6B849AD39954}">
      <dgm:prSet phldrT="[Texte]"/>
      <dgm:spPr/>
      <dgm:t>
        <a:bodyPr/>
        <a:lstStyle/>
        <a:p>
          <a:r>
            <a:rPr lang="fr-FR" dirty="0" smtClean="0"/>
            <a:t>Mode toute les cases libres</a:t>
          </a:r>
          <a:endParaRPr lang="fr-FR" dirty="0"/>
        </a:p>
      </dgm:t>
    </dgm:pt>
    <dgm:pt modelId="{680EAFC5-7B90-4D44-93D7-959206CA4EFC}" type="parTrans" cxnId="{1C352C19-5830-44C2-BB09-6AA0E0743FD8}">
      <dgm:prSet/>
      <dgm:spPr/>
      <dgm:t>
        <a:bodyPr/>
        <a:lstStyle/>
        <a:p>
          <a:endParaRPr lang="fr-FR"/>
        </a:p>
      </dgm:t>
    </dgm:pt>
    <dgm:pt modelId="{B470E4FE-BF40-4533-B2C2-427E335DCF6D}" type="sibTrans" cxnId="{1C352C19-5830-44C2-BB09-6AA0E0743FD8}">
      <dgm:prSet/>
      <dgm:spPr/>
      <dgm:t>
        <a:bodyPr/>
        <a:lstStyle/>
        <a:p>
          <a:endParaRPr lang="fr-FR"/>
        </a:p>
      </dgm:t>
    </dgm:pt>
    <dgm:pt modelId="{B8FE478C-C28B-4E61-8E3A-3A760BE46A9F}" type="pres">
      <dgm:prSet presAssocID="{6E0B8578-7616-4C41-A5A7-0545D4C9A3F4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8DF1770C-4721-4778-9044-47BB14E72C7F}" type="pres">
      <dgm:prSet presAssocID="{35621534-8100-4058-9634-B57713F8AF26}" presName="composite" presStyleCnt="0"/>
      <dgm:spPr/>
    </dgm:pt>
    <dgm:pt modelId="{C9D874E6-10D2-48D1-A608-9C4D72535E76}" type="pres">
      <dgm:prSet presAssocID="{35621534-8100-4058-9634-B57713F8AF26}" presName="ParentAccent1" presStyleLbl="alignNode1" presStyleIdx="0" presStyleCnt="34"/>
      <dgm:spPr/>
    </dgm:pt>
    <dgm:pt modelId="{7D6A0019-6899-4407-BB08-2092519D7DE5}" type="pres">
      <dgm:prSet presAssocID="{35621534-8100-4058-9634-B57713F8AF26}" presName="ParentAccent2" presStyleLbl="alignNode1" presStyleIdx="1" presStyleCnt="34"/>
      <dgm:spPr/>
    </dgm:pt>
    <dgm:pt modelId="{1D092C7A-0C52-4A40-8F32-CA36293B193D}" type="pres">
      <dgm:prSet presAssocID="{35621534-8100-4058-9634-B57713F8AF26}" presName="ParentAccent3" presStyleLbl="alignNode1" presStyleIdx="2" presStyleCnt="34"/>
      <dgm:spPr/>
    </dgm:pt>
    <dgm:pt modelId="{B219D5A9-603C-43CB-A92A-CF0D6BDCC876}" type="pres">
      <dgm:prSet presAssocID="{35621534-8100-4058-9634-B57713F8AF26}" presName="ParentAccent4" presStyleLbl="alignNode1" presStyleIdx="3" presStyleCnt="34"/>
      <dgm:spPr/>
    </dgm:pt>
    <dgm:pt modelId="{21609914-A689-4595-88A0-A45ADF6463F6}" type="pres">
      <dgm:prSet presAssocID="{35621534-8100-4058-9634-B57713F8AF26}" presName="ParentAccent5" presStyleLbl="alignNode1" presStyleIdx="4" presStyleCnt="34"/>
      <dgm:spPr/>
    </dgm:pt>
    <dgm:pt modelId="{A09945E5-C290-4E56-8434-A81467D5B379}" type="pres">
      <dgm:prSet presAssocID="{35621534-8100-4058-9634-B57713F8AF26}" presName="ParentAccent6" presStyleLbl="alignNode1" presStyleIdx="5" presStyleCnt="34"/>
      <dgm:spPr/>
    </dgm:pt>
    <dgm:pt modelId="{CB3C895A-67C8-4AB6-8019-0D2A755255E8}" type="pres">
      <dgm:prSet presAssocID="{35621534-8100-4058-9634-B57713F8AF26}" presName="ParentAccent7" presStyleLbl="alignNode1" presStyleIdx="6" presStyleCnt="34"/>
      <dgm:spPr/>
    </dgm:pt>
    <dgm:pt modelId="{672B5FB0-FBCE-4097-A57E-4599150FDAEC}" type="pres">
      <dgm:prSet presAssocID="{35621534-8100-4058-9634-B57713F8AF26}" presName="ParentAccent8" presStyleLbl="alignNode1" presStyleIdx="7" presStyleCnt="34"/>
      <dgm:spPr/>
    </dgm:pt>
    <dgm:pt modelId="{D81FF8C2-582D-4936-85B3-F4B56F9718F2}" type="pres">
      <dgm:prSet presAssocID="{35621534-8100-4058-9634-B57713F8AF26}" presName="ParentAccent9" presStyleLbl="alignNode1" presStyleIdx="8" presStyleCnt="34"/>
      <dgm:spPr/>
    </dgm:pt>
    <dgm:pt modelId="{615A2E2F-197D-4D9D-9B7F-F04FC0E4CF50}" type="pres">
      <dgm:prSet presAssocID="{35621534-8100-4058-9634-B57713F8AF26}" presName="ParentAccent10" presStyleLbl="alignNode1" presStyleIdx="9" presStyleCnt="34"/>
      <dgm:spPr/>
    </dgm:pt>
    <dgm:pt modelId="{C5DB76A3-2663-4263-A3CC-36A1AF14C8F6}" type="pres">
      <dgm:prSet presAssocID="{35621534-8100-4058-9634-B57713F8AF26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D547CD-21D3-446A-B635-51B2BF456A89}" type="pres">
      <dgm:prSet presAssocID="{ABF5BD61-C42D-4B8C-A39A-2A50705956B7}" presName="Child1Accent1" presStyleLbl="alignNode1" presStyleIdx="11" presStyleCnt="34"/>
      <dgm:spPr/>
    </dgm:pt>
    <dgm:pt modelId="{F43904AE-B457-4777-8E58-59D4191250D7}" type="pres">
      <dgm:prSet presAssocID="{ABF5BD61-C42D-4B8C-A39A-2A50705956B7}" presName="Child1Accent2" presStyleLbl="alignNode1" presStyleIdx="12" presStyleCnt="34"/>
      <dgm:spPr/>
    </dgm:pt>
    <dgm:pt modelId="{A19E356A-4456-4920-AFFB-99ECD98B272B}" type="pres">
      <dgm:prSet presAssocID="{ABF5BD61-C42D-4B8C-A39A-2A50705956B7}" presName="Child1Accent3" presStyleLbl="alignNode1" presStyleIdx="13" presStyleCnt="34"/>
      <dgm:spPr/>
    </dgm:pt>
    <dgm:pt modelId="{27DC14FC-5168-4F42-9E79-1568AF2FD2D2}" type="pres">
      <dgm:prSet presAssocID="{ABF5BD61-C42D-4B8C-A39A-2A50705956B7}" presName="Child1Accent4" presStyleLbl="alignNode1" presStyleIdx="14" presStyleCnt="34"/>
      <dgm:spPr/>
    </dgm:pt>
    <dgm:pt modelId="{2468A486-0AD1-4AC1-8806-0B92CF65298A}" type="pres">
      <dgm:prSet presAssocID="{ABF5BD61-C42D-4B8C-A39A-2A50705956B7}" presName="Child1Accent5" presStyleLbl="alignNode1" presStyleIdx="15" presStyleCnt="34"/>
      <dgm:spPr/>
    </dgm:pt>
    <dgm:pt modelId="{4194C8FD-54C0-4EB2-85DD-955F880ADEA3}" type="pres">
      <dgm:prSet presAssocID="{ABF5BD61-C42D-4B8C-A39A-2A50705956B7}" presName="Child1Accent6" presStyleLbl="alignNode1" presStyleIdx="16" presStyleCnt="34"/>
      <dgm:spPr/>
    </dgm:pt>
    <dgm:pt modelId="{80E5604B-6095-4423-98EB-52FAB80364B8}" type="pres">
      <dgm:prSet presAssocID="{ABF5BD61-C42D-4B8C-A39A-2A50705956B7}" presName="Child1Accent7" presStyleLbl="alignNode1" presStyleIdx="17" presStyleCnt="34"/>
      <dgm:spPr/>
    </dgm:pt>
    <dgm:pt modelId="{35AA9306-F05E-4B66-923E-EC8DBE5CFC92}" type="pres">
      <dgm:prSet presAssocID="{ABF5BD61-C42D-4B8C-A39A-2A50705956B7}" presName="Child1Accent8" presStyleLbl="alignNode1" presStyleIdx="18" presStyleCnt="34"/>
      <dgm:spPr/>
    </dgm:pt>
    <dgm:pt modelId="{206AD50E-5D67-4D88-BCC2-A00399D79D69}" type="pres">
      <dgm:prSet presAssocID="{ABF5BD61-C42D-4B8C-A39A-2A50705956B7}" presName="Child1Accent9" presStyleLbl="alignNode1" presStyleIdx="19" presStyleCnt="34"/>
      <dgm:spPr/>
    </dgm:pt>
    <dgm:pt modelId="{9F994BBD-AA5E-4EBB-A0F5-6107C83168EB}" type="pres">
      <dgm:prSet presAssocID="{ABF5BD61-C42D-4B8C-A39A-2A50705956B7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ED307F-3B04-4483-9483-3DE9158CBFDC}" type="pres">
      <dgm:prSet presAssocID="{F4AFE072-397A-4749-A8B3-9351E6A95EF6}" presName="Child2Accent1" presStyleLbl="alignNode1" presStyleIdx="20" presStyleCnt="34"/>
      <dgm:spPr/>
    </dgm:pt>
    <dgm:pt modelId="{ED6C86ED-966E-4C06-A6E8-00589993FFDB}" type="pres">
      <dgm:prSet presAssocID="{F4AFE072-397A-4749-A8B3-9351E6A95EF6}" presName="Child2Accent2" presStyleLbl="alignNode1" presStyleIdx="21" presStyleCnt="34"/>
      <dgm:spPr/>
    </dgm:pt>
    <dgm:pt modelId="{05A6B2FE-B43F-4EA3-A94D-9E40B83530F8}" type="pres">
      <dgm:prSet presAssocID="{F4AFE072-397A-4749-A8B3-9351E6A95EF6}" presName="Child2Accent3" presStyleLbl="alignNode1" presStyleIdx="22" presStyleCnt="34"/>
      <dgm:spPr/>
    </dgm:pt>
    <dgm:pt modelId="{92415445-8C2D-4942-B211-E5682042A63D}" type="pres">
      <dgm:prSet presAssocID="{F4AFE072-397A-4749-A8B3-9351E6A95EF6}" presName="Child2Accent4" presStyleLbl="alignNode1" presStyleIdx="23" presStyleCnt="34"/>
      <dgm:spPr/>
    </dgm:pt>
    <dgm:pt modelId="{49D55257-0BA5-4B92-BA12-4C651B41AB5D}" type="pres">
      <dgm:prSet presAssocID="{F4AFE072-397A-4749-A8B3-9351E6A95EF6}" presName="Child2Accent5" presStyleLbl="alignNode1" presStyleIdx="24" presStyleCnt="34"/>
      <dgm:spPr/>
    </dgm:pt>
    <dgm:pt modelId="{1CB0418C-40E8-42EC-A878-00898E338AD6}" type="pres">
      <dgm:prSet presAssocID="{F4AFE072-397A-4749-A8B3-9351E6A95EF6}" presName="Child2Accent6" presStyleLbl="alignNode1" presStyleIdx="25" presStyleCnt="34"/>
      <dgm:spPr/>
    </dgm:pt>
    <dgm:pt modelId="{FFB61914-754A-42C7-82C4-56C0B33E006C}" type="pres">
      <dgm:prSet presAssocID="{F4AFE072-397A-4749-A8B3-9351E6A95EF6}" presName="Child2Accent7" presStyleLbl="alignNode1" presStyleIdx="26" presStyleCnt="34"/>
      <dgm:spPr/>
    </dgm:pt>
    <dgm:pt modelId="{D0F6C1EE-E7C8-48D8-B21F-673444688C69}" type="pres">
      <dgm:prSet presAssocID="{F4AFE072-397A-4749-A8B3-9351E6A95EF6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5DE93F-1587-4E27-A068-5E888157378A}" type="pres">
      <dgm:prSet presAssocID="{BA586145-AB59-4D2B-8F13-6B849AD39954}" presName="Child3Accent1" presStyleLbl="alignNode1" presStyleIdx="27" presStyleCnt="34"/>
      <dgm:spPr/>
    </dgm:pt>
    <dgm:pt modelId="{CEC5844C-2A95-4223-9BF5-51A100BD6A53}" type="pres">
      <dgm:prSet presAssocID="{BA586145-AB59-4D2B-8F13-6B849AD39954}" presName="Child3Accent2" presStyleLbl="alignNode1" presStyleIdx="28" presStyleCnt="34"/>
      <dgm:spPr/>
    </dgm:pt>
    <dgm:pt modelId="{A89FBD46-DFC7-4502-B36D-EAAB21A5E66C}" type="pres">
      <dgm:prSet presAssocID="{BA586145-AB59-4D2B-8F13-6B849AD39954}" presName="Child3Accent3" presStyleLbl="alignNode1" presStyleIdx="29" presStyleCnt="34"/>
      <dgm:spPr/>
    </dgm:pt>
    <dgm:pt modelId="{171A5BDF-1E29-4F52-8AC8-04E027218DE9}" type="pres">
      <dgm:prSet presAssocID="{BA586145-AB59-4D2B-8F13-6B849AD39954}" presName="Child3Accent4" presStyleLbl="alignNode1" presStyleIdx="30" presStyleCnt="34"/>
      <dgm:spPr/>
    </dgm:pt>
    <dgm:pt modelId="{DF7EB9E7-1DA9-481E-A073-3219931FA481}" type="pres">
      <dgm:prSet presAssocID="{BA586145-AB59-4D2B-8F13-6B849AD39954}" presName="Child3Accent5" presStyleLbl="alignNode1" presStyleIdx="31" presStyleCnt="34"/>
      <dgm:spPr/>
    </dgm:pt>
    <dgm:pt modelId="{383888A1-6103-475B-BADF-85D3AB3AB75C}" type="pres">
      <dgm:prSet presAssocID="{BA586145-AB59-4D2B-8F13-6B849AD39954}" presName="Child3Accent6" presStyleLbl="alignNode1" presStyleIdx="32" presStyleCnt="34"/>
      <dgm:spPr/>
    </dgm:pt>
    <dgm:pt modelId="{596EA9AA-BA21-4E20-BC27-06D85E55EF1D}" type="pres">
      <dgm:prSet presAssocID="{BA586145-AB59-4D2B-8F13-6B849AD39954}" presName="Child3Accent7" presStyleLbl="alignNode1" presStyleIdx="33" presStyleCnt="34"/>
      <dgm:spPr/>
    </dgm:pt>
    <dgm:pt modelId="{B7C48A64-D7C7-4A7C-87AF-CF982141E56A}" type="pres">
      <dgm:prSet presAssocID="{BA586145-AB59-4D2B-8F13-6B849AD39954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D20A540-0D0C-4621-813B-0AD639AE60DA}" type="presOf" srcId="{6E0B8578-7616-4C41-A5A7-0545D4C9A3F4}" destId="{B8FE478C-C28B-4E61-8E3A-3A760BE46A9F}" srcOrd="0" destOrd="0" presId="urn:microsoft.com/office/officeart/2011/layout/ConvergingText"/>
    <dgm:cxn modelId="{27D1E40E-686C-457D-8C9D-3458CB79A834}" type="presOf" srcId="{BA586145-AB59-4D2B-8F13-6B849AD39954}" destId="{B7C48A64-D7C7-4A7C-87AF-CF982141E56A}" srcOrd="0" destOrd="0" presId="urn:microsoft.com/office/officeart/2011/layout/ConvergingText"/>
    <dgm:cxn modelId="{0767AF50-B9B9-4383-886E-01D56FD9E1FF}" type="presOf" srcId="{ABF5BD61-C42D-4B8C-A39A-2A50705956B7}" destId="{9F994BBD-AA5E-4EBB-A0F5-6107C83168EB}" srcOrd="0" destOrd="0" presId="urn:microsoft.com/office/officeart/2011/layout/ConvergingText"/>
    <dgm:cxn modelId="{22D0A684-FB6A-4E82-A5F7-4C3ABA25E738}" srcId="{35621534-8100-4058-9634-B57713F8AF26}" destId="{ABF5BD61-C42D-4B8C-A39A-2A50705956B7}" srcOrd="0" destOrd="0" parTransId="{EABF71CD-4DD5-4D86-B36B-4F551CC31318}" sibTransId="{2B53953A-ADD5-473F-874B-5EC4AA71A9CE}"/>
    <dgm:cxn modelId="{C58AD5C8-2C3B-4411-B314-177BB4E4BB84}" type="presOf" srcId="{F4AFE072-397A-4749-A8B3-9351E6A95EF6}" destId="{D0F6C1EE-E7C8-48D8-B21F-673444688C69}" srcOrd="0" destOrd="0" presId="urn:microsoft.com/office/officeart/2011/layout/ConvergingText"/>
    <dgm:cxn modelId="{3AEAA871-0D91-4D66-94A9-E81FF1C9AE50}" srcId="{35621534-8100-4058-9634-B57713F8AF26}" destId="{F4AFE072-397A-4749-A8B3-9351E6A95EF6}" srcOrd="1" destOrd="0" parTransId="{07E36163-A665-4536-8EC1-298D598A0C95}" sibTransId="{909F1805-FD54-41CB-86FB-E36AAF2E49F6}"/>
    <dgm:cxn modelId="{163F33D7-74F1-47D9-988D-52563E83F552}" type="presOf" srcId="{35621534-8100-4058-9634-B57713F8AF26}" destId="{C5DB76A3-2663-4263-A3CC-36A1AF14C8F6}" srcOrd="0" destOrd="0" presId="urn:microsoft.com/office/officeart/2011/layout/ConvergingText"/>
    <dgm:cxn modelId="{1C352C19-5830-44C2-BB09-6AA0E0743FD8}" srcId="{35621534-8100-4058-9634-B57713F8AF26}" destId="{BA586145-AB59-4D2B-8F13-6B849AD39954}" srcOrd="2" destOrd="0" parTransId="{680EAFC5-7B90-4D44-93D7-959206CA4EFC}" sibTransId="{B470E4FE-BF40-4533-B2C2-427E335DCF6D}"/>
    <dgm:cxn modelId="{9DEC58E7-CDD2-432D-A903-26A7796A196F}" srcId="{6E0B8578-7616-4C41-A5A7-0545D4C9A3F4}" destId="{35621534-8100-4058-9634-B57713F8AF26}" srcOrd="0" destOrd="0" parTransId="{0DE52D6F-C5B2-457E-93B6-725C39896135}" sibTransId="{3838D8C6-F5A2-479E-A4C3-350110261541}"/>
    <dgm:cxn modelId="{33E9D0D7-25FF-40A5-A7AF-3EA10BB9EFE5}" type="presParOf" srcId="{B8FE478C-C28B-4E61-8E3A-3A760BE46A9F}" destId="{8DF1770C-4721-4778-9044-47BB14E72C7F}" srcOrd="0" destOrd="0" presId="urn:microsoft.com/office/officeart/2011/layout/ConvergingText"/>
    <dgm:cxn modelId="{9199C4F2-4160-4FE0-A2F8-EB251D0615B6}" type="presParOf" srcId="{8DF1770C-4721-4778-9044-47BB14E72C7F}" destId="{C9D874E6-10D2-48D1-A608-9C4D72535E76}" srcOrd="0" destOrd="0" presId="urn:microsoft.com/office/officeart/2011/layout/ConvergingText"/>
    <dgm:cxn modelId="{DA18F690-A772-4B56-9B27-8831D046A264}" type="presParOf" srcId="{8DF1770C-4721-4778-9044-47BB14E72C7F}" destId="{7D6A0019-6899-4407-BB08-2092519D7DE5}" srcOrd="1" destOrd="0" presId="urn:microsoft.com/office/officeart/2011/layout/ConvergingText"/>
    <dgm:cxn modelId="{FC5B5667-A161-45C2-970E-283B665095F0}" type="presParOf" srcId="{8DF1770C-4721-4778-9044-47BB14E72C7F}" destId="{1D092C7A-0C52-4A40-8F32-CA36293B193D}" srcOrd="2" destOrd="0" presId="urn:microsoft.com/office/officeart/2011/layout/ConvergingText"/>
    <dgm:cxn modelId="{0B1EF14F-6C01-4D5C-92A6-928D31823FFF}" type="presParOf" srcId="{8DF1770C-4721-4778-9044-47BB14E72C7F}" destId="{B219D5A9-603C-43CB-A92A-CF0D6BDCC876}" srcOrd="3" destOrd="0" presId="urn:microsoft.com/office/officeart/2011/layout/ConvergingText"/>
    <dgm:cxn modelId="{9FE861E2-442E-4F1F-AFB6-CED82D582706}" type="presParOf" srcId="{8DF1770C-4721-4778-9044-47BB14E72C7F}" destId="{21609914-A689-4595-88A0-A45ADF6463F6}" srcOrd="4" destOrd="0" presId="urn:microsoft.com/office/officeart/2011/layout/ConvergingText"/>
    <dgm:cxn modelId="{77266129-41A4-4B5E-8686-794E2E82EDB0}" type="presParOf" srcId="{8DF1770C-4721-4778-9044-47BB14E72C7F}" destId="{A09945E5-C290-4E56-8434-A81467D5B379}" srcOrd="5" destOrd="0" presId="urn:microsoft.com/office/officeart/2011/layout/ConvergingText"/>
    <dgm:cxn modelId="{1DA40F27-0C8C-4176-8FF5-88975C4E05C1}" type="presParOf" srcId="{8DF1770C-4721-4778-9044-47BB14E72C7F}" destId="{CB3C895A-67C8-4AB6-8019-0D2A755255E8}" srcOrd="6" destOrd="0" presId="urn:microsoft.com/office/officeart/2011/layout/ConvergingText"/>
    <dgm:cxn modelId="{8E8FBC15-AA5D-472B-ABD3-B0CBF887111B}" type="presParOf" srcId="{8DF1770C-4721-4778-9044-47BB14E72C7F}" destId="{672B5FB0-FBCE-4097-A57E-4599150FDAEC}" srcOrd="7" destOrd="0" presId="urn:microsoft.com/office/officeart/2011/layout/ConvergingText"/>
    <dgm:cxn modelId="{891F8990-E784-4120-94D0-F3B759B34218}" type="presParOf" srcId="{8DF1770C-4721-4778-9044-47BB14E72C7F}" destId="{D81FF8C2-582D-4936-85B3-F4B56F9718F2}" srcOrd="8" destOrd="0" presId="urn:microsoft.com/office/officeart/2011/layout/ConvergingText"/>
    <dgm:cxn modelId="{62B66347-A613-447F-929E-D86CC5FCC82F}" type="presParOf" srcId="{8DF1770C-4721-4778-9044-47BB14E72C7F}" destId="{615A2E2F-197D-4D9D-9B7F-F04FC0E4CF50}" srcOrd="9" destOrd="0" presId="urn:microsoft.com/office/officeart/2011/layout/ConvergingText"/>
    <dgm:cxn modelId="{06BB6601-496E-41A5-B2F4-3BF7A845026C}" type="presParOf" srcId="{8DF1770C-4721-4778-9044-47BB14E72C7F}" destId="{C5DB76A3-2663-4263-A3CC-36A1AF14C8F6}" srcOrd="10" destOrd="0" presId="urn:microsoft.com/office/officeart/2011/layout/ConvergingText"/>
    <dgm:cxn modelId="{286CA68D-3F08-4126-9B7A-00AF17096527}" type="presParOf" srcId="{8DF1770C-4721-4778-9044-47BB14E72C7F}" destId="{18D547CD-21D3-446A-B635-51B2BF456A89}" srcOrd="11" destOrd="0" presId="urn:microsoft.com/office/officeart/2011/layout/ConvergingText"/>
    <dgm:cxn modelId="{103F559A-3486-4997-8721-C6D97D079F5A}" type="presParOf" srcId="{8DF1770C-4721-4778-9044-47BB14E72C7F}" destId="{F43904AE-B457-4777-8E58-59D4191250D7}" srcOrd="12" destOrd="0" presId="urn:microsoft.com/office/officeart/2011/layout/ConvergingText"/>
    <dgm:cxn modelId="{7486FD18-6102-4BE6-AF09-245BFFCA6551}" type="presParOf" srcId="{8DF1770C-4721-4778-9044-47BB14E72C7F}" destId="{A19E356A-4456-4920-AFFB-99ECD98B272B}" srcOrd="13" destOrd="0" presId="urn:microsoft.com/office/officeart/2011/layout/ConvergingText"/>
    <dgm:cxn modelId="{91E17370-4B52-4C79-9B7D-343E6356156C}" type="presParOf" srcId="{8DF1770C-4721-4778-9044-47BB14E72C7F}" destId="{27DC14FC-5168-4F42-9E79-1568AF2FD2D2}" srcOrd="14" destOrd="0" presId="urn:microsoft.com/office/officeart/2011/layout/ConvergingText"/>
    <dgm:cxn modelId="{23E8C52E-FBD4-4431-9523-CC0DCB35C165}" type="presParOf" srcId="{8DF1770C-4721-4778-9044-47BB14E72C7F}" destId="{2468A486-0AD1-4AC1-8806-0B92CF65298A}" srcOrd="15" destOrd="0" presId="urn:microsoft.com/office/officeart/2011/layout/ConvergingText"/>
    <dgm:cxn modelId="{12D32FD5-DB7E-466F-A688-BD48E2FF133F}" type="presParOf" srcId="{8DF1770C-4721-4778-9044-47BB14E72C7F}" destId="{4194C8FD-54C0-4EB2-85DD-955F880ADEA3}" srcOrd="16" destOrd="0" presId="urn:microsoft.com/office/officeart/2011/layout/ConvergingText"/>
    <dgm:cxn modelId="{B0690227-10D0-46AE-AAA6-35309DD599F5}" type="presParOf" srcId="{8DF1770C-4721-4778-9044-47BB14E72C7F}" destId="{80E5604B-6095-4423-98EB-52FAB80364B8}" srcOrd="17" destOrd="0" presId="urn:microsoft.com/office/officeart/2011/layout/ConvergingText"/>
    <dgm:cxn modelId="{01CE8771-D1D9-4D58-A369-C2E07D8A8CC4}" type="presParOf" srcId="{8DF1770C-4721-4778-9044-47BB14E72C7F}" destId="{35AA9306-F05E-4B66-923E-EC8DBE5CFC92}" srcOrd="18" destOrd="0" presId="urn:microsoft.com/office/officeart/2011/layout/ConvergingText"/>
    <dgm:cxn modelId="{DC686954-8A54-4C9A-AFD5-A90701DEBA63}" type="presParOf" srcId="{8DF1770C-4721-4778-9044-47BB14E72C7F}" destId="{206AD50E-5D67-4D88-BCC2-A00399D79D69}" srcOrd="19" destOrd="0" presId="urn:microsoft.com/office/officeart/2011/layout/ConvergingText"/>
    <dgm:cxn modelId="{E7CBCDAC-D6E9-44C0-86A4-3209ACA59C43}" type="presParOf" srcId="{8DF1770C-4721-4778-9044-47BB14E72C7F}" destId="{9F994BBD-AA5E-4EBB-A0F5-6107C83168EB}" srcOrd="20" destOrd="0" presId="urn:microsoft.com/office/officeart/2011/layout/ConvergingText"/>
    <dgm:cxn modelId="{B18AA875-AD1B-4F3E-BF14-4B15F3444EF0}" type="presParOf" srcId="{8DF1770C-4721-4778-9044-47BB14E72C7F}" destId="{16ED307F-3B04-4483-9483-3DE9158CBFDC}" srcOrd="21" destOrd="0" presId="urn:microsoft.com/office/officeart/2011/layout/ConvergingText"/>
    <dgm:cxn modelId="{5A8A2D76-5ACA-4A67-9C51-DF10279FF9E9}" type="presParOf" srcId="{8DF1770C-4721-4778-9044-47BB14E72C7F}" destId="{ED6C86ED-966E-4C06-A6E8-00589993FFDB}" srcOrd="22" destOrd="0" presId="urn:microsoft.com/office/officeart/2011/layout/ConvergingText"/>
    <dgm:cxn modelId="{A782E2EF-2190-4ED4-AD39-878D77266A9B}" type="presParOf" srcId="{8DF1770C-4721-4778-9044-47BB14E72C7F}" destId="{05A6B2FE-B43F-4EA3-A94D-9E40B83530F8}" srcOrd="23" destOrd="0" presId="urn:microsoft.com/office/officeart/2011/layout/ConvergingText"/>
    <dgm:cxn modelId="{CCA1B185-9AD0-4570-A682-F597BC4052C8}" type="presParOf" srcId="{8DF1770C-4721-4778-9044-47BB14E72C7F}" destId="{92415445-8C2D-4942-B211-E5682042A63D}" srcOrd="24" destOrd="0" presId="urn:microsoft.com/office/officeart/2011/layout/ConvergingText"/>
    <dgm:cxn modelId="{5E3BE479-C0F2-40C9-84AD-EC3904DA530D}" type="presParOf" srcId="{8DF1770C-4721-4778-9044-47BB14E72C7F}" destId="{49D55257-0BA5-4B92-BA12-4C651B41AB5D}" srcOrd="25" destOrd="0" presId="urn:microsoft.com/office/officeart/2011/layout/ConvergingText"/>
    <dgm:cxn modelId="{0A4F25B3-4474-4BEC-9186-FAAEB21B2D50}" type="presParOf" srcId="{8DF1770C-4721-4778-9044-47BB14E72C7F}" destId="{1CB0418C-40E8-42EC-A878-00898E338AD6}" srcOrd="26" destOrd="0" presId="urn:microsoft.com/office/officeart/2011/layout/ConvergingText"/>
    <dgm:cxn modelId="{65922116-0873-4CA6-A5E8-BDC56825750E}" type="presParOf" srcId="{8DF1770C-4721-4778-9044-47BB14E72C7F}" destId="{FFB61914-754A-42C7-82C4-56C0B33E006C}" srcOrd="27" destOrd="0" presId="urn:microsoft.com/office/officeart/2011/layout/ConvergingText"/>
    <dgm:cxn modelId="{7CEA0F89-933F-48F8-BC04-07FE7A8348E5}" type="presParOf" srcId="{8DF1770C-4721-4778-9044-47BB14E72C7F}" destId="{D0F6C1EE-E7C8-48D8-B21F-673444688C69}" srcOrd="28" destOrd="0" presId="urn:microsoft.com/office/officeart/2011/layout/ConvergingText"/>
    <dgm:cxn modelId="{7AB29D50-8B99-4719-B22A-63D362F2EFA4}" type="presParOf" srcId="{8DF1770C-4721-4778-9044-47BB14E72C7F}" destId="{875DE93F-1587-4E27-A068-5E888157378A}" srcOrd="29" destOrd="0" presId="urn:microsoft.com/office/officeart/2011/layout/ConvergingText"/>
    <dgm:cxn modelId="{9C668D1E-1375-45F9-B564-53BD29718F6E}" type="presParOf" srcId="{8DF1770C-4721-4778-9044-47BB14E72C7F}" destId="{CEC5844C-2A95-4223-9BF5-51A100BD6A53}" srcOrd="30" destOrd="0" presId="urn:microsoft.com/office/officeart/2011/layout/ConvergingText"/>
    <dgm:cxn modelId="{41F6FC82-2601-4EC8-BB19-083942A815C8}" type="presParOf" srcId="{8DF1770C-4721-4778-9044-47BB14E72C7F}" destId="{A89FBD46-DFC7-4502-B36D-EAAB21A5E66C}" srcOrd="31" destOrd="0" presId="urn:microsoft.com/office/officeart/2011/layout/ConvergingText"/>
    <dgm:cxn modelId="{FA6332DC-9383-42C6-8530-609CB7C792AF}" type="presParOf" srcId="{8DF1770C-4721-4778-9044-47BB14E72C7F}" destId="{171A5BDF-1E29-4F52-8AC8-04E027218DE9}" srcOrd="32" destOrd="0" presId="urn:microsoft.com/office/officeart/2011/layout/ConvergingText"/>
    <dgm:cxn modelId="{FF1F76F4-8F6A-48B4-BC39-5A979AF4BB81}" type="presParOf" srcId="{8DF1770C-4721-4778-9044-47BB14E72C7F}" destId="{DF7EB9E7-1DA9-481E-A073-3219931FA481}" srcOrd="33" destOrd="0" presId="urn:microsoft.com/office/officeart/2011/layout/ConvergingText"/>
    <dgm:cxn modelId="{6100535A-B69A-4E8F-8A0B-76721A9F56A8}" type="presParOf" srcId="{8DF1770C-4721-4778-9044-47BB14E72C7F}" destId="{383888A1-6103-475B-BADF-85D3AB3AB75C}" srcOrd="34" destOrd="0" presId="urn:microsoft.com/office/officeart/2011/layout/ConvergingText"/>
    <dgm:cxn modelId="{80604D61-204D-4691-B21F-BD68C009C3C8}" type="presParOf" srcId="{8DF1770C-4721-4778-9044-47BB14E72C7F}" destId="{596EA9AA-BA21-4E20-BC27-06D85E55EF1D}" srcOrd="35" destOrd="0" presId="urn:microsoft.com/office/officeart/2011/layout/ConvergingText"/>
    <dgm:cxn modelId="{EA42D2A7-1262-4E67-B651-25D850B006A6}" type="presParOf" srcId="{8DF1770C-4721-4778-9044-47BB14E72C7F}" destId="{B7C48A64-D7C7-4A7C-87AF-CF982141E56A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1A3E4-08B3-4CD4-859C-962FC82C0FE8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</dgm:pt>
    <dgm:pt modelId="{913A6484-A464-4270-8779-E13E61903069}">
      <dgm:prSet phldrT="[Texte]"/>
      <dgm:spPr/>
      <dgm:t>
        <a:bodyPr/>
        <a:lstStyle/>
        <a:p>
          <a:r>
            <a:rPr lang="fr-FR" dirty="0" smtClean="0"/>
            <a:t>Solo</a:t>
          </a:r>
          <a:endParaRPr lang="fr-FR" dirty="0"/>
        </a:p>
      </dgm:t>
    </dgm:pt>
    <dgm:pt modelId="{F26E0483-AD84-4F57-8855-A4EEF554FB9B}" type="parTrans" cxnId="{46A9736A-53EB-4B1F-BEFC-A4AD9C844549}">
      <dgm:prSet/>
      <dgm:spPr/>
      <dgm:t>
        <a:bodyPr/>
        <a:lstStyle/>
        <a:p>
          <a:endParaRPr lang="fr-FR"/>
        </a:p>
      </dgm:t>
    </dgm:pt>
    <dgm:pt modelId="{45023082-6F2B-429F-8234-D13EA8E23CD5}" type="sibTrans" cxnId="{46A9736A-53EB-4B1F-BEFC-A4AD9C844549}">
      <dgm:prSet/>
      <dgm:spPr/>
      <dgm:t>
        <a:bodyPr/>
        <a:lstStyle/>
        <a:p>
          <a:endParaRPr lang="fr-FR"/>
        </a:p>
      </dgm:t>
    </dgm:pt>
    <dgm:pt modelId="{6CDE17FE-F043-4E3F-AABF-E9D40BD4367D}">
      <dgm:prSet phldrT="[Texte]"/>
      <dgm:spPr/>
      <dgm:t>
        <a:bodyPr/>
        <a:lstStyle/>
        <a:p>
          <a:r>
            <a:rPr lang="fr-FR" dirty="0" smtClean="0"/>
            <a:t>Multi</a:t>
          </a:r>
          <a:endParaRPr lang="fr-FR" dirty="0"/>
        </a:p>
      </dgm:t>
    </dgm:pt>
    <dgm:pt modelId="{79E5249E-303F-4C3C-9091-ED9A65803DAE}" type="parTrans" cxnId="{32AE54F5-F08E-4245-BB8A-30DB58F3C050}">
      <dgm:prSet/>
      <dgm:spPr/>
      <dgm:t>
        <a:bodyPr/>
        <a:lstStyle/>
        <a:p>
          <a:endParaRPr lang="fr-FR"/>
        </a:p>
      </dgm:t>
    </dgm:pt>
    <dgm:pt modelId="{2FC0B856-D30B-42E6-88EE-0A51F15181EC}" type="sibTrans" cxnId="{32AE54F5-F08E-4245-BB8A-30DB58F3C050}">
      <dgm:prSet/>
      <dgm:spPr/>
      <dgm:t>
        <a:bodyPr/>
        <a:lstStyle/>
        <a:p>
          <a:endParaRPr lang="fr-FR"/>
        </a:p>
      </dgm:t>
    </dgm:pt>
    <dgm:pt modelId="{3F2EFA31-8E42-4D75-ACA6-56E225EF8FF4}" type="pres">
      <dgm:prSet presAssocID="{B471A3E4-08B3-4CD4-859C-962FC82C0FE8}" presName="Name0" presStyleCnt="0">
        <dgm:presLayoutVars>
          <dgm:dir/>
          <dgm:animLvl val="lvl"/>
          <dgm:resizeHandles val="exact"/>
        </dgm:presLayoutVars>
      </dgm:prSet>
      <dgm:spPr/>
    </dgm:pt>
    <dgm:pt modelId="{8B568617-6992-4414-BD82-B4274C740032}" type="pres">
      <dgm:prSet presAssocID="{913A6484-A464-4270-8779-E13E61903069}" presName="linNode" presStyleCnt="0"/>
      <dgm:spPr/>
    </dgm:pt>
    <dgm:pt modelId="{498F0EF7-6F0E-4858-A104-13BCD01051C7}" type="pres">
      <dgm:prSet presAssocID="{913A6484-A464-4270-8779-E13E6190306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E8FFD82-0078-43D6-B2CC-857A9733E1E9}" type="pres">
      <dgm:prSet presAssocID="{45023082-6F2B-429F-8234-D13EA8E23CD5}" presName="sp" presStyleCnt="0"/>
      <dgm:spPr/>
    </dgm:pt>
    <dgm:pt modelId="{9DD3885E-3797-41D3-A83E-17941B059240}" type="pres">
      <dgm:prSet presAssocID="{6CDE17FE-F043-4E3F-AABF-E9D40BD4367D}" presName="linNode" presStyleCnt="0"/>
      <dgm:spPr/>
    </dgm:pt>
    <dgm:pt modelId="{4CC5A3B4-6EA4-4334-B5C4-914DBF4C702F}" type="pres">
      <dgm:prSet presAssocID="{6CDE17FE-F043-4E3F-AABF-E9D40BD4367D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46A9736A-53EB-4B1F-BEFC-A4AD9C844549}" srcId="{B471A3E4-08B3-4CD4-859C-962FC82C0FE8}" destId="{913A6484-A464-4270-8779-E13E61903069}" srcOrd="0" destOrd="0" parTransId="{F26E0483-AD84-4F57-8855-A4EEF554FB9B}" sibTransId="{45023082-6F2B-429F-8234-D13EA8E23CD5}"/>
    <dgm:cxn modelId="{3F19144B-EA3D-4981-ADE7-B30DFB5D0391}" type="presOf" srcId="{913A6484-A464-4270-8779-E13E61903069}" destId="{498F0EF7-6F0E-4858-A104-13BCD01051C7}" srcOrd="0" destOrd="0" presId="urn:microsoft.com/office/officeart/2005/8/layout/vList5"/>
    <dgm:cxn modelId="{EC2E0505-E865-4365-8806-AB4D92B4B1A5}" type="presOf" srcId="{B471A3E4-08B3-4CD4-859C-962FC82C0FE8}" destId="{3F2EFA31-8E42-4D75-ACA6-56E225EF8FF4}" srcOrd="0" destOrd="0" presId="urn:microsoft.com/office/officeart/2005/8/layout/vList5"/>
    <dgm:cxn modelId="{D5D68825-C6B3-4939-94E5-7AEBF0FEAF9C}" type="presOf" srcId="{6CDE17FE-F043-4E3F-AABF-E9D40BD4367D}" destId="{4CC5A3B4-6EA4-4334-B5C4-914DBF4C702F}" srcOrd="0" destOrd="0" presId="urn:microsoft.com/office/officeart/2005/8/layout/vList5"/>
    <dgm:cxn modelId="{32AE54F5-F08E-4245-BB8A-30DB58F3C050}" srcId="{B471A3E4-08B3-4CD4-859C-962FC82C0FE8}" destId="{6CDE17FE-F043-4E3F-AABF-E9D40BD4367D}" srcOrd="1" destOrd="0" parTransId="{79E5249E-303F-4C3C-9091-ED9A65803DAE}" sibTransId="{2FC0B856-D30B-42E6-88EE-0A51F15181EC}"/>
    <dgm:cxn modelId="{A58584A9-2DF8-49FC-BF65-299BF646AFCC}" type="presParOf" srcId="{3F2EFA31-8E42-4D75-ACA6-56E225EF8FF4}" destId="{8B568617-6992-4414-BD82-B4274C740032}" srcOrd="0" destOrd="0" presId="urn:microsoft.com/office/officeart/2005/8/layout/vList5"/>
    <dgm:cxn modelId="{F074D37D-02A5-413F-AA5F-332A03160DB0}" type="presParOf" srcId="{8B568617-6992-4414-BD82-B4274C740032}" destId="{498F0EF7-6F0E-4858-A104-13BCD01051C7}" srcOrd="0" destOrd="0" presId="urn:microsoft.com/office/officeart/2005/8/layout/vList5"/>
    <dgm:cxn modelId="{2B63DB91-D207-4D79-9548-2E9749A4125D}" type="presParOf" srcId="{3F2EFA31-8E42-4D75-ACA6-56E225EF8FF4}" destId="{DE8FFD82-0078-43D6-B2CC-857A9733E1E9}" srcOrd="1" destOrd="0" presId="urn:microsoft.com/office/officeart/2005/8/layout/vList5"/>
    <dgm:cxn modelId="{2707948B-6316-493D-9F19-0605B82F7AA2}" type="presParOf" srcId="{3F2EFA31-8E42-4D75-ACA6-56E225EF8FF4}" destId="{9DD3885E-3797-41D3-A83E-17941B059240}" srcOrd="2" destOrd="0" presId="urn:microsoft.com/office/officeart/2005/8/layout/vList5"/>
    <dgm:cxn modelId="{6B9442E7-E5AB-4697-ACE8-93439268211E}" type="presParOf" srcId="{9DD3885E-3797-41D3-A83E-17941B059240}" destId="{4CC5A3B4-6EA4-4334-B5C4-914DBF4C702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71A3E4-08B3-4CD4-859C-962FC82C0FE8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</dgm:pt>
    <dgm:pt modelId="{913A6484-A464-4270-8779-E13E61903069}">
      <dgm:prSet phldrT="[Texte]"/>
      <dgm:spPr/>
      <dgm:t>
        <a:bodyPr/>
        <a:lstStyle/>
        <a:p>
          <a:r>
            <a:rPr lang="fr-FR" dirty="0" smtClean="0"/>
            <a:t>Malus arrêtes</a:t>
          </a:r>
          <a:endParaRPr lang="fr-FR" dirty="0"/>
        </a:p>
      </dgm:t>
    </dgm:pt>
    <dgm:pt modelId="{F26E0483-AD84-4F57-8855-A4EEF554FB9B}" type="parTrans" cxnId="{46A9736A-53EB-4B1F-BEFC-A4AD9C844549}">
      <dgm:prSet/>
      <dgm:spPr/>
      <dgm:t>
        <a:bodyPr/>
        <a:lstStyle/>
        <a:p>
          <a:endParaRPr lang="fr-FR"/>
        </a:p>
      </dgm:t>
    </dgm:pt>
    <dgm:pt modelId="{45023082-6F2B-429F-8234-D13EA8E23CD5}" type="sibTrans" cxnId="{46A9736A-53EB-4B1F-BEFC-A4AD9C844549}">
      <dgm:prSet/>
      <dgm:spPr/>
      <dgm:t>
        <a:bodyPr/>
        <a:lstStyle/>
        <a:p>
          <a:endParaRPr lang="fr-FR"/>
        </a:p>
      </dgm:t>
    </dgm:pt>
    <dgm:pt modelId="{6CDE17FE-F043-4E3F-AABF-E9D40BD4367D}">
      <dgm:prSet phldrT="[Texte]"/>
      <dgm:spPr/>
      <dgm:t>
        <a:bodyPr/>
        <a:lstStyle/>
        <a:p>
          <a:r>
            <a:rPr lang="fr-FR" dirty="0" smtClean="0"/>
            <a:t>Bonus arrêtes</a:t>
          </a:r>
          <a:endParaRPr lang="fr-FR" dirty="0"/>
        </a:p>
      </dgm:t>
    </dgm:pt>
    <dgm:pt modelId="{79E5249E-303F-4C3C-9091-ED9A65803DAE}" type="parTrans" cxnId="{32AE54F5-F08E-4245-BB8A-30DB58F3C050}">
      <dgm:prSet/>
      <dgm:spPr/>
      <dgm:t>
        <a:bodyPr/>
        <a:lstStyle/>
        <a:p>
          <a:endParaRPr lang="fr-FR"/>
        </a:p>
      </dgm:t>
    </dgm:pt>
    <dgm:pt modelId="{2FC0B856-D30B-42E6-88EE-0A51F15181EC}" type="sibTrans" cxnId="{32AE54F5-F08E-4245-BB8A-30DB58F3C050}">
      <dgm:prSet/>
      <dgm:spPr/>
      <dgm:t>
        <a:bodyPr/>
        <a:lstStyle/>
        <a:p>
          <a:endParaRPr lang="fr-FR"/>
        </a:p>
      </dgm:t>
    </dgm:pt>
    <dgm:pt modelId="{AB6749C2-A21A-4D03-B884-70CA376B31AD}">
      <dgm:prSet phldrT="[Texte]"/>
      <dgm:spPr/>
      <dgm:t>
        <a:bodyPr/>
        <a:lstStyle/>
        <a:p>
          <a:r>
            <a:rPr lang="fr-FR" dirty="0" smtClean="0"/>
            <a:t>Malus carré</a:t>
          </a:r>
          <a:endParaRPr lang="fr-FR" dirty="0"/>
        </a:p>
      </dgm:t>
    </dgm:pt>
    <dgm:pt modelId="{7ADC8336-663F-4BB6-910C-C8658652C0C6}" type="parTrans" cxnId="{F95CC39B-2A83-4FDE-A8D8-013E7FDF9DC8}">
      <dgm:prSet/>
      <dgm:spPr/>
      <dgm:t>
        <a:bodyPr/>
        <a:lstStyle/>
        <a:p>
          <a:endParaRPr lang="fr-FR"/>
        </a:p>
      </dgm:t>
    </dgm:pt>
    <dgm:pt modelId="{D2B94901-85C8-4368-932B-114BC01F424C}" type="sibTrans" cxnId="{F95CC39B-2A83-4FDE-A8D8-013E7FDF9DC8}">
      <dgm:prSet/>
      <dgm:spPr/>
      <dgm:t>
        <a:bodyPr/>
        <a:lstStyle/>
        <a:p>
          <a:endParaRPr lang="fr-FR"/>
        </a:p>
      </dgm:t>
    </dgm:pt>
    <dgm:pt modelId="{704A3F9E-2A3C-4231-B838-51C2BF226EAD}">
      <dgm:prSet phldrT="[Texte]"/>
      <dgm:spPr/>
      <dgm:t>
        <a:bodyPr/>
        <a:lstStyle/>
        <a:p>
          <a:r>
            <a:rPr lang="fr-FR" dirty="0" smtClean="0"/>
            <a:t>Bonus carré</a:t>
          </a:r>
          <a:endParaRPr lang="fr-FR" dirty="0"/>
        </a:p>
      </dgm:t>
    </dgm:pt>
    <dgm:pt modelId="{F53818AD-A86A-4597-9540-B4C6B118722F}" type="parTrans" cxnId="{10CF6E0A-F9D1-4332-90DE-6E5813EA99AC}">
      <dgm:prSet/>
      <dgm:spPr/>
      <dgm:t>
        <a:bodyPr/>
        <a:lstStyle/>
        <a:p>
          <a:endParaRPr lang="fr-FR"/>
        </a:p>
      </dgm:t>
    </dgm:pt>
    <dgm:pt modelId="{0E7D45F9-4504-4679-9AF9-23D59B5ED09F}" type="sibTrans" cxnId="{10CF6E0A-F9D1-4332-90DE-6E5813EA99AC}">
      <dgm:prSet/>
      <dgm:spPr/>
      <dgm:t>
        <a:bodyPr/>
        <a:lstStyle/>
        <a:p>
          <a:endParaRPr lang="fr-FR"/>
        </a:p>
      </dgm:t>
    </dgm:pt>
    <dgm:pt modelId="{5CF413A7-F6B0-4534-B1E8-3CC5AD6C2C4D}">
      <dgm:prSet phldrT="[Texte]"/>
      <dgm:spPr/>
      <dgm:t>
        <a:bodyPr/>
        <a:lstStyle/>
        <a:p>
          <a:r>
            <a:rPr lang="fr-FR" dirty="0" smtClean="0"/>
            <a:t>Etendue</a:t>
          </a:r>
          <a:endParaRPr lang="fr-FR" dirty="0"/>
        </a:p>
      </dgm:t>
    </dgm:pt>
    <dgm:pt modelId="{ECA61EAB-A5D8-4147-9DFD-DBDF43923B65}" type="parTrans" cxnId="{0D97E64D-8910-4D0C-81AA-B2BE062CC9E3}">
      <dgm:prSet/>
      <dgm:spPr/>
      <dgm:t>
        <a:bodyPr/>
        <a:lstStyle/>
        <a:p>
          <a:endParaRPr lang="fr-FR"/>
        </a:p>
      </dgm:t>
    </dgm:pt>
    <dgm:pt modelId="{2442E0FE-F92B-4CDC-AD42-4B818F31E8AA}" type="sibTrans" cxnId="{0D97E64D-8910-4D0C-81AA-B2BE062CC9E3}">
      <dgm:prSet/>
      <dgm:spPr/>
      <dgm:t>
        <a:bodyPr/>
        <a:lstStyle/>
        <a:p>
          <a:endParaRPr lang="fr-FR"/>
        </a:p>
      </dgm:t>
    </dgm:pt>
    <dgm:pt modelId="{6C1476F6-F6C3-4A18-AFF4-13189953D980}">
      <dgm:prSet phldrT="[Texte]"/>
      <dgm:spPr/>
      <dgm:t>
        <a:bodyPr/>
        <a:lstStyle/>
        <a:p>
          <a:r>
            <a:rPr lang="fr-FR" dirty="0" err="1" smtClean="0"/>
            <a:t>Berzerk</a:t>
          </a:r>
          <a:endParaRPr lang="fr-FR" dirty="0"/>
        </a:p>
      </dgm:t>
    </dgm:pt>
    <dgm:pt modelId="{00BE4B73-4294-4724-B82D-B247D4583515}" type="parTrans" cxnId="{D197D5BB-1BFC-4C2A-9CEE-DEE8D5DDE044}">
      <dgm:prSet/>
      <dgm:spPr/>
      <dgm:t>
        <a:bodyPr/>
        <a:lstStyle/>
        <a:p>
          <a:endParaRPr lang="fr-FR"/>
        </a:p>
      </dgm:t>
    </dgm:pt>
    <dgm:pt modelId="{639CBC90-FAC6-4A8A-8C94-D8D97504547D}" type="sibTrans" cxnId="{D197D5BB-1BFC-4C2A-9CEE-DEE8D5DDE044}">
      <dgm:prSet/>
      <dgm:spPr/>
      <dgm:t>
        <a:bodyPr/>
        <a:lstStyle/>
        <a:p>
          <a:endParaRPr lang="fr-FR"/>
        </a:p>
      </dgm:t>
    </dgm:pt>
    <dgm:pt modelId="{35A1FBDC-B657-4AA8-85C2-A39C2CB59E1B}">
      <dgm:prSet phldrT="[Texte]"/>
      <dgm:spPr/>
      <dgm:t>
        <a:bodyPr/>
        <a:lstStyle/>
        <a:p>
          <a:endParaRPr lang="fr-FR" dirty="0"/>
        </a:p>
      </dgm:t>
    </dgm:pt>
    <dgm:pt modelId="{2AC1417C-31E1-461A-997E-73054D367655}" type="parTrans" cxnId="{CC8EEFAF-7DCE-4BAA-B8A2-127CAEF5926A}">
      <dgm:prSet/>
      <dgm:spPr/>
      <dgm:t>
        <a:bodyPr/>
        <a:lstStyle/>
        <a:p>
          <a:endParaRPr lang="fr-FR"/>
        </a:p>
      </dgm:t>
    </dgm:pt>
    <dgm:pt modelId="{CCE0F669-2D9D-45DE-BF2D-0ED657A98A24}" type="sibTrans" cxnId="{CC8EEFAF-7DCE-4BAA-B8A2-127CAEF5926A}">
      <dgm:prSet/>
      <dgm:spPr/>
      <dgm:t>
        <a:bodyPr/>
        <a:lstStyle/>
        <a:p>
          <a:endParaRPr lang="fr-FR"/>
        </a:p>
      </dgm:t>
    </dgm:pt>
    <dgm:pt modelId="{B8C68B5C-6E8C-4121-B283-7FFBED2AFC7B}">
      <dgm:prSet phldrT="[Texte]"/>
      <dgm:spPr/>
      <dgm:t>
        <a:bodyPr/>
        <a:lstStyle/>
        <a:p>
          <a:endParaRPr lang="fr-FR" dirty="0"/>
        </a:p>
      </dgm:t>
    </dgm:pt>
    <dgm:pt modelId="{0424A004-4F92-4D01-B5FE-90FDE321F989}" type="parTrans" cxnId="{8B67ECE0-E608-4355-88F8-CAFCBD92AEFE}">
      <dgm:prSet/>
      <dgm:spPr/>
      <dgm:t>
        <a:bodyPr/>
        <a:lstStyle/>
        <a:p>
          <a:endParaRPr lang="fr-FR"/>
        </a:p>
      </dgm:t>
    </dgm:pt>
    <dgm:pt modelId="{0827DBF4-4734-46B4-963A-3364AFEFFDCA}" type="sibTrans" cxnId="{8B67ECE0-E608-4355-88F8-CAFCBD92AEFE}">
      <dgm:prSet/>
      <dgm:spPr/>
      <dgm:t>
        <a:bodyPr/>
        <a:lstStyle/>
        <a:p>
          <a:endParaRPr lang="fr-FR"/>
        </a:p>
      </dgm:t>
    </dgm:pt>
    <dgm:pt modelId="{1229A6E4-6797-45DB-A71A-B533E7E4A9E8}">
      <dgm:prSet phldrT="[Texte]"/>
      <dgm:spPr/>
      <dgm:t>
        <a:bodyPr/>
        <a:lstStyle/>
        <a:p>
          <a:endParaRPr lang="fr-FR" dirty="0"/>
        </a:p>
      </dgm:t>
    </dgm:pt>
    <dgm:pt modelId="{E3603A7D-048F-477A-9C38-7591735D1D8B}" type="parTrans" cxnId="{42ED0656-D418-40ED-ACD3-53D10335A4A8}">
      <dgm:prSet/>
      <dgm:spPr/>
      <dgm:t>
        <a:bodyPr/>
        <a:lstStyle/>
        <a:p>
          <a:endParaRPr lang="fr-FR"/>
        </a:p>
      </dgm:t>
    </dgm:pt>
    <dgm:pt modelId="{7426564E-47DE-45D9-8CC0-862934908FAF}" type="sibTrans" cxnId="{42ED0656-D418-40ED-ACD3-53D10335A4A8}">
      <dgm:prSet/>
      <dgm:spPr/>
      <dgm:t>
        <a:bodyPr/>
        <a:lstStyle/>
        <a:p>
          <a:endParaRPr lang="fr-FR"/>
        </a:p>
      </dgm:t>
    </dgm:pt>
    <dgm:pt modelId="{D8476B54-222A-4BEB-9ABA-0D8FB812B168}">
      <dgm:prSet phldrT="[Texte]"/>
      <dgm:spPr/>
      <dgm:t>
        <a:bodyPr/>
        <a:lstStyle/>
        <a:p>
          <a:endParaRPr lang="fr-FR" dirty="0"/>
        </a:p>
      </dgm:t>
    </dgm:pt>
    <dgm:pt modelId="{0C89D44C-377C-4CFE-9C73-B438A8CEBF17}" type="parTrans" cxnId="{8ED2107F-E5BF-459B-83C3-662079ABE83C}">
      <dgm:prSet/>
      <dgm:spPr/>
      <dgm:t>
        <a:bodyPr/>
        <a:lstStyle/>
        <a:p>
          <a:endParaRPr lang="fr-FR"/>
        </a:p>
      </dgm:t>
    </dgm:pt>
    <dgm:pt modelId="{0CC72364-9CA3-49F7-B6AA-EDAA0D2846A5}" type="sibTrans" cxnId="{8ED2107F-E5BF-459B-83C3-662079ABE83C}">
      <dgm:prSet/>
      <dgm:spPr/>
      <dgm:t>
        <a:bodyPr/>
        <a:lstStyle/>
        <a:p>
          <a:endParaRPr lang="fr-FR"/>
        </a:p>
      </dgm:t>
    </dgm:pt>
    <dgm:pt modelId="{AD1EAF32-565A-4E77-984C-91C1F26CBC5C}">
      <dgm:prSet phldrT="[Texte]"/>
      <dgm:spPr/>
      <dgm:t>
        <a:bodyPr/>
        <a:lstStyle/>
        <a:p>
          <a:endParaRPr lang="fr-FR" dirty="0"/>
        </a:p>
      </dgm:t>
    </dgm:pt>
    <dgm:pt modelId="{0A60B0FD-BC89-4FDD-A8FF-B44920055DA3}" type="parTrans" cxnId="{A4CD2753-B402-4E05-949B-37AF11CE8755}">
      <dgm:prSet/>
      <dgm:spPr/>
      <dgm:t>
        <a:bodyPr/>
        <a:lstStyle/>
        <a:p>
          <a:endParaRPr lang="fr-FR"/>
        </a:p>
      </dgm:t>
    </dgm:pt>
    <dgm:pt modelId="{4838EB17-4426-4653-93B5-336DDF3744DD}" type="sibTrans" cxnId="{A4CD2753-B402-4E05-949B-37AF11CE8755}">
      <dgm:prSet/>
      <dgm:spPr/>
      <dgm:t>
        <a:bodyPr/>
        <a:lstStyle/>
        <a:p>
          <a:endParaRPr lang="fr-FR"/>
        </a:p>
      </dgm:t>
    </dgm:pt>
    <dgm:pt modelId="{11F5BC91-EE97-44A9-8B94-256F42EA70A0}">
      <dgm:prSet phldrT="[Texte]"/>
      <dgm:spPr/>
      <dgm:t>
        <a:bodyPr/>
        <a:lstStyle/>
        <a:p>
          <a:endParaRPr lang="fr-FR" dirty="0"/>
        </a:p>
      </dgm:t>
    </dgm:pt>
    <dgm:pt modelId="{3A82A98C-AE9A-4BDD-9728-C9558AF35DAA}" type="sibTrans" cxnId="{576C3CA5-F227-4F1C-908B-EE0AFA19C1FB}">
      <dgm:prSet/>
      <dgm:spPr/>
      <dgm:t>
        <a:bodyPr/>
        <a:lstStyle/>
        <a:p>
          <a:endParaRPr lang="fr-FR"/>
        </a:p>
      </dgm:t>
    </dgm:pt>
    <dgm:pt modelId="{C1F63C33-6BBB-4A97-80E0-2CA86EC6B6DA}" type="parTrans" cxnId="{576C3CA5-F227-4F1C-908B-EE0AFA19C1FB}">
      <dgm:prSet/>
      <dgm:spPr/>
      <dgm:t>
        <a:bodyPr/>
        <a:lstStyle/>
        <a:p>
          <a:endParaRPr lang="fr-FR"/>
        </a:p>
      </dgm:t>
    </dgm:pt>
    <dgm:pt modelId="{3F2EFA31-8E42-4D75-ACA6-56E225EF8FF4}" type="pres">
      <dgm:prSet presAssocID="{B471A3E4-08B3-4CD4-859C-962FC82C0FE8}" presName="Name0" presStyleCnt="0">
        <dgm:presLayoutVars>
          <dgm:dir/>
          <dgm:animLvl val="lvl"/>
          <dgm:resizeHandles val="exact"/>
        </dgm:presLayoutVars>
      </dgm:prSet>
      <dgm:spPr/>
    </dgm:pt>
    <dgm:pt modelId="{8B568617-6992-4414-BD82-B4274C740032}" type="pres">
      <dgm:prSet presAssocID="{913A6484-A464-4270-8779-E13E61903069}" presName="linNode" presStyleCnt="0"/>
      <dgm:spPr/>
    </dgm:pt>
    <dgm:pt modelId="{498F0EF7-6F0E-4858-A104-13BCD01051C7}" type="pres">
      <dgm:prSet presAssocID="{913A6484-A464-4270-8779-E13E61903069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04098B-8199-40B0-AB4C-0844FEAFDFAA}" type="pres">
      <dgm:prSet presAssocID="{913A6484-A464-4270-8779-E13E61903069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8FFD82-0078-43D6-B2CC-857A9733E1E9}" type="pres">
      <dgm:prSet presAssocID="{45023082-6F2B-429F-8234-D13EA8E23CD5}" presName="sp" presStyleCnt="0"/>
      <dgm:spPr/>
    </dgm:pt>
    <dgm:pt modelId="{1CAA1520-9F7C-4050-876F-1A72CC20B57F}" type="pres">
      <dgm:prSet presAssocID="{AB6749C2-A21A-4D03-B884-70CA376B31AD}" presName="linNode" presStyleCnt="0"/>
      <dgm:spPr/>
    </dgm:pt>
    <dgm:pt modelId="{9BD02D43-1076-41B9-9F87-BB783F00670C}" type="pres">
      <dgm:prSet presAssocID="{AB6749C2-A21A-4D03-B884-70CA376B31AD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B09500-8825-4046-BA6D-433C142F8EEF}" type="pres">
      <dgm:prSet presAssocID="{AB6749C2-A21A-4D03-B884-70CA376B31AD}" presName="descendantText" presStyleLbl="alignAccFollowNode1" presStyleIdx="1" presStyleCnt="6">
        <dgm:presLayoutVars>
          <dgm:bulletEnabled val="1"/>
        </dgm:presLayoutVars>
      </dgm:prSet>
      <dgm:spPr/>
    </dgm:pt>
    <dgm:pt modelId="{638E9BE2-4233-42C1-97ED-5967BF733A28}" type="pres">
      <dgm:prSet presAssocID="{D2B94901-85C8-4368-932B-114BC01F424C}" presName="sp" presStyleCnt="0"/>
      <dgm:spPr/>
    </dgm:pt>
    <dgm:pt modelId="{9DD3885E-3797-41D3-A83E-17941B059240}" type="pres">
      <dgm:prSet presAssocID="{6CDE17FE-F043-4E3F-AABF-E9D40BD4367D}" presName="linNode" presStyleCnt="0"/>
      <dgm:spPr/>
    </dgm:pt>
    <dgm:pt modelId="{4CC5A3B4-6EA4-4334-B5C4-914DBF4C702F}" type="pres">
      <dgm:prSet presAssocID="{6CDE17FE-F043-4E3F-AABF-E9D40BD4367D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A923C0-29A3-4A1B-9DC2-150FD4D0F79C}" type="pres">
      <dgm:prSet presAssocID="{6CDE17FE-F043-4E3F-AABF-E9D40BD4367D}" presName="descendantText" presStyleLbl="alignAccFollowNode1" presStyleIdx="2" presStyleCnt="6">
        <dgm:presLayoutVars>
          <dgm:bulletEnabled val="1"/>
        </dgm:presLayoutVars>
      </dgm:prSet>
      <dgm:spPr/>
    </dgm:pt>
    <dgm:pt modelId="{E4DC2A28-F991-457B-87A3-A6E76BF8088B}" type="pres">
      <dgm:prSet presAssocID="{2FC0B856-D30B-42E6-88EE-0A51F15181EC}" presName="sp" presStyleCnt="0"/>
      <dgm:spPr/>
    </dgm:pt>
    <dgm:pt modelId="{86ED9174-9D03-4AA7-B511-A3FF1858D9D1}" type="pres">
      <dgm:prSet presAssocID="{704A3F9E-2A3C-4231-B838-51C2BF226EAD}" presName="linNode" presStyleCnt="0"/>
      <dgm:spPr/>
    </dgm:pt>
    <dgm:pt modelId="{66D500FF-6FAC-4C00-86FA-742BA28D7D26}" type="pres">
      <dgm:prSet presAssocID="{704A3F9E-2A3C-4231-B838-51C2BF226EA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B79CE1-F785-4F02-A0AF-30EBBB1D75D3}" type="pres">
      <dgm:prSet presAssocID="{704A3F9E-2A3C-4231-B838-51C2BF226EAD}" presName="descendantText" presStyleLbl="alignAccFollowNode1" presStyleIdx="3" presStyleCnt="6">
        <dgm:presLayoutVars>
          <dgm:bulletEnabled val="1"/>
        </dgm:presLayoutVars>
      </dgm:prSet>
      <dgm:spPr/>
    </dgm:pt>
    <dgm:pt modelId="{6F9051AB-869A-445A-9798-79BC5250D885}" type="pres">
      <dgm:prSet presAssocID="{0E7D45F9-4504-4679-9AF9-23D59B5ED09F}" presName="sp" presStyleCnt="0"/>
      <dgm:spPr/>
    </dgm:pt>
    <dgm:pt modelId="{C00F59D5-1215-4E56-A588-D82F3CBBBCAD}" type="pres">
      <dgm:prSet presAssocID="{5CF413A7-F6B0-4534-B1E8-3CC5AD6C2C4D}" presName="linNode" presStyleCnt="0"/>
      <dgm:spPr/>
    </dgm:pt>
    <dgm:pt modelId="{3FAC760A-3114-4118-8695-84ED4E516322}" type="pres">
      <dgm:prSet presAssocID="{5CF413A7-F6B0-4534-B1E8-3CC5AD6C2C4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6AE1102E-688A-414A-B951-A74CC648BDA1}" type="pres">
      <dgm:prSet presAssocID="{5CF413A7-F6B0-4534-B1E8-3CC5AD6C2C4D}" presName="descendantText" presStyleLbl="alignAccFollowNode1" presStyleIdx="4" presStyleCnt="6">
        <dgm:presLayoutVars>
          <dgm:bulletEnabled val="1"/>
        </dgm:presLayoutVars>
      </dgm:prSet>
      <dgm:spPr/>
    </dgm:pt>
    <dgm:pt modelId="{57A2CDFA-842F-41DA-9558-34A405425B26}" type="pres">
      <dgm:prSet presAssocID="{2442E0FE-F92B-4CDC-AD42-4B818F31E8AA}" presName="sp" presStyleCnt="0"/>
      <dgm:spPr/>
    </dgm:pt>
    <dgm:pt modelId="{731DB35E-63BD-425A-8B4F-B14C91796F84}" type="pres">
      <dgm:prSet presAssocID="{6C1476F6-F6C3-4A18-AFF4-13189953D980}" presName="linNode" presStyleCnt="0"/>
      <dgm:spPr/>
    </dgm:pt>
    <dgm:pt modelId="{CD595CC2-6603-47A4-AC0C-0FD1E4282D8B}" type="pres">
      <dgm:prSet presAssocID="{6C1476F6-F6C3-4A18-AFF4-13189953D980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F36BB34B-E54B-40A1-A877-FBF32ADE6888}" type="pres">
      <dgm:prSet presAssocID="{6C1476F6-F6C3-4A18-AFF4-13189953D980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0D97E64D-8910-4D0C-81AA-B2BE062CC9E3}" srcId="{B471A3E4-08B3-4CD4-859C-962FC82C0FE8}" destId="{5CF413A7-F6B0-4534-B1E8-3CC5AD6C2C4D}" srcOrd="4" destOrd="0" parTransId="{ECA61EAB-A5D8-4147-9DFD-DBDF43923B65}" sibTransId="{2442E0FE-F92B-4CDC-AD42-4B818F31E8AA}"/>
    <dgm:cxn modelId="{AF922815-CE23-4A01-BF44-6C32AE50BD29}" type="presOf" srcId="{704A3F9E-2A3C-4231-B838-51C2BF226EAD}" destId="{66D500FF-6FAC-4C00-86FA-742BA28D7D26}" srcOrd="0" destOrd="0" presId="urn:microsoft.com/office/officeart/2005/8/layout/vList5"/>
    <dgm:cxn modelId="{82A75E20-101F-4297-85D7-FFB3A0C060A2}" type="presOf" srcId="{5CF413A7-F6B0-4534-B1E8-3CC5AD6C2C4D}" destId="{3FAC760A-3114-4118-8695-84ED4E516322}" srcOrd="0" destOrd="0" presId="urn:microsoft.com/office/officeart/2005/8/layout/vList5"/>
    <dgm:cxn modelId="{A4CD2753-B402-4E05-949B-37AF11CE8755}" srcId="{6C1476F6-F6C3-4A18-AFF4-13189953D980}" destId="{AD1EAF32-565A-4E77-984C-91C1F26CBC5C}" srcOrd="0" destOrd="0" parTransId="{0A60B0FD-BC89-4FDD-A8FF-B44920055DA3}" sibTransId="{4838EB17-4426-4653-93B5-336DDF3744DD}"/>
    <dgm:cxn modelId="{F95CC39B-2A83-4FDE-A8D8-013E7FDF9DC8}" srcId="{B471A3E4-08B3-4CD4-859C-962FC82C0FE8}" destId="{AB6749C2-A21A-4D03-B884-70CA376B31AD}" srcOrd="1" destOrd="0" parTransId="{7ADC8336-663F-4BB6-910C-C8658652C0C6}" sibTransId="{D2B94901-85C8-4368-932B-114BC01F424C}"/>
    <dgm:cxn modelId="{C567A948-4916-49D6-AF31-3A18B1EC64C7}" type="presOf" srcId="{35A1FBDC-B657-4AA8-85C2-A39C2CB59E1B}" destId="{95B09500-8825-4046-BA6D-433C142F8EEF}" srcOrd="0" destOrd="0" presId="urn:microsoft.com/office/officeart/2005/8/layout/vList5"/>
    <dgm:cxn modelId="{4DEF5B00-E1C2-41BF-8CCF-3D3F81577577}" type="presOf" srcId="{6CDE17FE-F043-4E3F-AABF-E9D40BD4367D}" destId="{4CC5A3B4-6EA4-4334-B5C4-914DBF4C702F}" srcOrd="0" destOrd="0" presId="urn:microsoft.com/office/officeart/2005/8/layout/vList5"/>
    <dgm:cxn modelId="{F51327CD-1189-45F2-8609-F98B73319D1B}" type="presOf" srcId="{11F5BC91-EE97-44A9-8B94-256F42EA70A0}" destId="{2704098B-8199-40B0-AB4C-0844FEAFDFAA}" srcOrd="0" destOrd="0" presId="urn:microsoft.com/office/officeart/2005/8/layout/vList5"/>
    <dgm:cxn modelId="{3EB32890-F3C3-4CDA-9128-534905DEA4EA}" type="presOf" srcId="{6C1476F6-F6C3-4A18-AFF4-13189953D980}" destId="{CD595CC2-6603-47A4-AC0C-0FD1E4282D8B}" srcOrd="0" destOrd="0" presId="urn:microsoft.com/office/officeart/2005/8/layout/vList5"/>
    <dgm:cxn modelId="{CC8EEFAF-7DCE-4BAA-B8A2-127CAEF5926A}" srcId="{AB6749C2-A21A-4D03-B884-70CA376B31AD}" destId="{35A1FBDC-B657-4AA8-85C2-A39C2CB59E1B}" srcOrd="0" destOrd="0" parTransId="{2AC1417C-31E1-461A-997E-73054D367655}" sibTransId="{CCE0F669-2D9D-45DE-BF2D-0ED657A98A24}"/>
    <dgm:cxn modelId="{D42C3EF7-3382-48FA-9868-510034165F40}" type="presOf" srcId="{AD1EAF32-565A-4E77-984C-91C1F26CBC5C}" destId="{F36BB34B-E54B-40A1-A877-FBF32ADE6888}" srcOrd="0" destOrd="0" presId="urn:microsoft.com/office/officeart/2005/8/layout/vList5"/>
    <dgm:cxn modelId="{0FEC6B04-4D60-4B1E-9EC9-D48B9A69FBE3}" type="presOf" srcId="{AB6749C2-A21A-4D03-B884-70CA376B31AD}" destId="{9BD02D43-1076-41B9-9F87-BB783F00670C}" srcOrd="0" destOrd="0" presId="urn:microsoft.com/office/officeart/2005/8/layout/vList5"/>
    <dgm:cxn modelId="{32AE54F5-F08E-4245-BB8A-30DB58F3C050}" srcId="{B471A3E4-08B3-4CD4-859C-962FC82C0FE8}" destId="{6CDE17FE-F043-4E3F-AABF-E9D40BD4367D}" srcOrd="2" destOrd="0" parTransId="{79E5249E-303F-4C3C-9091-ED9A65803DAE}" sibTransId="{2FC0B856-D30B-42E6-88EE-0A51F15181EC}"/>
    <dgm:cxn modelId="{D197D5BB-1BFC-4C2A-9CEE-DEE8D5DDE044}" srcId="{B471A3E4-08B3-4CD4-859C-962FC82C0FE8}" destId="{6C1476F6-F6C3-4A18-AFF4-13189953D980}" srcOrd="5" destOrd="0" parTransId="{00BE4B73-4294-4724-B82D-B247D4583515}" sibTransId="{639CBC90-FAC6-4A8A-8C94-D8D97504547D}"/>
    <dgm:cxn modelId="{4D661F37-3BDA-4237-A79C-17A3BA961D17}" type="presOf" srcId="{913A6484-A464-4270-8779-E13E61903069}" destId="{498F0EF7-6F0E-4858-A104-13BCD01051C7}" srcOrd="0" destOrd="0" presId="urn:microsoft.com/office/officeart/2005/8/layout/vList5"/>
    <dgm:cxn modelId="{576C3CA5-F227-4F1C-908B-EE0AFA19C1FB}" srcId="{913A6484-A464-4270-8779-E13E61903069}" destId="{11F5BC91-EE97-44A9-8B94-256F42EA70A0}" srcOrd="0" destOrd="0" parTransId="{C1F63C33-6BBB-4A97-80E0-2CA86EC6B6DA}" sibTransId="{3A82A98C-AE9A-4BDD-9728-C9558AF35DAA}"/>
    <dgm:cxn modelId="{8B67ECE0-E608-4355-88F8-CAFCBD92AEFE}" srcId="{6CDE17FE-F043-4E3F-AABF-E9D40BD4367D}" destId="{B8C68B5C-6E8C-4121-B283-7FFBED2AFC7B}" srcOrd="0" destOrd="0" parTransId="{0424A004-4F92-4D01-B5FE-90FDE321F989}" sibTransId="{0827DBF4-4734-46B4-963A-3364AFEFFDCA}"/>
    <dgm:cxn modelId="{624926B5-8A23-4422-A6D3-E59D2FF52CD1}" type="presOf" srcId="{1229A6E4-6797-45DB-A71A-B533E7E4A9E8}" destId="{95B79CE1-F785-4F02-A0AF-30EBBB1D75D3}" srcOrd="0" destOrd="0" presId="urn:microsoft.com/office/officeart/2005/8/layout/vList5"/>
    <dgm:cxn modelId="{10CF6E0A-F9D1-4332-90DE-6E5813EA99AC}" srcId="{B471A3E4-08B3-4CD4-859C-962FC82C0FE8}" destId="{704A3F9E-2A3C-4231-B838-51C2BF226EAD}" srcOrd="3" destOrd="0" parTransId="{F53818AD-A86A-4597-9540-B4C6B118722F}" sibTransId="{0E7D45F9-4504-4679-9AF9-23D59B5ED09F}"/>
    <dgm:cxn modelId="{1395D5F4-DABC-4AF1-9234-C1EEC753E88F}" type="presOf" srcId="{B8C68B5C-6E8C-4121-B283-7FFBED2AFC7B}" destId="{3BA923C0-29A3-4A1B-9DC2-150FD4D0F79C}" srcOrd="0" destOrd="0" presId="urn:microsoft.com/office/officeart/2005/8/layout/vList5"/>
    <dgm:cxn modelId="{42ED0656-D418-40ED-ACD3-53D10335A4A8}" srcId="{704A3F9E-2A3C-4231-B838-51C2BF226EAD}" destId="{1229A6E4-6797-45DB-A71A-B533E7E4A9E8}" srcOrd="0" destOrd="0" parTransId="{E3603A7D-048F-477A-9C38-7591735D1D8B}" sibTransId="{7426564E-47DE-45D9-8CC0-862934908FAF}"/>
    <dgm:cxn modelId="{064D159D-7C5A-4354-AB02-403D8CA72731}" type="presOf" srcId="{D8476B54-222A-4BEB-9ABA-0D8FB812B168}" destId="{6AE1102E-688A-414A-B951-A74CC648BDA1}" srcOrd="0" destOrd="0" presId="urn:microsoft.com/office/officeart/2005/8/layout/vList5"/>
    <dgm:cxn modelId="{46A9736A-53EB-4B1F-BEFC-A4AD9C844549}" srcId="{B471A3E4-08B3-4CD4-859C-962FC82C0FE8}" destId="{913A6484-A464-4270-8779-E13E61903069}" srcOrd="0" destOrd="0" parTransId="{F26E0483-AD84-4F57-8855-A4EEF554FB9B}" sibTransId="{45023082-6F2B-429F-8234-D13EA8E23CD5}"/>
    <dgm:cxn modelId="{E2B84579-2017-4AAE-B0FA-80E0DCE8EF15}" type="presOf" srcId="{B471A3E4-08B3-4CD4-859C-962FC82C0FE8}" destId="{3F2EFA31-8E42-4D75-ACA6-56E225EF8FF4}" srcOrd="0" destOrd="0" presId="urn:microsoft.com/office/officeart/2005/8/layout/vList5"/>
    <dgm:cxn modelId="{8ED2107F-E5BF-459B-83C3-662079ABE83C}" srcId="{5CF413A7-F6B0-4534-B1E8-3CC5AD6C2C4D}" destId="{D8476B54-222A-4BEB-9ABA-0D8FB812B168}" srcOrd="0" destOrd="0" parTransId="{0C89D44C-377C-4CFE-9C73-B438A8CEBF17}" sibTransId="{0CC72364-9CA3-49F7-B6AA-EDAA0D2846A5}"/>
    <dgm:cxn modelId="{2C44228E-79A2-4FC6-912D-715757FB12C3}" type="presParOf" srcId="{3F2EFA31-8E42-4D75-ACA6-56E225EF8FF4}" destId="{8B568617-6992-4414-BD82-B4274C740032}" srcOrd="0" destOrd="0" presId="urn:microsoft.com/office/officeart/2005/8/layout/vList5"/>
    <dgm:cxn modelId="{5F7FF459-4851-4623-8C1A-EE94310CB65D}" type="presParOf" srcId="{8B568617-6992-4414-BD82-B4274C740032}" destId="{498F0EF7-6F0E-4858-A104-13BCD01051C7}" srcOrd="0" destOrd="0" presId="urn:microsoft.com/office/officeart/2005/8/layout/vList5"/>
    <dgm:cxn modelId="{11131166-BB59-41B9-AAC7-65A10520C0D2}" type="presParOf" srcId="{8B568617-6992-4414-BD82-B4274C740032}" destId="{2704098B-8199-40B0-AB4C-0844FEAFDFAA}" srcOrd="1" destOrd="0" presId="urn:microsoft.com/office/officeart/2005/8/layout/vList5"/>
    <dgm:cxn modelId="{3C48BEB0-3901-4DF5-918A-3C35DCA5CFD0}" type="presParOf" srcId="{3F2EFA31-8E42-4D75-ACA6-56E225EF8FF4}" destId="{DE8FFD82-0078-43D6-B2CC-857A9733E1E9}" srcOrd="1" destOrd="0" presId="urn:microsoft.com/office/officeart/2005/8/layout/vList5"/>
    <dgm:cxn modelId="{E11E54E7-8FA2-4331-AD8F-7051511F29EA}" type="presParOf" srcId="{3F2EFA31-8E42-4D75-ACA6-56E225EF8FF4}" destId="{1CAA1520-9F7C-4050-876F-1A72CC20B57F}" srcOrd="2" destOrd="0" presId="urn:microsoft.com/office/officeart/2005/8/layout/vList5"/>
    <dgm:cxn modelId="{454398D5-0EC2-475C-BCCD-3053B4FCBEE4}" type="presParOf" srcId="{1CAA1520-9F7C-4050-876F-1A72CC20B57F}" destId="{9BD02D43-1076-41B9-9F87-BB783F00670C}" srcOrd="0" destOrd="0" presId="urn:microsoft.com/office/officeart/2005/8/layout/vList5"/>
    <dgm:cxn modelId="{15894F1A-309B-4664-B592-B56042CDCB60}" type="presParOf" srcId="{1CAA1520-9F7C-4050-876F-1A72CC20B57F}" destId="{95B09500-8825-4046-BA6D-433C142F8EEF}" srcOrd="1" destOrd="0" presId="urn:microsoft.com/office/officeart/2005/8/layout/vList5"/>
    <dgm:cxn modelId="{26989F3C-0B18-4DBB-BCCC-CDF7E359CBE2}" type="presParOf" srcId="{3F2EFA31-8E42-4D75-ACA6-56E225EF8FF4}" destId="{638E9BE2-4233-42C1-97ED-5967BF733A28}" srcOrd="3" destOrd="0" presId="urn:microsoft.com/office/officeart/2005/8/layout/vList5"/>
    <dgm:cxn modelId="{5F17BB6F-B748-4C12-971B-B3A29976393C}" type="presParOf" srcId="{3F2EFA31-8E42-4D75-ACA6-56E225EF8FF4}" destId="{9DD3885E-3797-41D3-A83E-17941B059240}" srcOrd="4" destOrd="0" presId="urn:microsoft.com/office/officeart/2005/8/layout/vList5"/>
    <dgm:cxn modelId="{FB153B25-0CC2-4786-9FF8-0A277B75ABD9}" type="presParOf" srcId="{9DD3885E-3797-41D3-A83E-17941B059240}" destId="{4CC5A3B4-6EA4-4334-B5C4-914DBF4C702F}" srcOrd="0" destOrd="0" presId="urn:microsoft.com/office/officeart/2005/8/layout/vList5"/>
    <dgm:cxn modelId="{1FF7B066-468C-43E1-A77D-82356A8D869C}" type="presParOf" srcId="{9DD3885E-3797-41D3-A83E-17941B059240}" destId="{3BA923C0-29A3-4A1B-9DC2-150FD4D0F79C}" srcOrd="1" destOrd="0" presId="urn:microsoft.com/office/officeart/2005/8/layout/vList5"/>
    <dgm:cxn modelId="{FE096E35-1FB6-4FDB-9AAC-BD2726401709}" type="presParOf" srcId="{3F2EFA31-8E42-4D75-ACA6-56E225EF8FF4}" destId="{E4DC2A28-F991-457B-87A3-A6E76BF8088B}" srcOrd="5" destOrd="0" presId="urn:microsoft.com/office/officeart/2005/8/layout/vList5"/>
    <dgm:cxn modelId="{1E0220FB-A297-492A-9AE5-B7764D20D08A}" type="presParOf" srcId="{3F2EFA31-8E42-4D75-ACA6-56E225EF8FF4}" destId="{86ED9174-9D03-4AA7-B511-A3FF1858D9D1}" srcOrd="6" destOrd="0" presId="urn:microsoft.com/office/officeart/2005/8/layout/vList5"/>
    <dgm:cxn modelId="{EF7B932B-1A36-431E-9CED-A1B3FC085B06}" type="presParOf" srcId="{86ED9174-9D03-4AA7-B511-A3FF1858D9D1}" destId="{66D500FF-6FAC-4C00-86FA-742BA28D7D26}" srcOrd="0" destOrd="0" presId="urn:microsoft.com/office/officeart/2005/8/layout/vList5"/>
    <dgm:cxn modelId="{3EB8C854-B1D2-4A2D-B95E-5D5645AD65D9}" type="presParOf" srcId="{86ED9174-9D03-4AA7-B511-A3FF1858D9D1}" destId="{95B79CE1-F785-4F02-A0AF-30EBBB1D75D3}" srcOrd="1" destOrd="0" presId="urn:microsoft.com/office/officeart/2005/8/layout/vList5"/>
    <dgm:cxn modelId="{1B8CDE05-111C-4E12-8ABB-AA499F698DBC}" type="presParOf" srcId="{3F2EFA31-8E42-4D75-ACA6-56E225EF8FF4}" destId="{6F9051AB-869A-445A-9798-79BC5250D885}" srcOrd="7" destOrd="0" presId="urn:microsoft.com/office/officeart/2005/8/layout/vList5"/>
    <dgm:cxn modelId="{14082799-1DB0-44ED-BDC1-283E2A7C6C2E}" type="presParOf" srcId="{3F2EFA31-8E42-4D75-ACA6-56E225EF8FF4}" destId="{C00F59D5-1215-4E56-A588-D82F3CBBBCAD}" srcOrd="8" destOrd="0" presId="urn:microsoft.com/office/officeart/2005/8/layout/vList5"/>
    <dgm:cxn modelId="{A717DB72-1B27-497D-B547-165F4CBFD034}" type="presParOf" srcId="{C00F59D5-1215-4E56-A588-D82F3CBBBCAD}" destId="{3FAC760A-3114-4118-8695-84ED4E516322}" srcOrd="0" destOrd="0" presId="urn:microsoft.com/office/officeart/2005/8/layout/vList5"/>
    <dgm:cxn modelId="{C79A7C04-8988-40CF-B2A2-9A78DE40FC21}" type="presParOf" srcId="{C00F59D5-1215-4E56-A588-D82F3CBBBCAD}" destId="{6AE1102E-688A-414A-B951-A74CC648BDA1}" srcOrd="1" destOrd="0" presId="urn:microsoft.com/office/officeart/2005/8/layout/vList5"/>
    <dgm:cxn modelId="{97733601-0C43-4997-919D-A3B6D2B7A228}" type="presParOf" srcId="{3F2EFA31-8E42-4D75-ACA6-56E225EF8FF4}" destId="{57A2CDFA-842F-41DA-9558-34A405425B26}" srcOrd="9" destOrd="0" presId="urn:microsoft.com/office/officeart/2005/8/layout/vList5"/>
    <dgm:cxn modelId="{6D17D75D-4FD2-4611-AD81-9837CE02004A}" type="presParOf" srcId="{3F2EFA31-8E42-4D75-ACA6-56E225EF8FF4}" destId="{731DB35E-63BD-425A-8B4F-B14C91796F84}" srcOrd="10" destOrd="0" presId="urn:microsoft.com/office/officeart/2005/8/layout/vList5"/>
    <dgm:cxn modelId="{23FF76FE-E002-49CE-9144-8DC2111FA30A}" type="presParOf" srcId="{731DB35E-63BD-425A-8B4F-B14C91796F84}" destId="{CD595CC2-6603-47A4-AC0C-0FD1E4282D8B}" srcOrd="0" destOrd="0" presId="urn:microsoft.com/office/officeart/2005/8/layout/vList5"/>
    <dgm:cxn modelId="{F14495E2-1745-47AD-84B2-AC2DF7502E5B}" type="presParOf" srcId="{731DB35E-63BD-425A-8B4F-B14C91796F84}" destId="{F36BB34B-E54B-40A1-A877-FBF32ADE68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599289-8B60-4E58-8B5D-14697FC6124D}" type="doc">
      <dgm:prSet loTypeId="urn:microsoft.com/office/officeart/2005/8/layout/cycle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C2FBEB6-B4B8-44F8-8473-DDAABA32BF1F}">
      <dgm:prSet phldrT="[Texte]"/>
      <dgm:spPr/>
      <dgm:t>
        <a:bodyPr/>
        <a:lstStyle/>
        <a:p>
          <a:r>
            <a:rPr lang="fr-FR" dirty="0" smtClean="0"/>
            <a:t>Mode multi-joueurs distant</a:t>
          </a:r>
          <a:endParaRPr lang="fr-FR" dirty="0"/>
        </a:p>
      </dgm:t>
    </dgm:pt>
    <dgm:pt modelId="{66361EDF-9025-4EA8-A5CE-A5961009CAF3}" type="parTrans" cxnId="{B8B193F3-A834-43FE-81A4-5978F290CCD8}">
      <dgm:prSet/>
      <dgm:spPr/>
      <dgm:t>
        <a:bodyPr/>
        <a:lstStyle/>
        <a:p>
          <a:endParaRPr lang="fr-FR"/>
        </a:p>
      </dgm:t>
    </dgm:pt>
    <dgm:pt modelId="{EFCF4A2C-D814-4955-A792-792DD08B1D61}" type="sibTrans" cxnId="{B8B193F3-A834-43FE-81A4-5978F290CCD8}">
      <dgm:prSet/>
      <dgm:spPr/>
      <dgm:t>
        <a:bodyPr/>
        <a:lstStyle/>
        <a:p>
          <a:endParaRPr lang="fr-FR"/>
        </a:p>
      </dgm:t>
    </dgm:pt>
    <dgm:pt modelId="{D17DEC4D-0730-4F25-B74D-38FDAC322077}">
      <dgm:prSet phldrT="[Texte]"/>
      <dgm:spPr/>
      <dgm:t>
        <a:bodyPr/>
        <a:lstStyle/>
        <a:p>
          <a:r>
            <a:rPr lang="fr-FR" dirty="0" smtClean="0"/>
            <a:t>IA situationnelles adaptatives</a:t>
          </a:r>
          <a:endParaRPr lang="fr-FR" dirty="0"/>
        </a:p>
      </dgm:t>
    </dgm:pt>
    <dgm:pt modelId="{3E1D3E16-4E33-4483-9D82-42293FF99004}" type="parTrans" cxnId="{C99645E9-7B1D-4B9B-AF45-130C337E0468}">
      <dgm:prSet/>
      <dgm:spPr/>
      <dgm:t>
        <a:bodyPr/>
        <a:lstStyle/>
        <a:p>
          <a:endParaRPr lang="fr-FR"/>
        </a:p>
      </dgm:t>
    </dgm:pt>
    <dgm:pt modelId="{94683E4A-17C3-4142-B65A-2770137EB469}" type="sibTrans" cxnId="{C99645E9-7B1D-4B9B-AF45-130C337E0468}">
      <dgm:prSet/>
      <dgm:spPr/>
      <dgm:t>
        <a:bodyPr/>
        <a:lstStyle/>
        <a:p>
          <a:endParaRPr lang="fr-FR"/>
        </a:p>
      </dgm:t>
    </dgm:pt>
    <dgm:pt modelId="{BDFBBFFB-1872-4D42-B52B-B15469809421}">
      <dgm:prSet phldrT="[Texte]"/>
      <dgm:spPr/>
      <dgm:t>
        <a:bodyPr/>
        <a:lstStyle/>
        <a:p>
          <a:r>
            <a:rPr lang="fr-FR" dirty="0" smtClean="0"/>
            <a:t>Nouveaux modes de jeu</a:t>
          </a:r>
          <a:endParaRPr lang="fr-FR" dirty="0"/>
        </a:p>
      </dgm:t>
    </dgm:pt>
    <dgm:pt modelId="{1799D21D-26B1-4512-96C6-C078CBA875DC}" type="parTrans" cxnId="{0E6C0721-3F77-404C-A26F-313CAEB52901}">
      <dgm:prSet/>
      <dgm:spPr/>
      <dgm:t>
        <a:bodyPr/>
        <a:lstStyle/>
        <a:p>
          <a:endParaRPr lang="fr-FR"/>
        </a:p>
      </dgm:t>
    </dgm:pt>
    <dgm:pt modelId="{E4CC4C9C-2806-43D0-9638-CD854D5DBF7A}" type="sibTrans" cxnId="{0E6C0721-3F77-404C-A26F-313CAEB52901}">
      <dgm:prSet/>
      <dgm:spPr/>
      <dgm:t>
        <a:bodyPr/>
        <a:lstStyle/>
        <a:p>
          <a:endParaRPr lang="fr-FR"/>
        </a:p>
      </dgm:t>
    </dgm:pt>
    <dgm:pt modelId="{3995DCD0-DE9A-40D2-A111-69299C659EBE}">
      <dgm:prSet phldrT="[Texte]"/>
      <dgm:spPr/>
      <dgm:t>
        <a:bodyPr/>
        <a:lstStyle/>
        <a:p>
          <a:r>
            <a:rPr lang="fr-FR" dirty="0" smtClean="0"/>
            <a:t>Expérience de l’utilisateur</a:t>
          </a:r>
          <a:endParaRPr lang="fr-FR" dirty="0"/>
        </a:p>
      </dgm:t>
    </dgm:pt>
    <dgm:pt modelId="{86FC8EF2-BAB2-419F-B182-7778CF8B4B56}" type="parTrans" cxnId="{FCAC2DDD-88DA-460E-8252-B9A1C33C6AA5}">
      <dgm:prSet/>
      <dgm:spPr/>
      <dgm:t>
        <a:bodyPr/>
        <a:lstStyle/>
        <a:p>
          <a:endParaRPr lang="fr-FR"/>
        </a:p>
      </dgm:t>
    </dgm:pt>
    <dgm:pt modelId="{C599A949-9EB5-45DD-96D7-801400886E7A}" type="sibTrans" cxnId="{FCAC2DDD-88DA-460E-8252-B9A1C33C6AA5}">
      <dgm:prSet/>
      <dgm:spPr/>
      <dgm:t>
        <a:bodyPr/>
        <a:lstStyle/>
        <a:p>
          <a:endParaRPr lang="fr-FR"/>
        </a:p>
      </dgm:t>
    </dgm:pt>
    <dgm:pt modelId="{033ACE3E-5C4B-44C5-ACF3-36BF5571A029}" type="pres">
      <dgm:prSet presAssocID="{BD599289-8B60-4E58-8B5D-14697FC6124D}" presName="cycle" presStyleCnt="0">
        <dgm:presLayoutVars>
          <dgm:dir/>
          <dgm:resizeHandles val="exact"/>
        </dgm:presLayoutVars>
      </dgm:prSet>
      <dgm:spPr/>
    </dgm:pt>
    <dgm:pt modelId="{2CCC4105-F0F5-44A8-8666-EF388E51A1E8}" type="pres">
      <dgm:prSet presAssocID="{EC2FBEB6-B4B8-44F8-8473-DDAABA32BF1F}" presName="node" presStyleLbl="node1" presStyleIdx="0" presStyleCnt="4">
        <dgm:presLayoutVars>
          <dgm:bulletEnabled val="1"/>
        </dgm:presLayoutVars>
      </dgm:prSet>
      <dgm:spPr/>
    </dgm:pt>
    <dgm:pt modelId="{4FBC207C-581C-4006-B003-63782B996100}" type="pres">
      <dgm:prSet presAssocID="{EC2FBEB6-B4B8-44F8-8473-DDAABA32BF1F}" presName="spNode" presStyleCnt="0"/>
      <dgm:spPr/>
    </dgm:pt>
    <dgm:pt modelId="{EDFBC4EE-6A12-4977-93F0-E59033BF611C}" type="pres">
      <dgm:prSet presAssocID="{EFCF4A2C-D814-4955-A792-792DD08B1D61}" presName="sibTrans" presStyleLbl="sibTrans1D1" presStyleIdx="0" presStyleCnt="4"/>
      <dgm:spPr/>
    </dgm:pt>
    <dgm:pt modelId="{8EC36D09-C29B-41FC-8D8C-55181C7F92A6}" type="pres">
      <dgm:prSet presAssocID="{D17DEC4D-0730-4F25-B74D-38FDAC32207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DC90CF-A83E-413C-B7ED-141035270C86}" type="pres">
      <dgm:prSet presAssocID="{D17DEC4D-0730-4F25-B74D-38FDAC322077}" presName="spNode" presStyleCnt="0"/>
      <dgm:spPr/>
    </dgm:pt>
    <dgm:pt modelId="{E07F8431-BFE4-4844-9DC2-25D3561A8A37}" type="pres">
      <dgm:prSet presAssocID="{94683E4A-17C3-4142-B65A-2770137EB469}" presName="sibTrans" presStyleLbl="sibTrans1D1" presStyleIdx="1" presStyleCnt="4"/>
      <dgm:spPr/>
    </dgm:pt>
    <dgm:pt modelId="{3792274E-5ED9-4E95-8293-815D826B79C1}" type="pres">
      <dgm:prSet presAssocID="{BDFBBFFB-1872-4D42-B52B-B1546980942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9379A4-0857-4C2E-97F3-CB04211961F8}" type="pres">
      <dgm:prSet presAssocID="{BDFBBFFB-1872-4D42-B52B-B15469809421}" presName="spNode" presStyleCnt="0"/>
      <dgm:spPr/>
    </dgm:pt>
    <dgm:pt modelId="{9443699F-697C-41AA-B354-437527EE5AFF}" type="pres">
      <dgm:prSet presAssocID="{E4CC4C9C-2806-43D0-9638-CD854D5DBF7A}" presName="sibTrans" presStyleLbl="sibTrans1D1" presStyleIdx="2" presStyleCnt="4"/>
      <dgm:spPr/>
    </dgm:pt>
    <dgm:pt modelId="{B657FF87-2D14-4977-98B4-4AE92B1FC2DE}" type="pres">
      <dgm:prSet presAssocID="{3995DCD0-DE9A-40D2-A111-69299C659EB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38CD81-10B2-4CF0-92D0-CCEFA3740E15}" type="pres">
      <dgm:prSet presAssocID="{3995DCD0-DE9A-40D2-A111-69299C659EBE}" presName="spNode" presStyleCnt="0"/>
      <dgm:spPr/>
    </dgm:pt>
    <dgm:pt modelId="{2406E5B8-C34B-497E-89D8-1DA810CBEB5A}" type="pres">
      <dgm:prSet presAssocID="{C599A949-9EB5-45DD-96D7-801400886E7A}" presName="sibTrans" presStyleLbl="sibTrans1D1" presStyleIdx="3" presStyleCnt="4"/>
      <dgm:spPr/>
    </dgm:pt>
  </dgm:ptLst>
  <dgm:cxnLst>
    <dgm:cxn modelId="{B8B193F3-A834-43FE-81A4-5978F290CCD8}" srcId="{BD599289-8B60-4E58-8B5D-14697FC6124D}" destId="{EC2FBEB6-B4B8-44F8-8473-DDAABA32BF1F}" srcOrd="0" destOrd="0" parTransId="{66361EDF-9025-4EA8-A5CE-A5961009CAF3}" sibTransId="{EFCF4A2C-D814-4955-A792-792DD08B1D61}"/>
    <dgm:cxn modelId="{3854BCED-2548-4D96-823C-02541536C44E}" type="presOf" srcId="{C599A949-9EB5-45DD-96D7-801400886E7A}" destId="{2406E5B8-C34B-497E-89D8-1DA810CBEB5A}" srcOrd="0" destOrd="0" presId="urn:microsoft.com/office/officeart/2005/8/layout/cycle6"/>
    <dgm:cxn modelId="{FCAC2DDD-88DA-460E-8252-B9A1C33C6AA5}" srcId="{BD599289-8B60-4E58-8B5D-14697FC6124D}" destId="{3995DCD0-DE9A-40D2-A111-69299C659EBE}" srcOrd="3" destOrd="0" parTransId="{86FC8EF2-BAB2-419F-B182-7778CF8B4B56}" sibTransId="{C599A949-9EB5-45DD-96D7-801400886E7A}"/>
    <dgm:cxn modelId="{6AAD30B6-162B-4ADA-9688-99C06B928C5D}" type="presOf" srcId="{EC2FBEB6-B4B8-44F8-8473-DDAABA32BF1F}" destId="{2CCC4105-F0F5-44A8-8666-EF388E51A1E8}" srcOrd="0" destOrd="0" presId="urn:microsoft.com/office/officeart/2005/8/layout/cycle6"/>
    <dgm:cxn modelId="{D9CFD844-E63F-4E77-B71F-633ACEBB7682}" type="presOf" srcId="{EFCF4A2C-D814-4955-A792-792DD08B1D61}" destId="{EDFBC4EE-6A12-4977-93F0-E59033BF611C}" srcOrd="0" destOrd="0" presId="urn:microsoft.com/office/officeart/2005/8/layout/cycle6"/>
    <dgm:cxn modelId="{1962A9A7-1E7E-4D4C-B7F0-11F41F77F0A8}" type="presOf" srcId="{E4CC4C9C-2806-43D0-9638-CD854D5DBF7A}" destId="{9443699F-697C-41AA-B354-437527EE5AFF}" srcOrd="0" destOrd="0" presId="urn:microsoft.com/office/officeart/2005/8/layout/cycle6"/>
    <dgm:cxn modelId="{6FC7276C-FCFC-457C-AB29-0FEF91A795AB}" type="presOf" srcId="{BD599289-8B60-4E58-8B5D-14697FC6124D}" destId="{033ACE3E-5C4B-44C5-ACF3-36BF5571A029}" srcOrd="0" destOrd="0" presId="urn:microsoft.com/office/officeart/2005/8/layout/cycle6"/>
    <dgm:cxn modelId="{80E4D5B3-7EE9-403D-853B-A7FC2B1878C1}" type="presOf" srcId="{94683E4A-17C3-4142-B65A-2770137EB469}" destId="{E07F8431-BFE4-4844-9DC2-25D3561A8A37}" srcOrd="0" destOrd="0" presId="urn:microsoft.com/office/officeart/2005/8/layout/cycle6"/>
    <dgm:cxn modelId="{698AE480-C5A7-4186-BD7A-574E3D5F625E}" type="presOf" srcId="{D17DEC4D-0730-4F25-B74D-38FDAC322077}" destId="{8EC36D09-C29B-41FC-8D8C-55181C7F92A6}" srcOrd="0" destOrd="0" presId="urn:microsoft.com/office/officeart/2005/8/layout/cycle6"/>
    <dgm:cxn modelId="{C99645E9-7B1D-4B9B-AF45-130C337E0468}" srcId="{BD599289-8B60-4E58-8B5D-14697FC6124D}" destId="{D17DEC4D-0730-4F25-B74D-38FDAC322077}" srcOrd="1" destOrd="0" parTransId="{3E1D3E16-4E33-4483-9D82-42293FF99004}" sibTransId="{94683E4A-17C3-4142-B65A-2770137EB469}"/>
    <dgm:cxn modelId="{8C82C8AF-AF45-4F26-8329-7AB43ADE3381}" type="presOf" srcId="{3995DCD0-DE9A-40D2-A111-69299C659EBE}" destId="{B657FF87-2D14-4977-98B4-4AE92B1FC2DE}" srcOrd="0" destOrd="0" presId="urn:microsoft.com/office/officeart/2005/8/layout/cycle6"/>
    <dgm:cxn modelId="{6D2E9C85-5278-41D3-B208-F0B9CD812C35}" type="presOf" srcId="{BDFBBFFB-1872-4D42-B52B-B15469809421}" destId="{3792274E-5ED9-4E95-8293-815D826B79C1}" srcOrd="0" destOrd="0" presId="urn:microsoft.com/office/officeart/2005/8/layout/cycle6"/>
    <dgm:cxn modelId="{0E6C0721-3F77-404C-A26F-313CAEB52901}" srcId="{BD599289-8B60-4E58-8B5D-14697FC6124D}" destId="{BDFBBFFB-1872-4D42-B52B-B15469809421}" srcOrd="2" destOrd="0" parTransId="{1799D21D-26B1-4512-96C6-C078CBA875DC}" sibTransId="{E4CC4C9C-2806-43D0-9638-CD854D5DBF7A}"/>
    <dgm:cxn modelId="{0C4A3580-7331-4132-BBA8-7E0C95F294AA}" type="presParOf" srcId="{033ACE3E-5C4B-44C5-ACF3-36BF5571A029}" destId="{2CCC4105-F0F5-44A8-8666-EF388E51A1E8}" srcOrd="0" destOrd="0" presId="urn:microsoft.com/office/officeart/2005/8/layout/cycle6"/>
    <dgm:cxn modelId="{3FE3D946-E8F6-46AC-A85C-E0BBED7779EE}" type="presParOf" srcId="{033ACE3E-5C4B-44C5-ACF3-36BF5571A029}" destId="{4FBC207C-581C-4006-B003-63782B996100}" srcOrd="1" destOrd="0" presId="urn:microsoft.com/office/officeart/2005/8/layout/cycle6"/>
    <dgm:cxn modelId="{3CE243BA-B3B0-48A6-823F-B6E98D0E4DED}" type="presParOf" srcId="{033ACE3E-5C4B-44C5-ACF3-36BF5571A029}" destId="{EDFBC4EE-6A12-4977-93F0-E59033BF611C}" srcOrd="2" destOrd="0" presId="urn:microsoft.com/office/officeart/2005/8/layout/cycle6"/>
    <dgm:cxn modelId="{07A7EE9B-3DA6-4FB1-8C68-22F23B29E810}" type="presParOf" srcId="{033ACE3E-5C4B-44C5-ACF3-36BF5571A029}" destId="{8EC36D09-C29B-41FC-8D8C-55181C7F92A6}" srcOrd="3" destOrd="0" presId="urn:microsoft.com/office/officeart/2005/8/layout/cycle6"/>
    <dgm:cxn modelId="{60910133-5C35-4B9F-B770-C1182E27B5EB}" type="presParOf" srcId="{033ACE3E-5C4B-44C5-ACF3-36BF5571A029}" destId="{97DC90CF-A83E-413C-B7ED-141035270C86}" srcOrd="4" destOrd="0" presId="urn:microsoft.com/office/officeart/2005/8/layout/cycle6"/>
    <dgm:cxn modelId="{186AA237-20B5-4D63-9B0E-2716CAA16E91}" type="presParOf" srcId="{033ACE3E-5C4B-44C5-ACF3-36BF5571A029}" destId="{E07F8431-BFE4-4844-9DC2-25D3561A8A37}" srcOrd="5" destOrd="0" presId="urn:microsoft.com/office/officeart/2005/8/layout/cycle6"/>
    <dgm:cxn modelId="{DE34A3AB-696C-4D9D-B28B-90E7BCE418C4}" type="presParOf" srcId="{033ACE3E-5C4B-44C5-ACF3-36BF5571A029}" destId="{3792274E-5ED9-4E95-8293-815D826B79C1}" srcOrd="6" destOrd="0" presId="urn:microsoft.com/office/officeart/2005/8/layout/cycle6"/>
    <dgm:cxn modelId="{E168B33D-4012-4ADA-AB9E-B3089300569B}" type="presParOf" srcId="{033ACE3E-5C4B-44C5-ACF3-36BF5571A029}" destId="{9B9379A4-0857-4C2E-97F3-CB04211961F8}" srcOrd="7" destOrd="0" presId="urn:microsoft.com/office/officeart/2005/8/layout/cycle6"/>
    <dgm:cxn modelId="{7C7D9211-0B7A-48FD-A2B7-7AE32ED11FE9}" type="presParOf" srcId="{033ACE3E-5C4B-44C5-ACF3-36BF5571A029}" destId="{9443699F-697C-41AA-B354-437527EE5AFF}" srcOrd="8" destOrd="0" presId="urn:microsoft.com/office/officeart/2005/8/layout/cycle6"/>
    <dgm:cxn modelId="{BC9D749B-C9AD-4F8E-9560-50AF5E1BC0C2}" type="presParOf" srcId="{033ACE3E-5C4B-44C5-ACF3-36BF5571A029}" destId="{B657FF87-2D14-4977-98B4-4AE92B1FC2DE}" srcOrd="9" destOrd="0" presId="urn:microsoft.com/office/officeart/2005/8/layout/cycle6"/>
    <dgm:cxn modelId="{CB66B13E-1852-4C9C-8FDD-EC76CB3A03B3}" type="presParOf" srcId="{033ACE3E-5C4B-44C5-ACF3-36BF5571A029}" destId="{E538CD81-10B2-4CF0-92D0-CCEFA3740E15}" srcOrd="10" destOrd="0" presId="urn:microsoft.com/office/officeart/2005/8/layout/cycle6"/>
    <dgm:cxn modelId="{BA4773AF-7933-4D93-AD15-FB308B89F282}" type="presParOf" srcId="{033ACE3E-5C4B-44C5-ACF3-36BF5571A029}" destId="{2406E5B8-C34B-497E-89D8-1DA810CBEB5A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874E6-10D2-48D1-A608-9C4D72535E76}">
      <dsp:nvSpPr>
        <dsp:cNvPr id="0" name=""/>
        <dsp:cNvSpPr/>
      </dsp:nvSpPr>
      <dsp:spPr>
        <a:xfrm>
          <a:off x="6504547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A0019-6899-4407-BB08-2092519D7DE5}">
      <dsp:nvSpPr>
        <dsp:cNvPr id="0" name=""/>
        <dsp:cNvSpPr/>
      </dsp:nvSpPr>
      <dsp:spPr>
        <a:xfrm>
          <a:off x="6152298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92C7A-0C52-4A40-8F32-CA36293B193D}">
      <dsp:nvSpPr>
        <dsp:cNvPr id="0" name=""/>
        <dsp:cNvSpPr/>
      </dsp:nvSpPr>
      <dsp:spPr>
        <a:xfrm>
          <a:off x="5800049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9D5A9-603C-43CB-A92A-CF0D6BDCC876}">
      <dsp:nvSpPr>
        <dsp:cNvPr id="0" name=""/>
        <dsp:cNvSpPr/>
      </dsp:nvSpPr>
      <dsp:spPr>
        <a:xfrm>
          <a:off x="5448470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09914-A689-4595-88A0-A45ADF6463F6}">
      <dsp:nvSpPr>
        <dsp:cNvPr id="0" name=""/>
        <dsp:cNvSpPr/>
      </dsp:nvSpPr>
      <dsp:spPr>
        <a:xfrm>
          <a:off x="5096222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945E5-C290-4E56-8434-A81467D5B379}">
      <dsp:nvSpPr>
        <dsp:cNvPr id="0" name=""/>
        <dsp:cNvSpPr/>
      </dsp:nvSpPr>
      <dsp:spPr>
        <a:xfrm>
          <a:off x="4551776" y="2097434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C895A-67C8-4AB6-8019-0D2A755255E8}">
      <dsp:nvSpPr>
        <dsp:cNvPr id="0" name=""/>
        <dsp:cNvSpPr/>
      </dsp:nvSpPr>
      <dsp:spPr>
        <a:xfrm>
          <a:off x="6191139" y="1796499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5FB0-FBCE-4097-A57E-4599150FDAEC}">
      <dsp:nvSpPr>
        <dsp:cNvPr id="0" name=""/>
        <dsp:cNvSpPr/>
      </dsp:nvSpPr>
      <dsp:spPr>
        <a:xfrm>
          <a:off x="6191139" y="2593407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FF8C2-582D-4936-85B3-F4B56F9718F2}">
      <dsp:nvSpPr>
        <dsp:cNvPr id="0" name=""/>
        <dsp:cNvSpPr/>
      </dsp:nvSpPr>
      <dsp:spPr>
        <a:xfrm>
          <a:off x="6362576" y="196909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A2E2F-197D-4D9D-9B7F-F04FC0E4CF50}">
      <dsp:nvSpPr>
        <dsp:cNvPr id="0" name=""/>
        <dsp:cNvSpPr/>
      </dsp:nvSpPr>
      <dsp:spPr>
        <a:xfrm>
          <a:off x="6373960" y="2421760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B76A3-2663-4263-A3CC-36A1AF14C8F6}">
      <dsp:nvSpPr>
        <dsp:cNvPr id="0" name=""/>
        <dsp:cNvSpPr/>
      </dsp:nvSpPr>
      <dsp:spPr>
        <a:xfrm>
          <a:off x="2446320" y="1316648"/>
          <a:ext cx="1946073" cy="1946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Peu de contraintes</a:t>
          </a:r>
          <a:endParaRPr lang="fr-FR" sz="1900" kern="1200" dirty="0"/>
        </a:p>
      </dsp:txBody>
      <dsp:txXfrm>
        <a:off x="2731316" y="1601673"/>
        <a:ext cx="1376081" cy="1376225"/>
      </dsp:txXfrm>
    </dsp:sp>
    <dsp:sp modelId="{18D547CD-21D3-446A-B635-51B2BF456A89}">
      <dsp:nvSpPr>
        <dsp:cNvPr id="0" name=""/>
        <dsp:cNvSpPr/>
      </dsp:nvSpPr>
      <dsp:spPr>
        <a:xfrm>
          <a:off x="2301001" y="1150375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904AE-B457-4777-8E58-59D4191250D7}">
      <dsp:nvSpPr>
        <dsp:cNvPr id="0" name=""/>
        <dsp:cNvSpPr/>
      </dsp:nvSpPr>
      <dsp:spPr>
        <a:xfrm>
          <a:off x="2054561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E356A-4456-4920-AFFB-99ECD98B272B}">
      <dsp:nvSpPr>
        <dsp:cNvPr id="0" name=""/>
        <dsp:cNvSpPr/>
      </dsp:nvSpPr>
      <dsp:spPr>
        <a:xfrm>
          <a:off x="1644050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C14FC-5168-4F42-9E79-1568AF2FD2D2}">
      <dsp:nvSpPr>
        <dsp:cNvPr id="0" name=""/>
        <dsp:cNvSpPr/>
      </dsp:nvSpPr>
      <dsp:spPr>
        <a:xfrm>
          <a:off x="1233540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8A486-0AD1-4AC1-8806-0B92CF65298A}">
      <dsp:nvSpPr>
        <dsp:cNvPr id="0" name=""/>
        <dsp:cNvSpPr/>
      </dsp:nvSpPr>
      <dsp:spPr>
        <a:xfrm>
          <a:off x="823029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C8FD-54C0-4EB2-85DD-955F880ADEA3}">
      <dsp:nvSpPr>
        <dsp:cNvPr id="0" name=""/>
        <dsp:cNvSpPr/>
      </dsp:nvSpPr>
      <dsp:spPr>
        <a:xfrm>
          <a:off x="411849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5604B-6095-4423-98EB-52FAB80364B8}">
      <dsp:nvSpPr>
        <dsp:cNvPr id="0" name=""/>
        <dsp:cNvSpPr/>
      </dsp:nvSpPr>
      <dsp:spPr>
        <a:xfrm>
          <a:off x="1339" y="947434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94BBD-AA5E-4EBB-A0F5-6107C83168EB}">
      <dsp:nvSpPr>
        <dsp:cNvPr id="0" name=""/>
        <dsp:cNvSpPr/>
      </dsp:nvSpPr>
      <dsp:spPr>
        <a:xfrm>
          <a:off x="0" y="451460"/>
          <a:ext cx="2252784" cy="49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Intelligence artificielle</a:t>
          </a:r>
          <a:endParaRPr lang="fr-FR" sz="1700" kern="1200" dirty="0"/>
        </a:p>
      </dsp:txBody>
      <dsp:txXfrm>
        <a:off x="0" y="451460"/>
        <a:ext cx="2252784" cy="494392"/>
      </dsp:txXfrm>
    </dsp:sp>
    <dsp:sp modelId="{16ED307F-3B04-4483-9483-3DE9158CBFDC}">
      <dsp:nvSpPr>
        <dsp:cNvPr id="0" name=""/>
        <dsp:cNvSpPr/>
      </dsp:nvSpPr>
      <dsp:spPr>
        <a:xfrm>
          <a:off x="1901875" y="2097434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C86ED-966E-4C06-A6E8-00589993FFDB}">
      <dsp:nvSpPr>
        <dsp:cNvPr id="0" name=""/>
        <dsp:cNvSpPr/>
      </dsp:nvSpPr>
      <dsp:spPr>
        <a:xfrm>
          <a:off x="1521500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6B2FE-B43F-4EA3-A94D-9E40B83530F8}">
      <dsp:nvSpPr>
        <dsp:cNvPr id="0" name=""/>
        <dsp:cNvSpPr/>
      </dsp:nvSpPr>
      <dsp:spPr>
        <a:xfrm>
          <a:off x="1141794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15445-8C2D-4942-B211-E5682042A63D}">
      <dsp:nvSpPr>
        <dsp:cNvPr id="0" name=""/>
        <dsp:cNvSpPr/>
      </dsp:nvSpPr>
      <dsp:spPr>
        <a:xfrm>
          <a:off x="761419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55257-0BA5-4B92-BA12-4C651B41AB5D}">
      <dsp:nvSpPr>
        <dsp:cNvPr id="0" name=""/>
        <dsp:cNvSpPr/>
      </dsp:nvSpPr>
      <dsp:spPr>
        <a:xfrm>
          <a:off x="381714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0418C-40E8-42EC-A878-00898E338AD6}">
      <dsp:nvSpPr>
        <dsp:cNvPr id="0" name=""/>
        <dsp:cNvSpPr/>
      </dsp:nvSpPr>
      <dsp:spPr>
        <a:xfrm>
          <a:off x="1339" y="2193531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6C1EE-E7C8-48D8-B21F-673444688C69}">
      <dsp:nvSpPr>
        <dsp:cNvPr id="0" name=""/>
        <dsp:cNvSpPr/>
      </dsp:nvSpPr>
      <dsp:spPr>
        <a:xfrm>
          <a:off x="0" y="1701667"/>
          <a:ext cx="1703651" cy="49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 solo</a:t>
          </a:r>
          <a:endParaRPr lang="fr-FR" sz="1700" kern="1200" dirty="0"/>
        </a:p>
      </dsp:txBody>
      <dsp:txXfrm>
        <a:off x="0" y="1701667"/>
        <a:ext cx="1703651" cy="494392"/>
      </dsp:txXfrm>
    </dsp:sp>
    <dsp:sp modelId="{875DE93F-1587-4E27-A068-5E888157378A}">
      <dsp:nvSpPr>
        <dsp:cNvPr id="0" name=""/>
        <dsp:cNvSpPr/>
      </dsp:nvSpPr>
      <dsp:spPr>
        <a:xfrm>
          <a:off x="2301001" y="3028687"/>
          <a:ext cx="384393" cy="384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5844C-2A95-4223-9BF5-51A100BD6A53}">
      <dsp:nvSpPr>
        <dsp:cNvPr id="0" name=""/>
        <dsp:cNvSpPr/>
      </dsp:nvSpPr>
      <dsp:spPr>
        <a:xfrm>
          <a:off x="2054561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FBD46-DFC7-4502-B36D-EAAB21A5E66C}">
      <dsp:nvSpPr>
        <dsp:cNvPr id="0" name=""/>
        <dsp:cNvSpPr/>
      </dsp:nvSpPr>
      <dsp:spPr>
        <a:xfrm>
          <a:off x="1644050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A5BDF-1E29-4F52-8AC8-04E027218DE9}">
      <dsp:nvSpPr>
        <dsp:cNvPr id="0" name=""/>
        <dsp:cNvSpPr/>
      </dsp:nvSpPr>
      <dsp:spPr>
        <a:xfrm>
          <a:off x="1233540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EB9E7-1DA9-481E-A073-3219931FA481}">
      <dsp:nvSpPr>
        <dsp:cNvPr id="0" name=""/>
        <dsp:cNvSpPr/>
      </dsp:nvSpPr>
      <dsp:spPr>
        <a:xfrm>
          <a:off x="823029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888A1-6103-475B-BADF-85D3AB3AB75C}">
      <dsp:nvSpPr>
        <dsp:cNvPr id="0" name=""/>
        <dsp:cNvSpPr/>
      </dsp:nvSpPr>
      <dsp:spPr>
        <a:xfrm>
          <a:off x="411849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EA9AA-BA21-4E20-BC27-06D85E55EF1D}">
      <dsp:nvSpPr>
        <dsp:cNvPr id="0" name=""/>
        <dsp:cNvSpPr/>
      </dsp:nvSpPr>
      <dsp:spPr>
        <a:xfrm>
          <a:off x="1339" y="3420345"/>
          <a:ext cx="192196" cy="19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48A64-D7C7-4A7C-87AF-CF982141E56A}">
      <dsp:nvSpPr>
        <dsp:cNvPr id="0" name=""/>
        <dsp:cNvSpPr/>
      </dsp:nvSpPr>
      <dsp:spPr>
        <a:xfrm>
          <a:off x="0" y="2924056"/>
          <a:ext cx="2252784" cy="49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 toute les cases libres</a:t>
          </a:r>
          <a:endParaRPr lang="fr-FR" sz="1700" kern="1200" dirty="0"/>
        </a:p>
      </dsp:txBody>
      <dsp:txXfrm>
        <a:off x="0" y="2924056"/>
        <a:ext cx="2252784" cy="494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F0EF7-6F0E-4858-A104-13BCD01051C7}">
      <dsp:nvSpPr>
        <dsp:cNvPr id="0" name=""/>
        <dsp:cNvSpPr/>
      </dsp:nvSpPr>
      <dsp:spPr>
        <a:xfrm>
          <a:off x="1059957" y="54"/>
          <a:ext cx="1192452" cy="2177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Solo</a:t>
          </a:r>
          <a:endParaRPr lang="fr-FR" sz="2900" kern="1200" dirty="0"/>
        </a:p>
      </dsp:txBody>
      <dsp:txXfrm>
        <a:off x="1118168" y="58265"/>
        <a:ext cx="1076030" cy="2061327"/>
      </dsp:txXfrm>
    </dsp:sp>
    <dsp:sp modelId="{4CC5A3B4-6EA4-4334-B5C4-914DBF4C702F}">
      <dsp:nvSpPr>
        <dsp:cNvPr id="0" name=""/>
        <dsp:cNvSpPr/>
      </dsp:nvSpPr>
      <dsp:spPr>
        <a:xfrm>
          <a:off x="1059957" y="2286691"/>
          <a:ext cx="1192452" cy="2177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Multi</a:t>
          </a:r>
          <a:endParaRPr lang="fr-FR" sz="2900" kern="1200" dirty="0"/>
        </a:p>
      </dsp:txBody>
      <dsp:txXfrm>
        <a:off x="1118168" y="2344902"/>
        <a:ext cx="1076030" cy="20613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4098B-8199-40B0-AB4C-0844FEAFDFAA}">
      <dsp:nvSpPr>
        <dsp:cNvPr id="0" name=""/>
        <dsp:cNvSpPr/>
      </dsp:nvSpPr>
      <dsp:spPr>
        <a:xfrm rot="5400000">
          <a:off x="2750286" y="-1070449"/>
          <a:ext cx="571141" cy="28572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800" kern="1200" dirty="0"/>
        </a:p>
      </dsp:txBody>
      <dsp:txXfrm rot="-5400000">
        <a:off x="1607219" y="100499"/>
        <a:ext cx="2829396" cy="515379"/>
      </dsp:txXfrm>
    </dsp:sp>
    <dsp:sp modelId="{498F0EF7-6F0E-4858-A104-13BCD01051C7}">
      <dsp:nvSpPr>
        <dsp:cNvPr id="0" name=""/>
        <dsp:cNvSpPr/>
      </dsp:nvSpPr>
      <dsp:spPr>
        <a:xfrm>
          <a:off x="0" y="1226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Malus arrêtes</a:t>
          </a:r>
          <a:endParaRPr lang="fr-FR" sz="2000" kern="1200" dirty="0"/>
        </a:p>
      </dsp:txBody>
      <dsp:txXfrm>
        <a:off x="34851" y="36077"/>
        <a:ext cx="1537516" cy="644224"/>
      </dsp:txXfrm>
    </dsp:sp>
    <dsp:sp modelId="{95B09500-8825-4046-BA6D-433C142F8EEF}">
      <dsp:nvSpPr>
        <dsp:cNvPr id="0" name=""/>
        <dsp:cNvSpPr/>
      </dsp:nvSpPr>
      <dsp:spPr>
        <a:xfrm rot="5400000">
          <a:off x="2750286" y="-320825"/>
          <a:ext cx="571141" cy="28572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800" kern="1200" dirty="0"/>
        </a:p>
      </dsp:txBody>
      <dsp:txXfrm rot="-5400000">
        <a:off x="1607219" y="850123"/>
        <a:ext cx="2829396" cy="515379"/>
      </dsp:txXfrm>
    </dsp:sp>
    <dsp:sp modelId="{9BD02D43-1076-41B9-9F87-BB783F00670C}">
      <dsp:nvSpPr>
        <dsp:cNvPr id="0" name=""/>
        <dsp:cNvSpPr/>
      </dsp:nvSpPr>
      <dsp:spPr>
        <a:xfrm>
          <a:off x="0" y="750849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Malus carré</a:t>
          </a:r>
          <a:endParaRPr lang="fr-FR" sz="2000" kern="1200" dirty="0"/>
        </a:p>
      </dsp:txBody>
      <dsp:txXfrm>
        <a:off x="34851" y="785700"/>
        <a:ext cx="1537516" cy="644224"/>
      </dsp:txXfrm>
    </dsp:sp>
    <dsp:sp modelId="{3BA923C0-29A3-4A1B-9DC2-150FD4D0F79C}">
      <dsp:nvSpPr>
        <dsp:cNvPr id="0" name=""/>
        <dsp:cNvSpPr/>
      </dsp:nvSpPr>
      <dsp:spPr>
        <a:xfrm rot="5400000">
          <a:off x="2750286" y="428797"/>
          <a:ext cx="571141" cy="28572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800" kern="1200" dirty="0"/>
        </a:p>
      </dsp:txBody>
      <dsp:txXfrm rot="-5400000">
        <a:off x="1607219" y="1599746"/>
        <a:ext cx="2829396" cy="515379"/>
      </dsp:txXfrm>
    </dsp:sp>
    <dsp:sp modelId="{4CC5A3B4-6EA4-4334-B5C4-914DBF4C702F}">
      <dsp:nvSpPr>
        <dsp:cNvPr id="0" name=""/>
        <dsp:cNvSpPr/>
      </dsp:nvSpPr>
      <dsp:spPr>
        <a:xfrm>
          <a:off x="0" y="1500472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Bonus arrêtes</a:t>
          </a:r>
          <a:endParaRPr lang="fr-FR" sz="2000" kern="1200" dirty="0"/>
        </a:p>
      </dsp:txBody>
      <dsp:txXfrm>
        <a:off x="34851" y="1535323"/>
        <a:ext cx="1537516" cy="644224"/>
      </dsp:txXfrm>
    </dsp:sp>
    <dsp:sp modelId="{95B79CE1-F785-4F02-A0AF-30EBBB1D75D3}">
      <dsp:nvSpPr>
        <dsp:cNvPr id="0" name=""/>
        <dsp:cNvSpPr/>
      </dsp:nvSpPr>
      <dsp:spPr>
        <a:xfrm rot="5400000">
          <a:off x="2750286" y="1178420"/>
          <a:ext cx="571141" cy="28572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800" kern="1200" dirty="0"/>
        </a:p>
      </dsp:txBody>
      <dsp:txXfrm rot="-5400000">
        <a:off x="1607219" y="2349369"/>
        <a:ext cx="2829396" cy="515379"/>
      </dsp:txXfrm>
    </dsp:sp>
    <dsp:sp modelId="{66D500FF-6FAC-4C00-86FA-742BA28D7D26}">
      <dsp:nvSpPr>
        <dsp:cNvPr id="0" name=""/>
        <dsp:cNvSpPr/>
      </dsp:nvSpPr>
      <dsp:spPr>
        <a:xfrm>
          <a:off x="0" y="2250096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Bonus carré</a:t>
          </a:r>
          <a:endParaRPr lang="fr-FR" sz="2000" kern="1200" dirty="0"/>
        </a:p>
      </dsp:txBody>
      <dsp:txXfrm>
        <a:off x="34851" y="2284947"/>
        <a:ext cx="1537516" cy="644224"/>
      </dsp:txXfrm>
    </dsp:sp>
    <dsp:sp modelId="{6AE1102E-688A-414A-B951-A74CC648BDA1}">
      <dsp:nvSpPr>
        <dsp:cNvPr id="0" name=""/>
        <dsp:cNvSpPr/>
      </dsp:nvSpPr>
      <dsp:spPr>
        <a:xfrm rot="5400000">
          <a:off x="2750286" y="1928044"/>
          <a:ext cx="571141" cy="28572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800" kern="1200" dirty="0"/>
        </a:p>
      </dsp:txBody>
      <dsp:txXfrm rot="-5400000">
        <a:off x="1607219" y="3098993"/>
        <a:ext cx="2829396" cy="515379"/>
      </dsp:txXfrm>
    </dsp:sp>
    <dsp:sp modelId="{3FAC760A-3114-4118-8695-84ED4E516322}">
      <dsp:nvSpPr>
        <dsp:cNvPr id="0" name=""/>
        <dsp:cNvSpPr/>
      </dsp:nvSpPr>
      <dsp:spPr>
        <a:xfrm>
          <a:off x="0" y="2999719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Etendue</a:t>
          </a:r>
          <a:endParaRPr lang="fr-FR" sz="2000" kern="1200" dirty="0"/>
        </a:p>
      </dsp:txBody>
      <dsp:txXfrm>
        <a:off x="34851" y="3034570"/>
        <a:ext cx="1537516" cy="644224"/>
      </dsp:txXfrm>
    </dsp:sp>
    <dsp:sp modelId="{F36BB34B-E54B-40A1-A877-FBF32ADE6888}">
      <dsp:nvSpPr>
        <dsp:cNvPr id="0" name=""/>
        <dsp:cNvSpPr/>
      </dsp:nvSpPr>
      <dsp:spPr>
        <a:xfrm rot="5400000">
          <a:off x="2750286" y="2677667"/>
          <a:ext cx="571141" cy="28572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800" kern="1200" dirty="0"/>
        </a:p>
      </dsp:txBody>
      <dsp:txXfrm rot="-5400000">
        <a:off x="1607219" y="3848616"/>
        <a:ext cx="2829396" cy="515379"/>
      </dsp:txXfrm>
    </dsp:sp>
    <dsp:sp modelId="{CD595CC2-6603-47A4-AC0C-0FD1E4282D8B}">
      <dsp:nvSpPr>
        <dsp:cNvPr id="0" name=""/>
        <dsp:cNvSpPr/>
      </dsp:nvSpPr>
      <dsp:spPr>
        <a:xfrm>
          <a:off x="0" y="3749342"/>
          <a:ext cx="1607218" cy="713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Berzerk</a:t>
          </a:r>
          <a:endParaRPr lang="fr-FR" sz="2000" kern="1200" dirty="0"/>
        </a:p>
      </dsp:txBody>
      <dsp:txXfrm>
        <a:off x="34851" y="3784193"/>
        <a:ext cx="1537516" cy="644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C4105-F0F5-44A8-8666-EF388E51A1E8}">
      <dsp:nvSpPr>
        <dsp:cNvPr id="0" name=""/>
        <dsp:cNvSpPr/>
      </dsp:nvSpPr>
      <dsp:spPr>
        <a:xfrm>
          <a:off x="3476776" y="125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Mode multi-joueurs distant</a:t>
          </a:r>
          <a:endParaRPr lang="fr-FR" sz="1500" kern="1200" dirty="0"/>
        </a:p>
      </dsp:txBody>
      <dsp:txXfrm>
        <a:off x="3525748" y="50230"/>
        <a:ext cx="1445446" cy="905259"/>
      </dsp:txXfrm>
    </dsp:sp>
    <dsp:sp modelId="{EDFBC4EE-6A12-4977-93F0-E59033BF611C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2440192" y="196519"/>
              </a:moveTo>
              <a:arcTo wR="1657380" hR="1657380" stAng="17891096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36D09-C29B-41FC-8D8C-55181C7F92A6}">
      <dsp:nvSpPr>
        <dsp:cNvPr id="0" name=""/>
        <dsp:cNvSpPr/>
      </dsp:nvSpPr>
      <dsp:spPr>
        <a:xfrm>
          <a:off x="5134156" y="165863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IA situationnelles adaptatives</a:t>
          </a:r>
          <a:endParaRPr lang="fr-FR" sz="1500" kern="1200" dirty="0"/>
        </a:p>
      </dsp:txBody>
      <dsp:txXfrm>
        <a:off x="5183128" y="1707610"/>
        <a:ext cx="1445446" cy="905259"/>
      </dsp:txXfrm>
    </dsp:sp>
    <dsp:sp modelId="{E07F8431-BFE4-4844-9DC2-25D3561A8A37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3233178" y="2170964"/>
              </a:moveTo>
              <a:arcTo wR="1657380" hR="1657380" stAng="1083109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2274E-5ED9-4E95-8293-815D826B79C1}">
      <dsp:nvSpPr>
        <dsp:cNvPr id="0" name=""/>
        <dsp:cNvSpPr/>
      </dsp:nvSpPr>
      <dsp:spPr>
        <a:xfrm>
          <a:off x="3476776" y="331601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Nouveaux modes de jeu</a:t>
          </a:r>
          <a:endParaRPr lang="fr-FR" sz="1500" kern="1200" dirty="0"/>
        </a:p>
      </dsp:txBody>
      <dsp:txXfrm>
        <a:off x="3525748" y="3364990"/>
        <a:ext cx="1445446" cy="905259"/>
      </dsp:txXfrm>
    </dsp:sp>
    <dsp:sp modelId="{9443699F-697C-41AA-B354-437527EE5AFF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874567" y="3118240"/>
              </a:moveTo>
              <a:arcTo wR="1657380" hR="1657380" stAng="7091096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7FF87-2D14-4977-98B4-4AE92B1FC2DE}">
      <dsp:nvSpPr>
        <dsp:cNvPr id="0" name=""/>
        <dsp:cNvSpPr/>
      </dsp:nvSpPr>
      <dsp:spPr>
        <a:xfrm>
          <a:off x="1819396" y="1658638"/>
          <a:ext cx="1543390" cy="100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Expérience de l’utilisateur</a:t>
          </a:r>
          <a:endParaRPr lang="fr-FR" sz="1500" kern="1200" dirty="0"/>
        </a:p>
      </dsp:txBody>
      <dsp:txXfrm>
        <a:off x="1868368" y="1707610"/>
        <a:ext cx="1445446" cy="905259"/>
      </dsp:txXfrm>
    </dsp:sp>
    <dsp:sp modelId="{2406E5B8-C34B-497E-89D8-1DA810CBEB5A}">
      <dsp:nvSpPr>
        <dsp:cNvPr id="0" name=""/>
        <dsp:cNvSpPr/>
      </dsp:nvSpPr>
      <dsp:spPr>
        <a:xfrm>
          <a:off x="2591091" y="502859"/>
          <a:ext cx="3314760" cy="3314760"/>
        </a:xfrm>
        <a:custGeom>
          <a:avLst/>
          <a:gdLst/>
          <a:ahLst/>
          <a:cxnLst/>
          <a:rect l="0" t="0" r="0" b="0"/>
          <a:pathLst>
            <a:path>
              <a:moveTo>
                <a:pt x="81581" y="1143796"/>
              </a:moveTo>
              <a:arcTo wR="1657380" hR="1657380" stAng="11883109" swAng="26257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Texte convergeant"/>
  <dgm:desc val="Permet de représenter la fusion de plusieurs étapes ou éléments en un seul.  Limité à une forme Niveau 1 contenant du texte et cinq formes Niveau 2 au maximum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A1E13-A93D-4604-81C6-321ED35A9C93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49AE2-9E90-4917-B1F8-B68129E6C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9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0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2048</a:t>
            </a:r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tap</a:t>
            </a:r>
            <a:r>
              <a:rPr lang="fr-FR" dirty="0" smtClean="0"/>
              <a:t> the white piano </a:t>
            </a:r>
            <a:r>
              <a:rPr lang="fr-FR" dirty="0" err="1" smtClean="0"/>
              <a:t>tile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0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Mise à jour logiciel (1,5 jours)</a:t>
            </a:r>
          </a:p>
          <a:p>
            <a:pPr lvl="1"/>
            <a:r>
              <a:rPr lang="fr-FR" dirty="0" smtClean="0"/>
              <a:t>Liaison des modules</a:t>
            </a:r>
          </a:p>
          <a:p>
            <a:pPr lvl="1"/>
            <a:r>
              <a:rPr lang="fr-FR" dirty="0" smtClean="0"/>
              <a:t>Mauvais choix d’éléments UI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80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49AE2-9E90-4917-B1F8-B68129E6C27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94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Ptut</a:t>
            </a:r>
            <a:r>
              <a:rPr lang="fr-FR" dirty="0" smtClean="0"/>
              <a:t> 2014-2015</a:t>
            </a:r>
          </a:p>
          <a:p>
            <a:r>
              <a:rPr lang="fr-FR" dirty="0" err="1" smtClean="0"/>
              <a:t>Ronot</a:t>
            </a:r>
            <a:r>
              <a:rPr lang="fr-FR" dirty="0" smtClean="0"/>
              <a:t> Olivia – Jacquemin Simon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Picarete</a:t>
            </a:r>
            <a:endParaRPr lang="fr-FR" dirty="0"/>
          </a:p>
        </p:txBody>
      </p:sp>
      <p:pic>
        <p:nvPicPr>
          <p:cNvPr id="4" name="Picture 4" descr="http://www.discmath.ulg.ac.be/mam/m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21088"/>
            <a:ext cx="38766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jeu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84221459"/>
              </p:ext>
            </p:extLst>
          </p:nvPr>
        </p:nvGraphicFramePr>
        <p:xfrm>
          <a:off x="-36512" y="1700808"/>
          <a:ext cx="331236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3051851"/>
              </p:ext>
            </p:extLst>
          </p:nvPr>
        </p:nvGraphicFramePr>
        <p:xfrm>
          <a:off x="3779912" y="1700808"/>
          <a:ext cx="446449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623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Artistique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Flat design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Couleur </a:t>
            </a:r>
            <a:r>
              <a:rPr lang="fr-FR" dirty="0" smtClean="0"/>
              <a:t>dé saturées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Aplat de couleur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Sans fioriture (Pas d’icones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 descr="http://www.geekswithjuniors.com/storage/1404/2048/2048a.jpg?__SQUARESPACE_CACHEVERSION=13969465597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1711472" cy="256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pvzC3SJ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4"/>
          <a:stretch/>
        </p:blipFill>
        <p:spPr bwMode="auto">
          <a:xfrm>
            <a:off x="5076056" y="3577186"/>
            <a:ext cx="1584176" cy="25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ion.com/posts/images/flat-icon-desig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96" y="1708586"/>
            <a:ext cx="2605136" cy="13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1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Image de l’appli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6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63688" y="5069518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Interface de jeu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436096" y="5089954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Mécanismes de jeu</a:t>
            </a:r>
            <a:endParaRPr lang="fr-FR" dirty="0"/>
          </a:p>
        </p:txBody>
      </p:sp>
      <p:sp>
        <p:nvSpPr>
          <p:cNvPr id="6" name="Flèche gauche 5"/>
          <p:cNvSpPr/>
          <p:nvPr/>
        </p:nvSpPr>
        <p:spPr>
          <a:xfrm>
            <a:off x="3563888" y="5141526"/>
            <a:ext cx="1872208" cy="28803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Evènements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3563888" y="5717590"/>
            <a:ext cx="1872208" cy="2880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Callback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3888" y="4925502"/>
            <a:ext cx="1872208" cy="1224136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72026" y="2708920"/>
            <a:ext cx="1800200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RecycleView</a:t>
            </a:r>
            <a:r>
              <a:rPr lang="fr-FR" b="1" dirty="0" smtClean="0">
                <a:solidFill>
                  <a:schemeClr val="bg1"/>
                </a:solidFill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</a:rPr>
              <a:t>Grid</a:t>
            </a:r>
            <a:r>
              <a:rPr lang="fr-FR" b="1" dirty="0" smtClean="0">
                <a:solidFill>
                  <a:schemeClr val="bg1"/>
                </a:solidFill>
              </a:rPr>
              <a:t>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2026" y="3429000"/>
            <a:ext cx="1800200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 smtClean="0"/>
              <a:t>Optimisation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 smtClean="0"/>
              <a:t>Réutilisable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 smtClean="0"/>
              <a:t>Nouveauté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04274" y="2708920"/>
            <a:ext cx="1800200" cy="72008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GridLayout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4604274" y="3429000"/>
            <a:ext cx="1800200" cy="93610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 smtClean="0"/>
              <a:t>Contrôlable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 smtClean="0"/>
              <a:t>Personnalisable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 smtClean="0"/>
              <a:t>Simple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1540" y="170080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Mise à jour logiciel </a:t>
            </a:r>
            <a:r>
              <a:rPr lang="fr-FR" sz="2000" b="1" dirty="0" smtClean="0"/>
              <a:t>+</a:t>
            </a:r>
            <a:r>
              <a:rPr lang="fr-FR" dirty="0" smtClean="0"/>
              <a:t> Configuration </a:t>
            </a:r>
            <a:r>
              <a:rPr lang="fr-FR" sz="2000" b="1" dirty="0" smtClean="0"/>
              <a:t>=</a:t>
            </a:r>
            <a:r>
              <a:rPr lang="fr-FR" dirty="0" smtClean="0"/>
              <a:t> Perte 1,5 jours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0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Screen</a:t>
            </a:r>
            <a:r>
              <a:rPr lang="fr-FR" dirty="0" smtClean="0"/>
              <a:t>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7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>
                <a:solidFill>
                  <a:srgbClr val="00B050"/>
                </a:solidFill>
              </a:rPr>
              <a:t>Satisfait</a:t>
            </a:r>
            <a:r>
              <a:rPr lang="fr-FR" dirty="0" smtClean="0"/>
              <a:t> : Objectif fixés </a:t>
            </a:r>
            <a:r>
              <a:rPr lang="fr-FR" dirty="0" smtClean="0">
                <a:sym typeface="Wingdings" panose="05000000000000000000" pitchFamily="2" charset="2"/>
              </a:rPr>
              <a:t> Réalisés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083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687659861"/>
              </p:ext>
            </p:extLst>
          </p:nvPr>
        </p:nvGraphicFramePr>
        <p:xfrm>
          <a:off x="323528" y="1772816"/>
          <a:ext cx="849694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up2web.fr/wp-content/uploads/2013/04/ICONE-CREA-EMAIL1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4958"/>
            <a:ext cx="1154162" cy="11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John </a:t>
            </a:r>
            <a:r>
              <a:rPr lang="fr-FR" dirty="0" err="1" smtClean="0"/>
              <a:t>von</a:t>
            </a:r>
            <a:r>
              <a:rPr lang="fr-FR" dirty="0" smtClean="0"/>
              <a:t> Neumann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En mathématiques, on ne comprend pas les choses, on s'y habitue.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2462434" y="4293096"/>
                <a:ext cx="4219131" cy="747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434" y="4293096"/>
                <a:ext cx="4219131" cy="747967"/>
              </a:xfrm>
              <a:prstGeom prst="rect">
                <a:avLst/>
              </a:prstGeom>
              <a:blipFill rotWithShape="1">
                <a:blip r:embed="rId3"/>
                <a:stretch>
                  <a:fillRect r="-434" b="-65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8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55576" y="1527048"/>
            <a:ext cx="8050096" cy="4572000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Pré-production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Réalisation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Résultat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3074" name="Picture 2" descr="icons 0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8" y="2029844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cons 0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8" y="3037129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cons 0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8" y="4039371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cons 06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8" y="5013176"/>
            <a:ext cx="520798" cy="5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5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Demande </a:t>
            </a:r>
            <a:r>
              <a:rPr lang="fr-FR" dirty="0" smtClean="0"/>
              <a:t>initiale – Règles initiales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</a:t>
            </a:r>
            <a:r>
              <a:rPr lang="fr-FR" b="1" dirty="0"/>
              <a:t>Pic Arête </a:t>
            </a:r>
            <a:r>
              <a:rPr lang="fr-FR" dirty="0"/>
              <a:t>est un jeu a deux joueurs, dont le principe est somme toute </a:t>
            </a:r>
            <a:r>
              <a:rPr lang="fr-FR" dirty="0" smtClean="0"/>
              <a:t>très </a:t>
            </a:r>
            <a:r>
              <a:rPr lang="fr-FR" dirty="0"/>
              <a:t>simple: Le but du jeu est de </a:t>
            </a:r>
            <a:r>
              <a:rPr lang="fr-FR" dirty="0" smtClean="0"/>
              <a:t>capturer les </a:t>
            </a:r>
            <a:r>
              <a:rPr lang="fr-FR" dirty="0"/>
              <a:t>carres blancs, pour cela, a chaque tour de jeu le joueur choisit une </a:t>
            </a:r>
            <a:r>
              <a:rPr lang="fr-FR" dirty="0" smtClean="0"/>
              <a:t>arête </a:t>
            </a:r>
            <a:r>
              <a:rPr lang="fr-FR" dirty="0"/>
              <a:t>grise, qu'il transforme ainsi en </a:t>
            </a:r>
            <a:r>
              <a:rPr lang="fr-FR" dirty="0" smtClean="0"/>
              <a:t>arête </a:t>
            </a:r>
            <a:r>
              <a:rPr lang="fr-FR" dirty="0" smtClean="0"/>
              <a:t>de couleur</a:t>
            </a:r>
            <a:r>
              <a:rPr lang="fr-FR" dirty="0"/>
              <a:t>, si par cette action un carre a ses quatre cotes colores, alors ce dernier est capture.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On </a:t>
            </a:r>
            <a:r>
              <a:rPr lang="fr-FR" dirty="0"/>
              <a:t>marque un point </a:t>
            </a:r>
            <a:r>
              <a:rPr lang="fr-FR" dirty="0" smtClean="0"/>
              <a:t>a chaque </a:t>
            </a:r>
            <a:r>
              <a:rPr lang="fr-FR" dirty="0"/>
              <a:t>fois que l'on capture un carre.</a:t>
            </a:r>
          </a:p>
        </p:txBody>
      </p:sp>
    </p:spTree>
    <p:extLst>
      <p:ext uri="{BB962C8B-B14F-4D97-AF65-F5344CB8AC3E}">
        <p14:creationId xmlns:p14="http://schemas.microsoft.com/office/powerpoint/2010/main" val="17063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Demande initiale </a:t>
            </a:r>
            <a:r>
              <a:rPr lang="fr-FR" dirty="0" smtClean="0"/>
              <a:t>– Règles synthétiques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44408" y="404297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</a:rPr>
              <a:t>+1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5" name="Organigramme : Processus 4"/>
          <p:cNvSpPr/>
          <p:nvPr/>
        </p:nvSpPr>
        <p:spPr>
          <a:xfrm>
            <a:off x="39553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Processus 5"/>
          <p:cNvSpPr/>
          <p:nvPr/>
        </p:nvSpPr>
        <p:spPr>
          <a:xfrm>
            <a:off x="75557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Processus 6"/>
          <p:cNvSpPr/>
          <p:nvPr/>
        </p:nvSpPr>
        <p:spPr>
          <a:xfrm>
            <a:off x="39553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Processus 7"/>
          <p:cNvSpPr/>
          <p:nvPr/>
        </p:nvSpPr>
        <p:spPr>
          <a:xfrm>
            <a:off x="75557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Processus 8"/>
          <p:cNvSpPr/>
          <p:nvPr/>
        </p:nvSpPr>
        <p:spPr>
          <a:xfrm>
            <a:off x="111561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Processus 9"/>
          <p:cNvSpPr/>
          <p:nvPr/>
        </p:nvSpPr>
        <p:spPr>
          <a:xfrm>
            <a:off x="1475656" y="299695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essus 10"/>
          <p:cNvSpPr/>
          <p:nvPr/>
        </p:nvSpPr>
        <p:spPr>
          <a:xfrm>
            <a:off x="111561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Processus 11"/>
          <p:cNvSpPr/>
          <p:nvPr/>
        </p:nvSpPr>
        <p:spPr>
          <a:xfrm>
            <a:off x="1475656" y="335699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Processus 12"/>
          <p:cNvSpPr/>
          <p:nvPr/>
        </p:nvSpPr>
        <p:spPr>
          <a:xfrm>
            <a:off x="39553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Processus 13"/>
          <p:cNvSpPr/>
          <p:nvPr/>
        </p:nvSpPr>
        <p:spPr>
          <a:xfrm>
            <a:off x="75557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Processus 14"/>
          <p:cNvSpPr/>
          <p:nvPr/>
        </p:nvSpPr>
        <p:spPr>
          <a:xfrm>
            <a:off x="39553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Processus 15"/>
          <p:cNvSpPr/>
          <p:nvPr/>
        </p:nvSpPr>
        <p:spPr>
          <a:xfrm>
            <a:off x="75557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Processus 16"/>
          <p:cNvSpPr/>
          <p:nvPr/>
        </p:nvSpPr>
        <p:spPr>
          <a:xfrm>
            <a:off x="111561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Processus 17"/>
          <p:cNvSpPr/>
          <p:nvPr/>
        </p:nvSpPr>
        <p:spPr>
          <a:xfrm>
            <a:off x="1475656" y="371703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Processus 18"/>
          <p:cNvSpPr/>
          <p:nvPr/>
        </p:nvSpPr>
        <p:spPr>
          <a:xfrm>
            <a:off x="111561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Processus 19"/>
          <p:cNvSpPr/>
          <p:nvPr/>
        </p:nvSpPr>
        <p:spPr>
          <a:xfrm>
            <a:off x="1475656" y="407707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Processus 20"/>
          <p:cNvSpPr/>
          <p:nvPr/>
        </p:nvSpPr>
        <p:spPr>
          <a:xfrm>
            <a:off x="39553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Processus 21"/>
          <p:cNvSpPr/>
          <p:nvPr/>
        </p:nvSpPr>
        <p:spPr>
          <a:xfrm>
            <a:off x="75557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Processus 22"/>
          <p:cNvSpPr/>
          <p:nvPr/>
        </p:nvSpPr>
        <p:spPr>
          <a:xfrm>
            <a:off x="111561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Processus 23"/>
          <p:cNvSpPr/>
          <p:nvPr/>
        </p:nvSpPr>
        <p:spPr>
          <a:xfrm>
            <a:off x="1475656" y="4437112"/>
            <a:ext cx="360040" cy="3600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>
            <a:off x="395536" y="317697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isocèle 25"/>
          <p:cNvSpPr/>
          <p:nvPr/>
        </p:nvSpPr>
        <p:spPr>
          <a:xfrm>
            <a:off x="755576" y="425709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/>
          <p:cNvSpPr/>
          <p:nvPr/>
        </p:nvSpPr>
        <p:spPr>
          <a:xfrm rot="10800000">
            <a:off x="755576" y="443711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/>
          <p:cNvSpPr/>
          <p:nvPr/>
        </p:nvSpPr>
        <p:spPr>
          <a:xfrm rot="10800000">
            <a:off x="395536" y="335699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isocèle 28"/>
          <p:cNvSpPr/>
          <p:nvPr/>
        </p:nvSpPr>
        <p:spPr>
          <a:xfrm>
            <a:off x="1475656" y="353701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/>
          <p:cNvSpPr/>
          <p:nvPr/>
        </p:nvSpPr>
        <p:spPr>
          <a:xfrm rot="10800000">
            <a:off x="1475656" y="371703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isocèle 30"/>
          <p:cNvSpPr/>
          <p:nvPr/>
        </p:nvSpPr>
        <p:spPr>
          <a:xfrm rot="16200000">
            <a:off x="845585" y="4149080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5400000">
            <a:off x="1025606" y="4167082"/>
            <a:ext cx="360040" cy="1800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Processus 32"/>
          <p:cNvSpPr/>
          <p:nvPr/>
        </p:nvSpPr>
        <p:spPr>
          <a:xfrm>
            <a:off x="4775556" y="2122035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10800000">
            <a:off x="4775556" y="2122035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/>
          <p:cNvSpPr/>
          <p:nvPr/>
        </p:nvSpPr>
        <p:spPr>
          <a:xfrm rot="16200000">
            <a:off x="5063588" y="2419684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36" name="Organigramme : Processus 35"/>
          <p:cNvSpPr/>
          <p:nvPr/>
        </p:nvSpPr>
        <p:spPr>
          <a:xfrm>
            <a:off x="7059144" y="2111118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riangle isocèle 36"/>
          <p:cNvSpPr/>
          <p:nvPr/>
        </p:nvSpPr>
        <p:spPr>
          <a:xfrm rot="10800000">
            <a:off x="7059144" y="2111118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riangle isocèle 37"/>
          <p:cNvSpPr/>
          <p:nvPr/>
        </p:nvSpPr>
        <p:spPr>
          <a:xfrm rot="16200000">
            <a:off x="7347176" y="2408767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39" name="Triangle isocèle 38"/>
          <p:cNvSpPr/>
          <p:nvPr/>
        </p:nvSpPr>
        <p:spPr>
          <a:xfrm>
            <a:off x="7059144" y="2708920"/>
            <a:ext cx="1152128" cy="576064"/>
          </a:xfrm>
          <a:prstGeom prst="triangle">
            <a:avLst/>
          </a:prstGeom>
          <a:solidFill>
            <a:srgbClr val="BA0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A06A0"/>
              </a:solidFill>
            </a:endParaRPr>
          </a:p>
        </p:txBody>
      </p:sp>
      <p:sp>
        <p:nvSpPr>
          <p:cNvPr id="41" name="Organigramme : Processus 40"/>
          <p:cNvSpPr/>
          <p:nvPr/>
        </p:nvSpPr>
        <p:spPr>
          <a:xfrm>
            <a:off x="4775556" y="4487382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4775556" y="4487382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6200000">
            <a:off x="5063588" y="4785031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4" name="Triangle isocèle 43"/>
          <p:cNvSpPr/>
          <p:nvPr/>
        </p:nvSpPr>
        <p:spPr>
          <a:xfrm>
            <a:off x="4775556" y="5085184"/>
            <a:ext cx="1152128" cy="576064"/>
          </a:xfrm>
          <a:prstGeom prst="triangle">
            <a:avLst/>
          </a:prstGeom>
          <a:solidFill>
            <a:srgbClr val="BA0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A06A0"/>
              </a:solidFill>
            </a:endParaRPr>
          </a:p>
        </p:txBody>
      </p:sp>
      <p:sp>
        <p:nvSpPr>
          <p:cNvPr id="45" name="Triangle isocèle 44"/>
          <p:cNvSpPr/>
          <p:nvPr/>
        </p:nvSpPr>
        <p:spPr>
          <a:xfrm rot="5400000">
            <a:off x="4487524" y="4797152"/>
            <a:ext cx="1152128" cy="57606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6" name="Organigramme : Processus 45"/>
          <p:cNvSpPr/>
          <p:nvPr/>
        </p:nvSpPr>
        <p:spPr>
          <a:xfrm>
            <a:off x="7059144" y="4487382"/>
            <a:ext cx="1152128" cy="1152128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>
            <a:stCxn id="36" idx="2"/>
            <a:endCxn id="41" idx="0"/>
          </p:cNvCxnSpPr>
          <p:nvPr/>
        </p:nvCxnSpPr>
        <p:spPr>
          <a:xfrm flipH="1">
            <a:off x="5351620" y="3263246"/>
            <a:ext cx="2283588" cy="122413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33" idx="3"/>
            <a:endCxn id="36" idx="1"/>
          </p:cNvCxnSpPr>
          <p:nvPr/>
        </p:nvCxnSpPr>
        <p:spPr>
          <a:xfrm flipV="1">
            <a:off x="5927684" y="2687182"/>
            <a:ext cx="1131460" cy="1091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41" idx="3"/>
            <a:endCxn id="46" idx="1"/>
          </p:cNvCxnSpPr>
          <p:nvPr/>
        </p:nvCxnSpPr>
        <p:spPr>
          <a:xfrm>
            <a:off x="5927684" y="5063446"/>
            <a:ext cx="113146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Processus 59"/>
          <p:cNvSpPr/>
          <p:nvPr/>
        </p:nvSpPr>
        <p:spPr>
          <a:xfrm>
            <a:off x="2483768" y="3356992"/>
            <a:ext cx="1152128" cy="1152128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riangle isocèle 60"/>
          <p:cNvSpPr/>
          <p:nvPr/>
        </p:nvSpPr>
        <p:spPr>
          <a:xfrm rot="10800000">
            <a:off x="2483768" y="3356992"/>
            <a:ext cx="1152128" cy="5760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>
            <a:stCxn id="30" idx="3"/>
            <a:endCxn id="61" idx="3"/>
          </p:cNvCxnSpPr>
          <p:nvPr/>
        </p:nvCxnSpPr>
        <p:spPr>
          <a:xfrm flipV="1">
            <a:off x="1655676" y="3356992"/>
            <a:ext cx="1404156" cy="36004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18" idx="2"/>
            <a:endCxn id="60" idx="2"/>
          </p:cNvCxnSpPr>
          <p:nvPr/>
        </p:nvCxnSpPr>
        <p:spPr>
          <a:xfrm>
            <a:off x="1655676" y="4077072"/>
            <a:ext cx="1404156" cy="43204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0" idx="3"/>
            <a:endCxn id="33" idx="1"/>
          </p:cNvCxnSpPr>
          <p:nvPr/>
        </p:nvCxnSpPr>
        <p:spPr>
          <a:xfrm flipV="1">
            <a:off x="3635896" y="2698099"/>
            <a:ext cx="1139660" cy="1234957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Demande initiale – Contraintes</a:t>
            </a: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193856229"/>
              </p:ext>
            </p:extLst>
          </p:nvPr>
        </p:nvGraphicFramePr>
        <p:xfrm>
          <a:off x="467544" y="1772816"/>
          <a:ext cx="66967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422416" y="3717032"/>
            <a:ext cx="139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Liberté de création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604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3"/>
              </a:buClr>
              <a:buFont typeface="Century Gothic" panose="020B0502020202020204" pitchFamily="34" charset="0"/>
              <a:buChar char="×"/>
            </a:pPr>
            <a:r>
              <a:rPr lang="fr-FR" dirty="0" smtClean="0"/>
              <a:t>Visite client tardive</a:t>
            </a:r>
          </a:p>
          <a:p>
            <a:endParaRPr lang="fr-FR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fr-FR" dirty="0" smtClean="0"/>
              <a:t>Bonne pré-production</a:t>
            </a:r>
          </a:p>
          <a:p>
            <a:pPr lvl="1"/>
            <a:r>
              <a:rPr lang="fr-FR" dirty="0" smtClean="0"/>
              <a:t>Gros diagramme</a:t>
            </a:r>
          </a:p>
          <a:p>
            <a:pPr lvl="1"/>
            <a:r>
              <a:rPr lang="fr-FR" dirty="0" smtClean="0"/>
              <a:t>Schématisation des idées</a:t>
            </a:r>
          </a:p>
          <a:p>
            <a:pPr lvl="1"/>
            <a:r>
              <a:rPr lang="fr-FR" dirty="0" smtClean="0"/>
              <a:t>Discutions</a:t>
            </a:r>
          </a:p>
          <a:p>
            <a:pPr lvl="1"/>
            <a:endParaRPr lang="fr-FR" dirty="0"/>
          </a:p>
          <a:p>
            <a:r>
              <a:rPr lang="fr-FR" dirty="0" smtClean="0"/>
              <a:t>A deux !</a:t>
            </a:r>
          </a:p>
          <a:p>
            <a:endParaRPr lang="fr-FR" dirty="0"/>
          </a:p>
          <a:p>
            <a:r>
              <a:rPr lang="fr-FR" dirty="0" smtClean="0"/>
              <a:t>Idée de design / Mode de jeux</a:t>
            </a:r>
          </a:p>
        </p:txBody>
      </p:sp>
    </p:spTree>
    <p:extLst>
      <p:ext uri="{BB962C8B-B14F-4D97-AF65-F5344CB8AC3E}">
        <p14:creationId xmlns:p14="http://schemas.microsoft.com/office/powerpoint/2010/main" val="18642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8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Répartition des </a:t>
            </a:r>
            <a:r>
              <a:rPr lang="fr-FR" dirty="0" smtClean="0"/>
              <a:t>tâches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Olivia :</a:t>
            </a:r>
          </a:p>
          <a:p>
            <a:pPr lvl="1"/>
            <a:r>
              <a:rPr lang="fr-FR" dirty="0" smtClean="0"/>
              <a:t>Interface</a:t>
            </a:r>
          </a:p>
          <a:p>
            <a:pPr lvl="2"/>
            <a:r>
              <a:rPr lang="fr-FR" dirty="0" smtClean="0"/>
              <a:t>Menu</a:t>
            </a:r>
          </a:p>
          <a:p>
            <a:pPr lvl="2"/>
            <a:r>
              <a:rPr lang="fr-FR" dirty="0" smtClean="0"/>
              <a:t>En jeu</a:t>
            </a:r>
          </a:p>
          <a:p>
            <a:pPr lvl="1"/>
            <a:r>
              <a:rPr lang="fr-FR" dirty="0" smtClean="0"/>
              <a:t>Gestion des données</a:t>
            </a:r>
          </a:p>
          <a:p>
            <a:r>
              <a:rPr lang="fr-FR" dirty="0" smtClean="0"/>
              <a:t>Simon : </a:t>
            </a:r>
          </a:p>
          <a:p>
            <a:pPr lvl="1"/>
            <a:r>
              <a:rPr lang="fr-FR" dirty="0" smtClean="0"/>
              <a:t>Systèmes de jeux</a:t>
            </a:r>
          </a:p>
          <a:p>
            <a:pPr lvl="2"/>
            <a:r>
              <a:rPr lang="fr-FR" dirty="0" smtClean="0"/>
              <a:t>Mécaniques de base</a:t>
            </a:r>
          </a:p>
          <a:p>
            <a:pPr lvl="2"/>
            <a:r>
              <a:rPr lang="fr-FR" dirty="0" smtClean="0"/>
              <a:t>Mode de jeu</a:t>
            </a:r>
          </a:p>
          <a:p>
            <a:pPr lvl="2"/>
            <a:r>
              <a:rPr lang="fr-FR" dirty="0" smtClean="0"/>
              <a:t>Solo / Multi</a:t>
            </a:r>
          </a:p>
          <a:p>
            <a:pPr lvl="1"/>
            <a:r>
              <a:rPr lang="fr-FR" dirty="0" smtClean="0"/>
              <a:t>Intelligence artificielles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6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Personnalisé 1">
      <a:majorFont>
        <a:latin typeface="Impact"/>
        <a:ea typeface=""/>
        <a:cs typeface=""/>
      </a:majorFont>
      <a:minorFont>
        <a:latin typeface="Century Gothic"/>
        <a:ea typeface=""/>
        <a:cs typeface="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296</TotalTime>
  <Words>347</Words>
  <Application>Microsoft Office PowerPoint</Application>
  <PresentationFormat>Affichage à l'écran (4:3)</PresentationFormat>
  <Paragraphs>99</Paragraphs>
  <Slides>18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Civil</vt:lpstr>
      <vt:lpstr>Picarete</vt:lpstr>
      <vt:lpstr>Sommaire</vt:lpstr>
      <vt:lpstr>Pré-production</vt:lpstr>
      <vt:lpstr>Demande initiale – Règles initiales</vt:lpstr>
      <vt:lpstr>Demande initiale – Règles synthétiques</vt:lpstr>
      <vt:lpstr>Demande initiale – Contraintes</vt:lpstr>
      <vt:lpstr>Conception</vt:lpstr>
      <vt:lpstr>Réalisation</vt:lpstr>
      <vt:lpstr>Répartition des tâches</vt:lpstr>
      <vt:lpstr>Mode de jeu</vt:lpstr>
      <vt:lpstr>Direction Artistique</vt:lpstr>
      <vt:lpstr>Présentation PowerPoint</vt:lpstr>
      <vt:lpstr>Problématiques</vt:lpstr>
      <vt:lpstr>Résultat</vt:lpstr>
      <vt:lpstr>Screen de l’application</vt:lpstr>
      <vt:lpstr>Résultat</vt:lpstr>
      <vt:lpstr>Améliorations</vt:lpstr>
      <vt:lpstr>En mathématiques, on ne comprend pas les choses, on s'y habitue.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Picarete</dc:title>
  <dc:creator>Simon</dc:creator>
  <cp:lastModifiedBy>Simon Jacquemin</cp:lastModifiedBy>
  <cp:revision>52</cp:revision>
  <dcterms:created xsi:type="dcterms:W3CDTF">2015-02-02T18:28:33Z</dcterms:created>
  <dcterms:modified xsi:type="dcterms:W3CDTF">2015-02-04T00:17:41Z</dcterms:modified>
</cp:coreProperties>
</file>