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7" r:id="rId4"/>
    <p:sldId id="261" r:id="rId5"/>
    <p:sldId id="259" r:id="rId6"/>
    <p:sldId id="263" r:id="rId7"/>
    <p:sldId id="268" r:id="rId8"/>
    <p:sldId id="260" r:id="rId9"/>
    <p:sldId id="262" r:id="rId10"/>
    <p:sldId id="264" r:id="rId11"/>
    <p:sldId id="269" r:id="rId12"/>
    <p:sldId id="265" r:id="rId13"/>
    <p:sldId id="266" r:id="rId14"/>
    <p:sldId id="25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72" autoAdjust="0"/>
  </p:normalViewPr>
  <p:slideViewPr>
    <p:cSldViewPr>
      <p:cViewPr varScale="1">
        <p:scale>
          <a:sx n="70" d="100"/>
          <a:sy n="70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1E13-A93D-4604-81C6-321ED35A9C93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49AE2-9E90-4917-B1F8-B68129E6C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Polymath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hysicist" TargetMode="External"/><Relationship Id="rId5" Type="http://schemas.openxmlformats.org/officeDocument/2006/relationships/hyperlink" Target="http://en.wikipedia.org/wiki/Mathematician" TargetMode="External"/><Relationship Id="rId4" Type="http://schemas.openxmlformats.org/officeDocument/2006/relationships/hyperlink" Target="http://en.wikipedia.org/wiki/Help:IPA_for_English#Key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Polymath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hysicist" TargetMode="External"/><Relationship Id="rId5" Type="http://schemas.openxmlformats.org/officeDocument/2006/relationships/hyperlink" Target="http://en.wikipedia.org/wiki/Mathematician" TargetMode="External"/><Relationship Id="rId4" Type="http://schemas.openxmlformats.org/officeDocument/2006/relationships/hyperlink" Target="http://en.wikipedia.org/wiki/Help:IPA_for_English#Ke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von Neumann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IPA for English"/>
              </a:rPr>
              <a:t>vɒn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IPA for English"/>
              </a:rPr>
              <a:t>ˈnɔɪmən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December 28, 1903 – February 8, 1957) was a Hungarian and later American pure and applied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thematician"/>
              </a:rPr>
              <a:t>mathematician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hysicist"/>
              </a:rPr>
              <a:t>physicist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inventor and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olymath"/>
              </a:rPr>
              <a:t>polymath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von Neumann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IPA for English"/>
              </a:rPr>
              <a:t>vɒn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IPA for English"/>
              </a:rPr>
              <a:t>ˈnɔɪmən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December 28, 1903 – February 8, 1957) was a Hungarian and later American pure and applied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thematician"/>
              </a:rPr>
              <a:t>mathematician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hysicist"/>
              </a:rPr>
              <a:t>physicist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inventor and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olymath"/>
              </a:rPr>
              <a:t>polymath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9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Ptut</a:t>
            </a:r>
            <a:r>
              <a:rPr lang="fr-FR" dirty="0" smtClean="0"/>
              <a:t> 2014-2015</a:t>
            </a:r>
          </a:p>
          <a:p>
            <a:r>
              <a:rPr lang="fr-FR" dirty="0" err="1" smtClean="0"/>
              <a:t>Ronot</a:t>
            </a:r>
            <a:r>
              <a:rPr lang="fr-FR" dirty="0" smtClean="0"/>
              <a:t> Olivia – Jacquemin Simon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Picarete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1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</a:p>
          <a:p>
            <a:pPr lvl="1"/>
            <a:r>
              <a:rPr lang="fr-FR" dirty="0" smtClean="0"/>
              <a:t>Mise à jour logiciel (1,5 jours)</a:t>
            </a:r>
          </a:p>
          <a:p>
            <a:pPr lvl="1"/>
            <a:r>
              <a:rPr lang="fr-FR" dirty="0" smtClean="0"/>
              <a:t>Liaison des modules</a:t>
            </a:r>
          </a:p>
          <a:p>
            <a:pPr lvl="1"/>
            <a:r>
              <a:rPr lang="fr-FR" dirty="0" smtClean="0"/>
              <a:t>Mauvais choix d’éléments UI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0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08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Content</a:t>
            </a:r>
          </a:p>
          <a:p>
            <a:r>
              <a:rPr lang="fr-FR" dirty="0" smtClean="0"/>
              <a:t>Objectif fixés</a:t>
            </a:r>
          </a:p>
        </p:txBody>
      </p:sp>
    </p:spTree>
    <p:extLst>
      <p:ext uri="{BB962C8B-B14F-4D97-AF65-F5344CB8AC3E}">
        <p14:creationId xmlns:p14="http://schemas.microsoft.com/office/powerpoint/2010/main" val="37083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Mode multi distant</a:t>
            </a:r>
          </a:p>
          <a:p>
            <a:r>
              <a:rPr lang="fr-FR" dirty="0" smtClean="0"/>
              <a:t>IA situationnelles adaptatives</a:t>
            </a:r>
          </a:p>
          <a:p>
            <a:r>
              <a:rPr lang="fr-FR" dirty="0" smtClean="0"/>
              <a:t>Nouveau mode de jeux</a:t>
            </a:r>
          </a:p>
          <a:p>
            <a:r>
              <a:rPr lang="fr-FR" dirty="0" smtClean="0"/>
              <a:t>Expérience de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17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 </a:t>
            </a:r>
            <a:r>
              <a:rPr lang="fr-FR" dirty="0" err="1"/>
              <a:t>von</a:t>
            </a:r>
            <a:r>
              <a:rPr lang="fr-FR" dirty="0"/>
              <a:t> Neumann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 mathématiques, on ne comprend pas les choses, on s'y habitue.</a:t>
            </a:r>
          </a:p>
        </p:txBody>
      </p:sp>
    </p:spTree>
    <p:extLst>
      <p:ext uri="{BB962C8B-B14F-4D97-AF65-F5344CB8AC3E}">
        <p14:creationId xmlns:p14="http://schemas.microsoft.com/office/powerpoint/2010/main" val="7338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Pré-production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Réalisation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5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initiale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b="1" dirty="0"/>
              <a:t>Pic Arête </a:t>
            </a:r>
            <a:r>
              <a:rPr lang="fr-FR" dirty="0"/>
              <a:t>est un jeu a deux joueurs, dont le principe est somme toute </a:t>
            </a:r>
            <a:r>
              <a:rPr lang="fr-FR" dirty="0" err="1"/>
              <a:t>tres</a:t>
            </a:r>
            <a:r>
              <a:rPr lang="fr-FR" dirty="0"/>
              <a:t> simple: Le but du jeu est de </a:t>
            </a:r>
            <a:r>
              <a:rPr lang="fr-FR" dirty="0" smtClean="0"/>
              <a:t>capturer les </a:t>
            </a:r>
            <a:r>
              <a:rPr lang="fr-FR" dirty="0"/>
              <a:t>carres blancs, pour cela, a chaque tour de jeu le joueur choisit une </a:t>
            </a:r>
            <a:r>
              <a:rPr lang="fr-FR" dirty="0" err="1"/>
              <a:t>arete</a:t>
            </a:r>
            <a:r>
              <a:rPr lang="fr-FR" dirty="0"/>
              <a:t> grise, qu'il transforme ainsi en </a:t>
            </a:r>
            <a:r>
              <a:rPr lang="fr-FR" dirty="0" err="1"/>
              <a:t>arete</a:t>
            </a:r>
            <a:r>
              <a:rPr lang="fr-FR" dirty="0"/>
              <a:t> </a:t>
            </a:r>
            <a:r>
              <a:rPr lang="fr-FR" dirty="0" smtClean="0"/>
              <a:t>de couleur</a:t>
            </a:r>
            <a:r>
              <a:rPr lang="fr-FR" dirty="0"/>
              <a:t>, si par cette action un carre a ses quatre cotes colores, alors ce dernier est capture. On marque un point </a:t>
            </a:r>
            <a:r>
              <a:rPr lang="fr-FR" dirty="0" smtClean="0"/>
              <a:t>a chaque </a:t>
            </a:r>
            <a:r>
              <a:rPr lang="fr-FR" dirty="0"/>
              <a:t>fois que l'on capture un carre.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3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Pas beaucoup de contraintes</a:t>
            </a:r>
          </a:p>
          <a:p>
            <a:pPr lvl="1"/>
            <a:r>
              <a:rPr lang="fr-FR" dirty="0" smtClean="0"/>
              <a:t>Solo</a:t>
            </a:r>
          </a:p>
          <a:p>
            <a:pPr lvl="1"/>
            <a:r>
              <a:rPr lang="fr-FR" dirty="0" smtClean="0"/>
              <a:t>IA</a:t>
            </a:r>
          </a:p>
          <a:p>
            <a:pPr lvl="1"/>
            <a:r>
              <a:rPr lang="fr-FR" dirty="0" smtClean="0"/>
              <a:t>Mode all cases libres</a:t>
            </a:r>
          </a:p>
        </p:txBody>
      </p:sp>
    </p:spTree>
    <p:extLst>
      <p:ext uri="{BB962C8B-B14F-4D97-AF65-F5344CB8AC3E}">
        <p14:creationId xmlns:p14="http://schemas.microsoft.com/office/powerpoint/2010/main" val="33604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Visite client tardive</a:t>
            </a:r>
          </a:p>
          <a:p>
            <a:endParaRPr lang="fr-FR" dirty="0"/>
          </a:p>
          <a:p>
            <a:r>
              <a:rPr lang="fr-FR" dirty="0" smtClean="0"/>
              <a:t>Bonne pré-production</a:t>
            </a:r>
          </a:p>
          <a:p>
            <a:pPr lvl="1"/>
            <a:r>
              <a:rPr lang="fr-FR" dirty="0" smtClean="0"/>
              <a:t>Gros diagramme</a:t>
            </a:r>
          </a:p>
          <a:p>
            <a:pPr lvl="1"/>
            <a:r>
              <a:rPr lang="fr-FR" dirty="0" smtClean="0"/>
              <a:t>Schématisation des idées</a:t>
            </a:r>
          </a:p>
          <a:p>
            <a:pPr lvl="1"/>
            <a:r>
              <a:rPr lang="fr-FR" dirty="0" smtClean="0"/>
              <a:t>Discutions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42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Solo</a:t>
            </a:r>
          </a:p>
          <a:p>
            <a:r>
              <a:rPr lang="fr-FR" dirty="0" smtClean="0"/>
              <a:t>Multi local</a:t>
            </a:r>
          </a:p>
          <a:p>
            <a:endParaRPr lang="fr-FR" dirty="0"/>
          </a:p>
          <a:p>
            <a:r>
              <a:rPr lang="fr-FR" dirty="0" smtClean="0"/>
              <a:t>Malus arrêtes</a:t>
            </a:r>
          </a:p>
          <a:p>
            <a:r>
              <a:rPr lang="fr-FR" dirty="0" smtClean="0"/>
              <a:t>Malus carre</a:t>
            </a:r>
          </a:p>
          <a:p>
            <a:r>
              <a:rPr lang="fr-FR" dirty="0" smtClean="0"/>
              <a:t>Arrête magique</a:t>
            </a:r>
          </a:p>
          <a:p>
            <a:r>
              <a:rPr lang="fr-FR" dirty="0" smtClean="0"/>
              <a:t>Carre magique</a:t>
            </a:r>
          </a:p>
          <a:p>
            <a:r>
              <a:rPr lang="fr-FR" dirty="0" smtClean="0"/>
              <a:t>Etendue</a:t>
            </a:r>
          </a:p>
          <a:p>
            <a:r>
              <a:rPr lang="fr-FR" dirty="0" err="1" smtClean="0"/>
              <a:t>Berzerk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6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Flat</a:t>
            </a:r>
          </a:p>
          <a:p>
            <a:pPr lvl="1"/>
            <a:r>
              <a:rPr lang="fr-FR" dirty="0" smtClean="0"/>
              <a:t>Couleur </a:t>
            </a:r>
            <a:r>
              <a:rPr lang="fr-FR" dirty="0" err="1" smtClean="0"/>
              <a:t>désaturées</a:t>
            </a:r>
            <a:endParaRPr lang="fr-FR" dirty="0" smtClean="0"/>
          </a:p>
          <a:p>
            <a:pPr lvl="1"/>
            <a:r>
              <a:rPr lang="fr-FR" dirty="0" smtClean="0"/>
              <a:t>Aplat de couleur</a:t>
            </a:r>
          </a:p>
          <a:p>
            <a:pPr lvl="1"/>
            <a:r>
              <a:rPr lang="fr-FR" dirty="0" smtClean="0"/>
              <a:t>Sans fioriture (Pas d’icones)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Ref</a:t>
            </a:r>
            <a:r>
              <a:rPr lang="fr-FR" dirty="0" smtClean="0"/>
              <a:t> :</a:t>
            </a:r>
            <a:endParaRPr lang="fr-FR" dirty="0"/>
          </a:p>
          <a:p>
            <a:pPr lvl="1"/>
            <a:r>
              <a:rPr lang="fr-FR" dirty="0" smtClean="0"/>
              <a:t>2048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the white piano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13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ersonnalisé 1">
      <a:majorFont>
        <a:latin typeface="Impact"/>
        <a:ea typeface=""/>
        <a:cs typeface=""/>
      </a:majorFont>
      <a:minorFont>
        <a:latin typeface="Century Gothic"/>
        <a:ea typeface=""/>
        <a:cs typeface="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224</Words>
  <Application>Microsoft Office PowerPoint</Application>
  <PresentationFormat>Affichage à l'écran (4:3)</PresentationFormat>
  <Paragraphs>66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Picarete</vt:lpstr>
      <vt:lpstr>Sommaire</vt:lpstr>
      <vt:lpstr>Pré-production</vt:lpstr>
      <vt:lpstr>Demande initiale</vt:lpstr>
      <vt:lpstr>Contraintes</vt:lpstr>
      <vt:lpstr>Conception</vt:lpstr>
      <vt:lpstr>Réalisation</vt:lpstr>
      <vt:lpstr>Mode de jeu</vt:lpstr>
      <vt:lpstr>Direction Artistique</vt:lpstr>
      <vt:lpstr>Développement</vt:lpstr>
      <vt:lpstr>Résultat</vt:lpstr>
      <vt:lpstr>Résultat</vt:lpstr>
      <vt:lpstr>Améliorations</vt:lpstr>
      <vt:lpstr>En mathématiques, on ne comprend pas les choses, on s'y habitue.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Picarete</dc:title>
  <dc:creator>Simon</dc:creator>
  <cp:lastModifiedBy>Simon Jacquemin</cp:lastModifiedBy>
  <cp:revision>12</cp:revision>
  <dcterms:created xsi:type="dcterms:W3CDTF">2015-02-02T18:28:33Z</dcterms:created>
  <dcterms:modified xsi:type="dcterms:W3CDTF">2015-02-03T00:12:06Z</dcterms:modified>
</cp:coreProperties>
</file>