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7" r:id="rId4"/>
    <p:sldId id="261" r:id="rId5"/>
    <p:sldId id="270" r:id="rId6"/>
    <p:sldId id="259" r:id="rId7"/>
    <p:sldId id="263" r:id="rId8"/>
    <p:sldId id="268" r:id="rId9"/>
    <p:sldId id="273" r:id="rId10"/>
    <p:sldId id="260" r:id="rId11"/>
    <p:sldId id="262" r:id="rId12"/>
    <p:sldId id="264" r:id="rId13"/>
    <p:sldId id="269" r:id="rId14"/>
    <p:sldId id="272" r:id="rId15"/>
    <p:sldId id="274" r:id="rId16"/>
    <p:sldId id="265" r:id="rId17"/>
    <p:sldId id="266" r:id="rId18"/>
    <p:sldId id="258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72" autoAdjust="0"/>
  </p:normalViewPr>
  <p:slideViewPr>
    <p:cSldViewPr>
      <p:cViewPr varScale="1">
        <p:scale>
          <a:sx n="70" d="100"/>
          <a:sy n="70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B8578-7616-4C41-A5A7-0545D4C9A3F4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5621534-8100-4058-9634-B57713F8AF26}">
      <dgm:prSet phldrT="[Texte]"/>
      <dgm:spPr/>
      <dgm:t>
        <a:bodyPr/>
        <a:lstStyle/>
        <a:p>
          <a:r>
            <a:rPr lang="fr-FR" dirty="0" smtClean="0"/>
            <a:t>Peu de contraintes</a:t>
          </a:r>
          <a:endParaRPr lang="fr-FR" dirty="0"/>
        </a:p>
      </dgm:t>
    </dgm:pt>
    <dgm:pt modelId="{0DE52D6F-C5B2-457E-93B6-725C39896135}" type="parTrans" cxnId="{9DEC58E7-CDD2-432D-A903-26A7796A196F}">
      <dgm:prSet/>
      <dgm:spPr/>
      <dgm:t>
        <a:bodyPr/>
        <a:lstStyle/>
        <a:p>
          <a:endParaRPr lang="fr-FR"/>
        </a:p>
      </dgm:t>
    </dgm:pt>
    <dgm:pt modelId="{3838D8C6-F5A2-479E-A4C3-350110261541}" type="sibTrans" cxnId="{9DEC58E7-CDD2-432D-A903-26A7796A196F}">
      <dgm:prSet/>
      <dgm:spPr/>
      <dgm:t>
        <a:bodyPr/>
        <a:lstStyle/>
        <a:p>
          <a:endParaRPr lang="fr-FR"/>
        </a:p>
      </dgm:t>
    </dgm:pt>
    <dgm:pt modelId="{ABF5BD61-C42D-4B8C-A39A-2A50705956B7}">
      <dgm:prSet phldrT="[Texte]"/>
      <dgm:spPr/>
      <dgm:t>
        <a:bodyPr/>
        <a:lstStyle/>
        <a:p>
          <a:r>
            <a:rPr lang="fr-FR" dirty="0" smtClean="0"/>
            <a:t>Intelligence artificielle</a:t>
          </a:r>
          <a:endParaRPr lang="fr-FR" dirty="0"/>
        </a:p>
      </dgm:t>
    </dgm:pt>
    <dgm:pt modelId="{EABF71CD-4DD5-4D86-B36B-4F551CC31318}" type="parTrans" cxnId="{22D0A684-FB6A-4E82-A5F7-4C3ABA25E738}">
      <dgm:prSet/>
      <dgm:spPr/>
      <dgm:t>
        <a:bodyPr/>
        <a:lstStyle/>
        <a:p>
          <a:endParaRPr lang="fr-FR"/>
        </a:p>
      </dgm:t>
    </dgm:pt>
    <dgm:pt modelId="{2B53953A-ADD5-473F-874B-5EC4AA71A9CE}" type="sibTrans" cxnId="{22D0A684-FB6A-4E82-A5F7-4C3ABA25E738}">
      <dgm:prSet/>
      <dgm:spPr/>
      <dgm:t>
        <a:bodyPr/>
        <a:lstStyle/>
        <a:p>
          <a:endParaRPr lang="fr-FR"/>
        </a:p>
      </dgm:t>
    </dgm:pt>
    <dgm:pt modelId="{F4AFE072-397A-4749-A8B3-9351E6A95EF6}">
      <dgm:prSet phldrT="[Texte]"/>
      <dgm:spPr/>
      <dgm:t>
        <a:bodyPr/>
        <a:lstStyle/>
        <a:p>
          <a:r>
            <a:rPr lang="fr-FR" dirty="0" smtClean="0"/>
            <a:t>Mode solo</a:t>
          </a:r>
          <a:endParaRPr lang="fr-FR" dirty="0"/>
        </a:p>
      </dgm:t>
    </dgm:pt>
    <dgm:pt modelId="{07E36163-A665-4536-8EC1-298D598A0C95}" type="parTrans" cxnId="{3AEAA871-0D91-4D66-94A9-E81FF1C9AE50}">
      <dgm:prSet/>
      <dgm:spPr/>
      <dgm:t>
        <a:bodyPr/>
        <a:lstStyle/>
        <a:p>
          <a:endParaRPr lang="fr-FR"/>
        </a:p>
      </dgm:t>
    </dgm:pt>
    <dgm:pt modelId="{909F1805-FD54-41CB-86FB-E36AAF2E49F6}" type="sibTrans" cxnId="{3AEAA871-0D91-4D66-94A9-E81FF1C9AE50}">
      <dgm:prSet/>
      <dgm:spPr/>
      <dgm:t>
        <a:bodyPr/>
        <a:lstStyle/>
        <a:p>
          <a:endParaRPr lang="fr-FR"/>
        </a:p>
      </dgm:t>
    </dgm:pt>
    <dgm:pt modelId="{BA586145-AB59-4D2B-8F13-6B849AD39954}">
      <dgm:prSet phldrT="[Texte]"/>
      <dgm:spPr/>
      <dgm:t>
        <a:bodyPr/>
        <a:lstStyle/>
        <a:p>
          <a:r>
            <a:rPr lang="fr-FR" dirty="0" smtClean="0"/>
            <a:t>Mode toute les cases libres</a:t>
          </a:r>
          <a:endParaRPr lang="fr-FR" dirty="0"/>
        </a:p>
      </dgm:t>
    </dgm:pt>
    <dgm:pt modelId="{680EAFC5-7B90-4D44-93D7-959206CA4EFC}" type="parTrans" cxnId="{1C352C19-5830-44C2-BB09-6AA0E0743FD8}">
      <dgm:prSet/>
      <dgm:spPr/>
      <dgm:t>
        <a:bodyPr/>
        <a:lstStyle/>
        <a:p>
          <a:endParaRPr lang="fr-FR"/>
        </a:p>
      </dgm:t>
    </dgm:pt>
    <dgm:pt modelId="{B470E4FE-BF40-4533-B2C2-427E335DCF6D}" type="sibTrans" cxnId="{1C352C19-5830-44C2-BB09-6AA0E0743FD8}">
      <dgm:prSet/>
      <dgm:spPr/>
      <dgm:t>
        <a:bodyPr/>
        <a:lstStyle/>
        <a:p>
          <a:endParaRPr lang="fr-FR"/>
        </a:p>
      </dgm:t>
    </dgm:pt>
    <dgm:pt modelId="{B8FE478C-C28B-4E61-8E3A-3A760BE46A9F}" type="pres">
      <dgm:prSet presAssocID="{6E0B8578-7616-4C41-A5A7-0545D4C9A3F4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DF1770C-4721-4778-9044-47BB14E72C7F}" type="pres">
      <dgm:prSet presAssocID="{35621534-8100-4058-9634-B57713F8AF26}" presName="composite" presStyleCnt="0"/>
      <dgm:spPr/>
    </dgm:pt>
    <dgm:pt modelId="{C9D874E6-10D2-48D1-A608-9C4D72535E76}" type="pres">
      <dgm:prSet presAssocID="{35621534-8100-4058-9634-B57713F8AF26}" presName="ParentAccent1" presStyleLbl="alignNode1" presStyleIdx="0" presStyleCnt="34"/>
      <dgm:spPr/>
    </dgm:pt>
    <dgm:pt modelId="{7D6A0019-6899-4407-BB08-2092519D7DE5}" type="pres">
      <dgm:prSet presAssocID="{35621534-8100-4058-9634-B57713F8AF26}" presName="ParentAccent2" presStyleLbl="alignNode1" presStyleIdx="1" presStyleCnt="34"/>
      <dgm:spPr/>
    </dgm:pt>
    <dgm:pt modelId="{1D092C7A-0C52-4A40-8F32-CA36293B193D}" type="pres">
      <dgm:prSet presAssocID="{35621534-8100-4058-9634-B57713F8AF26}" presName="ParentAccent3" presStyleLbl="alignNode1" presStyleIdx="2" presStyleCnt="34"/>
      <dgm:spPr/>
    </dgm:pt>
    <dgm:pt modelId="{B219D5A9-603C-43CB-A92A-CF0D6BDCC876}" type="pres">
      <dgm:prSet presAssocID="{35621534-8100-4058-9634-B57713F8AF26}" presName="ParentAccent4" presStyleLbl="alignNode1" presStyleIdx="3" presStyleCnt="34"/>
      <dgm:spPr/>
    </dgm:pt>
    <dgm:pt modelId="{21609914-A689-4595-88A0-A45ADF6463F6}" type="pres">
      <dgm:prSet presAssocID="{35621534-8100-4058-9634-B57713F8AF26}" presName="ParentAccent5" presStyleLbl="alignNode1" presStyleIdx="4" presStyleCnt="34"/>
      <dgm:spPr/>
    </dgm:pt>
    <dgm:pt modelId="{A09945E5-C290-4E56-8434-A81467D5B379}" type="pres">
      <dgm:prSet presAssocID="{35621534-8100-4058-9634-B57713F8AF26}" presName="ParentAccent6" presStyleLbl="alignNode1" presStyleIdx="5" presStyleCnt="34"/>
      <dgm:spPr/>
    </dgm:pt>
    <dgm:pt modelId="{CB3C895A-67C8-4AB6-8019-0D2A755255E8}" type="pres">
      <dgm:prSet presAssocID="{35621534-8100-4058-9634-B57713F8AF26}" presName="ParentAccent7" presStyleLbl="alignNode1" presStyleIdx="6" presStyleCnt="34"/>
      <dgm:spPr/>
    </dgm:pt>
    <dgm:pt modelId="{672B5FB0-FBCE-4097-A57E-4599150FDAEC}" type="pres">
      <dgm:prSet presAssocID="{35621534-8100-4058-9634-B57713F8AF26}" presName="ParentAccent8" presStyleLbl="alignNode1" presStyleIdx="7" presStyleCnt="34"/>
      <dgm:spPr/>
    </dgm:pt>
    <dgm:pt modelId="{D81FF8C2-582D-4936-85B3-F4B56F9718F2}" type="pres">
      <dgm:prSet presAssocID="{35621534-8100-4058-9634-B57713F8AF26}" presName="ParentAccent9" presStyleLbl="alignNode1" presStyleIdx="8" presStyleCnt="34"/>
      <dgm:spPr/>
    </dgm:pt>
    <dgm:pt modelId="{615A2E2F-197D-4D9D-9B7F-F04FC0E4CF50}" type="pres">
      <dgm:prSet presAssocID="{35621534-8100-4058-9634-B57713F8AF26}" presName="ParentAccent10" presStyleLbl="alignNode1" presStyleIdx="9" presStyleCnt="34"/>
      <dgm:spPr/>
    </dgm:pt>
    <dgm:pt modelId="{C5DB76A3-2663-4263-A3CC-36A1AF14C8F6}" type="pres">
      <dgm:prSet presAssocID="{35621534-8100-4058-9634-B57713F8AF26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D547CD-21D3-446A-B635-51B2BF456A89}" type="pres">
      <dgm:prSet presAssocID="{ABF5BD61-C42D-4B8C-A39A-2A50705956B7}" presName="Child1Accent1" presStyleLbl="alignNode1" presStyleIdx="11" presStyleCnt="34"/>
      <dgm:spPr/>
    </dgm:pt>
    <dgm:pt modelId="{F43904AE-B457-4777-8E58-59D4191250D7}" type="pres">
      <dgm:prSet presAssocID="{ABF5BD61-C42D-4B8C-A39A-2A50705956B7}" presName="Child1Accent2" presStyleLbl="alignNode1" presStyleIdx="12" presStyleCnt="34"/>
      <dgm:spPr/>
    </dgm:pt>
    <dgm:pt modelId="{A19E356A-4456-4920-AFFB-99ECD98B272B}" type="pres">
      <dgm:prSet presAssocID="{ABF5BD61-C42D-4B8C-A39A-2A50705956B7}" presName="Child1Accent3" presStyleLbl="alignNode1" presStyleIdx="13" presStyleCnt="34"/>
      <dgm:spPr/>
    </dgm:pt>
    <dgm:pt modelId="{27DC14FC-5168-4F42-9E79-1568AF2FD2D2}" type="pres">
      <dgm:prSet presAssocID="{ABF5BD61-C42D-4B8C-A39A-2A50705956B7}" presName="Child1Accent4" presStyleLbl="alignNode1" presStyleIdx="14" presStyleCnt="34"/>
      <dgm:spPr/>
    </dgm:pt>
    <dgm:pt modelId="{2468A486-0AD1-4AC1-8806-0B92CF65298A}" type="pres">
      <dgm:prSet presAssocID="{ABF5BD61-C42D-4B8C-A39A-2A50705956B7}" presName="Child1Accent5" presStyleLbl="alignNode1" presStyleIdx="15" presStyleCnt="34"/>
      <dgm:spPr/>
    </dgm:pt>
    <dgm:pt modelId="{4194C8FD-54C0-4EB2-85DD-955F880ADEA3}" type="pres">
      <dgm:prSet presAssocID="{ABF5BD61-C42D-4B8C-A39A-2A50705956B7}" presName="Child1Accent6" presStyleLbl="alignNode1" presStyleIdx="16" presStyleCnt="34"/>
      <dgm:spPr/>
    </dgm:pt>
    <dgm:pt modelId="{80E5604B-6095-4423-98EB-52FAB80364B8}" type="pres">
      <dgm:prSet presAssocID="{ABF5BD61-C42D-4B8C-A39A-2A50705956B7}" presName="Child1Accent7" presStyleLbl="alignNode1" presStyleIdx="17" presStyleCnt="34"/>
      <dgm:spPr/>
    </dgm:pt>
    <dgm:pt modelId="{35AA9306-F05E-4B66-923E-EC8DBE5CFC92}" type="pres">
      <dgm:prSet presAssocID="{ABF5BD61-C42D-4B8C-A39A-2A50705956B7}" presName="Child1Accent8" presStyleLbl="alignNode1" presStyleIdx="18" presStyleCnt="34"/>
      <dgm:spPr/>
    </dgm:pt>
    <dgm:pt modelId="{206AD50E-5D67-4D88-BCC2-A00399D79D69}" type="pres">
      <dgm:prSet presAssocID="{ABF5BD61-C42D-4B8C-A39A-2A50705956B7}" presName="Child1Accent9" presStyleLbl="alignNode1" presStyleIdx="19" presStyleCnt="34"/>
      <dgm:spPr/>
    </dgm:pt>
    <dgm:pt modelId="{9F994BBD-AA5E-4EBB-A0F5-6107C83168EB}" type="pres">
      <dgm:prSet presAssocID="{ABF5BD61-C42D-4B8C-A39A-2A50705956B7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ED307F-3B04-4483-9483-3DE9158CBFDC}" type="pres">
      <dgm:prSet presAssocID="{F4AFE072-397A-4749-A8B3-9351E6A95EF6}" presName="Child2Accent1" presStyleLbl="alignNode1" presStyleIdx="20" presStyleCnt="34"/>
      <dgm:spPr/>
    </dgm:pt>
    <dgm:pt modelId="{ED6C86ED-966E-4C06-A6E8-00589993FFDB}" type="pres">
      <dgm:prSet presAssocID="{F4AFE072-397A-4749-A8B3-9351E6A95EF6}" presName="Child2Accent2" presStyleLbl="alignNode1" presStyleIdx="21" presStyleCnt="34"/>
      <dgm:spPr/>
    </dgm:pt>
    <dgm:pt modelId="{05A6B2FE-B43F-4EA3-A94D-9E40B83530F8}" type="pres">
      <dgm:prSet presAssocID="{F4AFE072-397A-4749-A8B3-9351E6A95EF6}" presName="Child2Accent3" presStyleLbl="alignNode1" presStyleIdx="22" presStyleCnt="34"/>
      <dgm:spPr/>
    </dgm:pt>
    <dgm:pt modelId="{92415445-8C2D-4942-B211-E5682042A63D}" type="pres">
      <dgm:prSet presAssocID="{F4AFE072-397A-4749-A8B3-9351E6A95EF6}" presName="Child2Accent4" presStyleLbl="alignNode1" presStyleIdx="23" presStyleCnt="34"/>
      <dgm:spPr/>
    </dgm:pt>
    <dgm:pt modelId="{49D55257-0BA5-4B92-BA12-4C651B41AB5D}" type="pres">
      <dgm:prSet presAssocID="{F4AFE072-397A-4749-A8B3-9351E6A95EF6}" presName="Child2Accent5" presStyleLbl="alignNode1" presStyleIdx="24" presStyleCnt="34"/>
      <dgm:spPr/>
    </dgm:pt>
    <dgm:pt modelId="{1CB0418C-40E8-42EC-A878-00898E338AD6}" type="pres">
      <dgm:prSet presAssocID="{F4AFE072-397A-4749-A8B3-9351E6A95EF6}" presName="Child2Accent6" presStyleLbl="alignNode1" presStyleIdx="25" presStyleCnt="34"/>
      <dgm:spPr/>
    </dgm:pt>
    <dgm:pt modelId="{FFB61914-754A-42C7-82C4-56C0B33E006C}" type="pres">
      <dgm:prSet presAssocID="{F4AFE072-397A-4749-A8B3-9351E6A95EF6}" presName="Child2Accent7" presStyleLbl="alignNode1" presStyleIdx="26" presStyleCnt="34"/>
      <dgm:spPr/>
    </dgm:pt>
    <dgm:pt modelId="{D0F6C1EE-E7C8-48D8-B21F-673444688C69}" type="pres">
      <dgm:prSet presAssocID="{F4AFE072-397A-4749-A8B3-9351E6A95EF6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5DE93F-1587-4E27-A068-5E888157378A}" type="pres">
      <dgm:prSet presAssocID="{BA586145-AB59-4D2B-8F13-6B849AD39954}" presName="Child3Accent1" presStyleLbl="alignNode1" presStyleIdx="27" presStyleCnt="34"/>
      <dgm:spPr/>
    </dgm:pt>
    <dgm:pt modelId="{CEC5844C-2A95-4223-9BF5-51A100BD6A53}" type="pres">
      <dgm:prSet presAssocID="{BA586145-AB59-4D2B-8F13-6B849AD39954}" presName="Child3Accent2" presStyleLbl="alignNode1" presStyleIdx="28" presStyleCnt="34"/>
      <dgm:spPr/>
    </dgm:pt>
    <dgm:pt modelId="{A89FBD46-DFC7-4502-B36D-EAAB21A5E66C}" type="pres">
      <dgm:prSet presAssocID="{BA586145-AB59-4D2B-8F13-6B849AD39954}" presName="Child3Accent3" presStyleLbl="alignNode1" presStyleIdx="29" presStyleCnt="34"/>
      <dgm:spPr/>
    </dgm:pt>
    <dgm:pt modelId="{171A5BDF-1E29-4F52-8AC8-04E027218DE9}" type="pres">
      <dgm:prSet presAssocID="{BA586145-AB59-4D2B-8F13-6B849AD39954}" presName="Child3Accent4" presStyleLbl="alignNode1" presStyleIdx="30" presStyleCnt="34"/>
      <dgm:spPr/>
    </dgm:pt>
    <dgm:pt modelId="{DF7EB9E7-1DA9-481E-A073-3219931FA481}" type="pres">
      <dgm:prSet presAssocID="{BA586145-AB59-4D2B-8F13-6B849AD39954}" presName="Child3Accent5" presStyleLbl="alignNode1" presStyleIdx="31" presStyleCnt="34"/>
      <dgm:spPr/>
    </dgm:pt>
    <dgm:pt modelId="{383888A1-6103-475B-BADF-85D3AB3AB75C}" type="pres">
      <dgm:prSet presAssocID="{BA586145-AB59-4D2B-8F13-6B849AD39954}" presName="Child3Accent6" presStyleLbl="alignNode1" presStyleIdx="32" presStyleCnt="34"/>
      <dgm:spPr/>
    </dgm:pt>
    <dgm:pt modelId="{596EA9AA-BA21-4E20-BC27-06D85E55EF1D}" type="pres">
      <dgm:prSet presAssocID="{BA586145-AB59-4D2B-8F13-6B849AD39954}" presName="Child3Accent7" presStyleLbl="alignNode1" presStyleIdx="33" presStyleCnt="34"/>
      <dgm:spPr/>
    </dgm:pt>
    <dgm:pt modelId="{B7C48A64-D7C7-4A7C-87AF-CF982141E56A}" type="pres">
      <dgm:prSet presAssocID="{BA586145-AB59-4D2B-8F13-6B849AD39954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352C19-5830-44C2-BB09-6AA0E0743FD8}" srcId="{35621534-8100-4058-9634-B57713F8AF26}" destId="{BA586145-AB59-4D2B-8F13-6B849AD39954}" srcOrd="2" destOrd="0" parTransId="{680EAFC5-7B90-4D44-93D7-959206CA4EFC}" sibTransId="{B470E4FE-BF40-4533-B2C2-427E335DCF6D}"/>
    <dgm:cxn modelId="{0767AF50-B9B9-4383-886E-01D56FD9E1FF}" type="presOf" srcId="{ABF5BD61-C42D-4B8C-A39A-2A50705956B7}" destId="{9F994BBD-AA5E-4EBB-A0F5-6107C83168EB}" srcOrd="0" destOrd="0" presId="urn:microsoft.com/office/officeart/2011/layout/ConvergingText"/>
    <dgm:cxn modelId="{AD20A540-0D0C-4621-813B-0AD639AE60DA}" type="presOf" srcId="{6E0B8578-7616-4C41-A5A7-0545D4C9A3F4}" destId="{B8FE478C-C28B-4E61-8E3A-3A760BE46A9F}" srcOrd="0" destOrd="0" presId="urn:microsoft.com/office/officeart/2011/layout/ConvergingText"/>
    <dgm:cxn modelId="{163F33D7-74F1-47D9-988D-52563E83F552}" type="presOf" srcId="{35621534-8100-4058-9634-B57713F8AF26}" destId="{C5DB76A3-2663-4263-A3CC-36A1AF14C8F6}" srcOrd="0" destOrd="0" presId="urn:microsoft.com/office/officeart/2011/layout/ConvergingText"/>
    <dgm:cxn modelId="{C58AD5C8-2C3B-4411-B314-177BB4E4BB84}" type="presOf" srcId="{F4AFE072-397A-4749-A8B3-9351E6A95EF6}" destId="{D0F6C1EE-E7C8-48D8-B21F-673444688C69}" srcOrd="0" destOrd="0" presId="urn:microsoft.com/office/officeart/2011/layout/ConvergingText"/>
    <dgm:cxn modelId="{3AEAA871-0D91-4D66-94A9-E81FF1C9AE50}" srcId="{35621534-8100-4058-9634-B57713F8AF26}" destId="{F4AFE072-397A-4749-A8B3-9351E6A95EF6}" srcOrd="1" destOrd="0" parTransId="{07E36163-A665-4536-8EC1-298D598A0C95}" sibTransId="{909F1805-FD54-41CB-86FB-E36AAF2E49F6}"/>
    <dgm:cxn modelId="{9DEC58E7-CDD2-432D-A903-26A7796A196F}" srcId="{6E0B8578-7616-4C41-A5A7-0545D4C9A3F4}" destId="{35621534-8100-4058-9634-B57713F8AF26}" srcOrd="0" destOrd="0" parTransId="{0DE52D6F-C5B2-457E-93B6-725C39896135}" sibTransId="{3838D8C6-F5A2-479E-A4C3-350110261541}"/>
    <dgm:cxn modelId="{22D0A684-FB6A-4E82-A5F7-4C3ABA25E738}" srcId="{35621534-8100-4058-9634-B57713F8AF26}" destId="{ABF5BD61-C42D-4B8C-A39A-2A50705956B7}" srcOrd="0" destOrd="0" parTransId="{EABF71CD-4DD5-4D86-B36B-4F551CC31318}" sibTransId="{2B53953A-ADD5-473F-874B-5EC4AA71A9CE}"/>
    <dgm:cxn modelId="{27D1E40E-686C-457D-8C9D-3458CB79A834}" type="presOf" srcId="{BA586145-AB59-4D2B-8F13-6B849AD39954}" destId="{B7C48A64-D7C7-4A7C-87AF-CF982141E56A}" srcOrd="0" destOrd="0" presId="urn:microsoft.com/office/officeart/2011/layout/ConvergingText"/>
    <dgm:cxn modelId="{33E9D0D7-25FF-40A5-A7AF-3EA10BB9EFE5}" type="presParOf" srcId="{B8FE478C-C28B-4E61-8E3A-3A760BE46A9F}" destId="{8DF1770C-4721-4778-9044-47BB14E72C7F}" srcOrd="0" destOrd="0" presId="urn:microsoft.com/office/officeart/2011/layout/ConvergingText"/>
    <dgm:cxn modelId="{9199C4F2-4160-4FE0-A2F8-EB251D0615B6}" type="presParOf" srcId="{8DF1770C-4721-4778-9044-47BB14E72C7F}" destId="{C9D874E6-10D2-48D1-A608-9C4D72535E76}" srcOrd="0" destOrd="0" presId="urn:microsoft.com/office/officeart/2011/layout/ConvergingText"/>
    <dgm:cxn modelId="{DA18F690-A772-4B56-9B27-8831D046A264}" type="presParOf" srcId="{8DF1770C-4721-4778-9044-47BB14E72C7F}" destId="{7D6A0019-6899-4407-BB08-2092519D7DE5}" srcOrd="1" destOrd="0" presId="urn:microsoft.com/office/officeart/2011/layout/ConvergingText"/>
    <dgm:cxn modelId="{FC5B5667-A161-45C2-970E-283B665095F0}" type="presParOf" srcId="{8DF1770C-4721-4778-9044-47BB14E72C7F}" destId="{1D092C7A-0C52-4A40-8F32-CA36293B193D}" srcOrd="2" destOrd="0" presId="urn:microsoft.com/office/officeart/2011/layout/ConvergingText"/>
    <dgm:cxn modelId="{0B1EF14F-6C01-4D5C-92A6-928D31823FFF}" type="presParOf" srcId="{8DF1770C-4721-4778-9044-47BB14E72C7F}" destId="{B219D5A9-603C-43CB-A92A-CF0D6BDCC876}" srcOrd="3" destOrd="0" presId="urn:microsoft.com/office/officeart/2011/layout/ConvergingText"/>
    <dgm:cxn modelId="{9FE861E2-442E-4F1F-AFB6-CED82D582706}" type="presParOf" srcId="{8DF1770C-4721-4778-9044-47BB14E72C7F}" destId="{21609914-A689-4595-88A0-A45ADF6463F6}" srcOrd="4" destOrd="0" presId="urn:microsoft.com/office/officeart/2011/layout/ConvergingText"/>
    <dgm:cxn modelId="{77266129-41A4-4B5E-8686-794E2E82EDB0}" type="presParOf" srcId="{8DF1770C-4721-4778-9044-47BB14E72C7F}" destId="{A09945E5-C290-4E56-8434-A81467D5B379}" srcOrd="5" destOrd="0" presId="urn:microsoft.com/office/officeart/2011/layout/ConvergingText"/>
    <dgm:cxn modelId="{1DA40F27-0C8C-4176-8FF5-88975C4E05C1}" type="presParOf" srcId="{8DF1770C-4721-4778-9044-47BB14E72C7F}" destId="{CB3C895A-67C8-4AB6-8019-0D2A755255E8}" srcOrd="6" destOrd="0" presId="urn:microsoft.com/office/officeart/2011/layout/ConvergingText"/>
    <dgm:cxn modelId="{8E8FBC15-AA5D-472B-ABD3-B0CBF887111B}" type="presParOf" srcId="{8DF1770C-4721-4778-9044-47BB14E72C7F}" destId="{672B5FB0-FBCE-4097-A57E-4599150FDAEC}" srcOrd="7" destOrd="0" presId="urn:microsoft.com/office/officeart/2011/layout/ConvergingText"/>
    <dgm:cxn modelId="{891F8990-E784-4120-94D0-F3B759B34218}" type="presParOf" srcId="{8DF1770C-4721-4778-9044-47BB14E72C7F}" destId="{D81FF8C2-582D-4936-85B3-F4B56F9718F2}" srcOrd="8" destOrd="0" presId="urn:microsoft.com/office/officeart/2011/layout/ConvergingText"/>
    <dgm:cxn modelId="{62B66347-A613-447F-929E-D86CC5FCC82F}" type="presParOf" srcId="{8DF1770C-4721-4778-9044-47BB14E72C7F}" destId="{615A2E2F-197D-4D9D-9B7F-F04FC0E4CF50}" srcOrd="9" destOrd="0" presId="urn:microsoft.com/office/officeart/2011/layout/ConvergingText"/>
    <dgm:cxn modelId="{06BB6601-496E-41A5-B2F4-3BF7A845026C}" type="presParOf" srcId="{8DF1770C-4721-4778-9044-47BB14E72C7F}" destId="{C5DB76A3-2663-4263-A3CC-36A1AF14C8F6}" srcOrd="10" destOrd="0" presId="urn:microsoft.com/office/officeart/2011/layout/ConvergingText"/>
    <dgm:cxn modelId="{286CA68D-3F08-4126-9B7A-00AF17096527}" type="presParOf" srcId="{8DF1770C-4721-4778-9044-47BB14E72C7F}" destId="{18D547CD-21D3-446A-B635-51B2BF456A89}" srcOrd="11" destOrd="0" presId="urn:microsoft.com/office/officeart/2011/layout/ConvergingText"/>
    <dgm:cxn modelId="{103F559A-3486-4997-8721-C6D97D079F5A}" type="presParOf" srcId="{8DF1770C-4721-4778-9044-47BB14E72C7F}" destId="{F43904AE-B457-4777-8E58-59D4191250D7}" srcOrd="12" destOrd="0" presId="urn:microsoft.com/office/officeart/2011/layout/ConvergingText"/>
    <dgm:cxn modelId="{7486FD18-6102-4BE6-AF09-245BFFCA6551}" type="presParOf" srcId="{8DF1770C-4721-4778-9044-47BB14E72C7F}" destId="{A19E356A-4456-4920-AFFB-99ECD98B272B}" srcOrd="13" destOrd="0" presId="urn:microsoft.com/office/officeart/2011/layout/ConvergingText"/>
    <dgm:cxn modelId="{91E17370-4B52-4C79-9B7D-343E6356156C}" type="presParOf" srcId="{8DF1770C-4721-4778-9044-47BB14E72C7F}" destId="{27DC14FC-5168-4F42-9E79-1568AF2FD2D2}" srcOrd="14" destOrd="0" presId="urn:microsoft.com/office/officeart/2011/layout/ConvergingText"/>
    <dgm:cxn modelId="{23E8C52E-FBD4-4431-9523-CC0DCB35C165}" type="presParOf" srcId="{8DF1770C-4721-4778-9044-47BB14E72C7F}" destId="{2468A486-0AD1-4AC1-8806-0B92CF65298A}" srcOrd="15" destOrd="0" presId="urn:microsoft.com/office/officeart/2011/layout/ConvergingText"/>
    <dgm:cxn modelId="{12D32FD5-DB7E-466F-A688-BD48E2FF133F}" type="presParOf" srcId="{8DF1770C-4721-4778-9044-47BB14E72C7F}" destId="{4194C8FD-54C0-4EB2-85DD-955F880ADEA3}" srcOrd="16" destOrd="0" presId="urn:microsoft.com/office/officeart/2011/layout/ConvergingText"/>
    <dgm:cxn modelId="{B0690227-10D0-46AE-AAA6-35309DD599F5}" type="presParOf" srcId="{8DF1770C-4721-4778-9044-47BB14E72C7F}" destId="{80E5604B-6095-4423-98EB-52FAB80364B8}" srcOrd="17" destOrd="0" presId="urn:microsoft.com/office/officeart/2011/layout/ConvergingText"/>
    <dgm:cxn modelId="{01CE8771-D1D9-4D58-A369-C2E07D8A8CC4}" type="presParOf" srcId="{8DF1770C-4721-4778-9044-47BB14E72C7F}" destId="{35AA9306-F05E-4B66-923E-EC8DBE5CFC92}" srcOrd="18" destOrd="0" presId="urn:microsoft.com/office/officeart/2011/layout/ConvergingText"/>
    <dgm:cxn modelId="{DC686954-8A54-4C9A-AFD5-A90701DEBA63}" type="presParOf" srcId="{8DF1770C-4721-4778-9044-47BB14E72C7F}" destId="{206AD50E-5D67-4D88-BCC2-A00399D79D69}" srcOrd="19" destOrd="0" presId="urn:microsoft.com/office/officeart/2011/layout/ConvergingText"/>
    <dgm:cxn modelId="{E7CBCDAC-D6E9-44C0-86A4-3209ACA59C43}" type="presParOf" srcId="{8DF1770C-4721-4778-9044-47BB14E72C7F}" destId="{9F994BBD-AA5E-4EBB-A0F5-6107C83168EB}" srcOrd="20" destOrd="0" presId="urn:microsoft.com/office/officeart/2011/layout/ConvergingText"/>
    <dgm:cxn modelId="{B18AA875-AD1B-4F3E-BF14-4B15F3444EF0}" type="presParOf" srcId="{8DF1770C-4721-4778-9044-47BB14E72C7F}" destId="{16ED307F-3B04-4483-9483-3DE9158CBFDC}" srcOrd="21" destOrd="0" presId="urn:microsoft.com/office/officeart/2011/layout/ConvergingText"/>
    <dgm:cxn modelId="{5A8A2D76-5ACA-4A67-9C51-DF10279FF9E9}" type="presParOf" srcId="{8DF1770C-4721-4778-9044-47BB14E72C7F}" destId="{ED6C86ED-966E-4C06-A6E8-00589993FFDB}" srcOrd="22" destOrd="0" presId="urn:microsoft.com/office/officeart/2011/layout/ConvergingText"/>
    <dgm:cxn modelId="{A782E2EF-2190-4ED4-AD39-878D77266A9B}" type="presParOf" srcId="{8DF1770C-4721-4778-9044-47BB14E72C7F}" destId="{05A6B2FE-B43F-4EA3-A94D-9E40B83530F8}" srcOrd="23" destOrd="0" presId="urn:microsoft.com/office/officeart/2011/layout/ConvergingText"/>
    <dgm:cxn modelId="{CCA1B185-9AD0-4570-A682-F597BC4052C8}" type="presParOf" srcId="{8DF1770C-4721-4778-9044-47BB14E72C7F}" destId="{92415445-8C2D-4942-B211-E5682042A63D}" srcOrd="24" destOrd="0" presId="urn:microsoft.com/office/officeart/2011/layout/ConvergingText"/>
    <dgm:cxn modelId="{5E3BE479-C0F2-40C9-84AD-EC3904DA530D}" type="presParOf" srcId="{8DF1770C-4721-4778-9044-47BB14E72C7F}" destId="{49D55257-0BA5-4B92-BA12-4C651B41AB5D}" srcOrd="25" destOrd="0" presId="urn:microsoft.com/office/officeart/2011/layout/ConvergingText"/>
    <dgm:cxn modelId="{0A4F25B3-4474-4BEC-9186-FAAEB21B2D50}" type="presParOf" srcId="{8DF1770C-4721-4778-9044-47BB14E72C7F}" destId="{1CB0418C-40E8-42EC-A878-00898E338AD6}" srcOrd="26" destOrd="0" presId="urn:microsoft.com/office/officeart/2011/layout/ConvergingText"/>
    <dgm:cxn modelId="{65922116-0873-4CA6-A5E8-BDC56825750E}" type="presParOf" srcId="{8DF1770C-4721-4778-9044-47BB14E72C7F}" destId="{FFB61914-754A-42C7-82C4-56C0B33E006C}" srcOrd="27" destOrd="0" presId="urn:microsoft.com/office/officeart/2011/layout/ConvergingText"/>
    <dgm:cxn modelId="{7CEA0F89-933F-48F8-BC04-07FE7A8348E5}" type="presParOf" srcId="{8DF1770C-4721-4778-9044-47BB14E72C7F}" destId="{D0F6C1EE-E7C8-48D8-B21F-673444688C69}" srcOrd="28" destOrd="0" presId="urn:microsoft.com/office/officeart/2011/layout/ConvergingText"/>
    <dgm:cxn modelId="{7AB29D50-8B99-4719-B22A-63D362F2EFA4}" type="presParOf" srcId="{8DF1770C-4721-4778-9044-47BB14E72C7F}" destId="{875DE93F-1587-4E27-A068-5E888157378A}" srcOrd="29" destOrd="0" presId="urn:microsoft.com/office/officeart/2011/layout/ConvergingText"/>
    <dgm:cxn modelId="{9C668D1E-1375-45F9-B564-53BD29718F6E}" type="presParOf" srcId="{8DF1770C-4721-4778-9044-47BB14E72C7F}" destId="{CEC5844C-2A95-4223-9BF5-51A100BD6A53}" srcOrd="30" destOrd="0" presId="urn:microsoft.com/office/officeart/2011/layout/ConvergingText"/>
    <dgm:cxn modelId="{41F6FC82-2601-4EC8-BB19-083942A815C8}" type="presParOf" srcId="{8DF1770C-4721-4778-9044-47BB14E72C7F}" destId="{A89FBD46-DFC7-4502-B36D-EAAB21A5E66C}" srcOrd="31" destOrd="0" presId="urn:microsoft.com/office/officeart/2011/layout/ConvergingText"/>
    <dgm:cxn modelId="{FA6332DC-9383-42C6-8530-609CB7C792AF}" type="presParOf" srcId="{8DF1770C-4721-4778-9044-47BB14E72C7F}" destId="{171A5BDF-1E29-4F52-8AC8-04E027218DE9}" srcOrd="32" destOrd="0" presId="urn:microsoft.com/office/officeart/2011/layout/ConvergingText"/>
    <dgm:cxn modelId="{FF1F76F4-8F6A-48B4-BC39-5A979AF4BB81}" type="presParOf" srcId="{8DF1770C-4721-4778-9044-47BB14E72C7F}" destId="{DF7EB9E7-1DA9-481E-A073-3219931FA481}" srcOrd="33" destOrd="0" presId="urn:microsoft.com/office/officeart/2011/layout/ConvergingText"/>
    <dgm:cxn modelId="{6100535A-B69A-4E8F-8A0B-76721A9F56A8}" type="presParOf" srcId="{8DF1770C-4721-4778-9044-47BB14E72C7F}" destId="{383888A1-6103-475B-BADF-85D3AB3AB75C}" srcOrd="34" destOrd="0" presId="urn:microsoft.com/office/officeart/2011/layout/ConvergingText"/>
    <dgm:cxn modelId="{80604D61-204D-4691-B21F-BD68C009C3C8}" type="presParOf" srcId="{8DF1770C-4721-4778-9044-47BB14E72C7F}" destId="{596EA9AA-BA21-4E20-BC27-06D85E55EF1D}" srcOrd="35" destOrd="0" presId="urn:microsoft.com/office/officeart/2011/layout/ConvergingText"/>
    <dgm:cxn modelId="{EA42D2A7-1262-4E67-B651-25D850B006A6}" type="presParOf" srcId="{8DF1770C-4721-4778-9044-47BB14E72C7F}" destId="{B7C48A64-D7C7-4A7C-87AF-CF982141E56A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3F1C50-6AAB-4E16-8DEC-9ED91C017DE0}" type="doc">
      <dgm:prSet loTypeId="urn:microsoft.com/office/officeart/2005/8/layout/hierarchy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F9A8299-6A3C-4A42-8173-8E38C0AB7563}">
      <dgm:prSet phldrT="[Texte]"/>
      <dgm:spPr/>
      <dgm:t>
        <a:bodyPr/>
        <a:lstStyle/>
        <a:p>
          <a:r>
            <a:rPr lang="fr-FR" b="0" i="0" dirty="0" smtClean="0"/>
            <a:t>Conception</a:t>
          </a:r>
          <a:endParaRPr lang="fr-FR" b="0" i="0" dirty="0"/>
        </a:p>
      </dgm:t>
    </dgm:pt>
    <dgm:pt modelId="{59ED7FA7-B825-45AD-972B-D1DC48E96EEA}" type="parTrans" cxnId="{558C5F17-8D66-42F3-A4B9-55861AB245AD}">
      <dgm:prSet/>
      <dgm:spPr/>
      <dgm:t>
        <a:bodyPr/>
        <a:lstStyle/>
        <a:p>
          <a:endParaRPr lang="fr-FR"/>
        </a:p>
      </dgm:t>
    </dgm:pt>
    <dgm:pt modelId="{E1F33D8C-5954-4796-9BA4-8C112E0BECC7}" type="sibTrans" cxnId="{558C5F17-8D66-42F3-A4B9-55861AB245AD}">
      <dgm:prSet/>
      <dgm:spPr/>
      <dgm:t>
        <a:bodyPr/>
        <a:lstStyle/>
        <a:p>
          <a:endParaRPr lang="fr-FR"/>
        </a:p>
      </dgm:t>
    </dgm:pt>
    <dgm:pt modelId="{02E6726D-7DA0-41C4-A7B1-6B726E919D13}">
      <dgm:prSet phldrT="[Texte]" custT="1"/>
      <dgm:spPr>
        <a:solidFill>
          <a:srgbClr val="C00000"/>
        </a:solidFill>
      </dgm:spPr>
      <dgm:t>
        <a:bodyPr/>
        <a:lstStyle/>
        <a:p>
          <a:r>
            <a:rPr lang="fr-FR" sz="1600" b="1" dirty="0" smtClean="0"/>
            <a:t>Visite tardive chez le client</a:t>
          </a:r>
          <a:endParaRPr lang="fr-FR" sz="1600" b="1" dirty="0"/>
        </a:p>
      </dgm:t>
    </dgm:pt>
    <dgm:pt modelId="{14583D93-99EC-4C9E-9109-6A546BC7466B}" type="parTrans" cxnId="{FF6DF708-65DC-4EDD-BBEC-A9E0B18293D1}">
      <dgm:prSet/>
      <dgm:spPr/>
      <dgm:t>
        <a:bodyPr/>
        <a:lstStyle/>
        <a:p>
          <a:endParaRPr lang="fr-FR"/>
        </a:p>
      </dgm:t>
    </dgm:pt>
    <dgm:pt modelId="{90C346C5-D65A-411F-A79B-A6F7D2B905EC}" type="sibTrans" cxnId="{FF6DF708-65DC-4EDD-BBEC-A9E0B18293D1}">
      <dgm:prSet/>
      <dgm:spPr/>
      <dgm:t>
        <a:bodyPr/>
        <a:lstStyle/>
        <a:p>
          <a:endParaRPr lang="fr-FR"/>
        </a:p>
      </dgm:t>
    </dgm:pt>
    <dgm:pt modelId="{FCCF829A-83EB-4B3E-93A0-E8667CCFB826}">
      <dgm:prSet phldrT="[Texte]" custT="1"/>
      <dgm:spPr>
        <a:solidFill>
          <a:srgbClr val="00B050"/>
        </a:solidFill>
      </dgm:spPr>
      <dgm:t>
        <a:bodyPr/>
        <a:lstStyle/>
        <a:p>
          <a:r>
            <a:rPr lang="fr-FR" sz="1600" b="1" dirty="0" smtClean="0"/>
            <a:t>Réflexion en duo</a:t>
          </a:r>
          <a:endParaRPr lang="fr-FR" sz="1600" b="1" dirty="0"/>
        </a:p>
      </dgm:t>
    </dgm:pt>
    <dgm:pt modelId="{364C3CB9-93F8-4EA6-95F8-05FE9B926E82}" type="parTrans" cxnId="{20C07A88-0EAC-4DAA-9736-F9C6533E5624}">
      <dgm:prSet/>
      <dgm:spPr/>
      <dgm:t>
        <a:bodyPr/>
        <a:lstStyle/>
        <a:p>
          <a:endParaRPr lang="fr-FR"/>
        </a:p>
      </dgm:t>
    </dgm:pt>
    <dgm:pt modelId="{CAED91A0-D48C-4F57-8622-C498903307B9}" type="sibTrans" cxnId="{20C07A88-0EAC-4DAA-9736-F9C6533E5624}">
      <dgm:prSet/>
      <dgm:spPr/>
      <dgm:t>
        <a:bodyPr/>
        <a:lstStyle/>
        <a:p>
          <a:endParaRPr lang="fr-FR"/>
        </a:p>
      </dgm:t>
    </dgm:pt>
    <dgm:pt modelId="{917987DE-5243-451D-A42A-08F45C180F00}">
      <dgm:prSet phldrT="[Texte]" custT="1"/>
      <dgm:spPr>
        <a:solidFill>
          <a:srgbClr val="00B050"/>
        </a:solidFill>
      </dgm:spPr>
      <dgm:t>
        <a:bodyPr/>
        <a:lstStyle/>
        <a:p>
          <a:r>
            <a:rPr lang="fr-FR" sz="1600" b="1" dirty="0" smtClean="0"/>
            <a:t>Bonne phase d’analyse </a:t>
          </a:r>
          <a:endParaRPr lang="fr-FR" sz="1600" b="1" dirty="0"/>
        </a:p>
      </dgm:t>
    </dgm:pt>
    <dgm:pt modelId="{B9134AE3-F832-4FAF-BA8A-62A34676BBC1}" type="parTrans" cxnId="{DEF82C44-D745-41D1-A48B-00161AEE518B}">
      <dgm:prSet/>
      <dgm:spPr/>
      <dgm:t>
        <a:bodyPr/>
        <a:lstStyle/>
        <a:p>
          <a:endParaRPr lang="fr-FR"/>
        </a:p>
      </dgm:t>
    </dgm:pt>
    <dgm:pt modelId="{E91D5210-9FE1-4885-B156-8C82B79CE120}" type="sibTrans" cxnId="{DEF82C44-D745-41D1-A48B-00161AEE518B}">
      <dgm:prSet/>
      <dgm:spPr/>
      <dgm:t>
        <a:bodyPr/>
        <a:lstStyle/>
        <a:p>
          <a:endParaRPr lang="fr-FR"/>
        </a:p>
      </dgm:t>
    </dgm:pt>
    <dgm:pt modelId="{02B69B2F-3F76-469C-AED6-5E0BAFBD728E}">
      <dgm:prSet phldrT="[Texte]" custT="1"/>
      <dgm:spPr/>
      <dgm:t>
        <a:bodyPr/>
        <a:lstStyle/>
        <a:p>
          <a:r>
            <a:rPr lang="fr-FR" sz="1400" dirty="0" smtClean="0"/>
            <a:t>Schématisation</a:t>
          </a:r>
          <a:endParaRPr lang="fr-FR" sz="1400" dirty="0"/>
        </a:p>
      </dgm:t>
    </dgm:pt>
    <dgm:pt modelId="{D3C8CCC6-EDD0-4549-81B8-FE0EA3E16402}" type="parTrans" cxnId="{86DDCBA5-ABFC-43D6-9C4C-AB1F5CA38D4B}">
      <dgm:prSet/>
      <dgm:spPr/>
      <dgm:t>
        <a:bodyPr/>
        <a:lstStyle/>
        <a:p>
          <a:endParaRPr lang="fr-FR"/>
        </a:p>
      </dgm:t>
    </dgm:pt>
    <dgm:pt modelId="{D1123B94-E7D5-4A3A-A79E-9BDF3BBD4DC0}" type="sibTrans" cxnId="{86DDCBA5-ABFC-43D6-9C4C-AB1F5CA38D4B}">
      <dgm:prSet/>
      <dgm:spPr/>
      <dgm:t>
        <a:bodyPr/>
        <a:lstStyle/>
        <a:p>
          <a:endParaRPr lang="fr-FR"/>
        </a:p>
      </dgm:t>
    </dgm:pt>
    <dgm:pt modelId="{2BCDDF1B-2515-4A89-BAC8-44C3F9C426F5}">
      <dgm:prSet phldrT="[Texte]" custT="1"/>
      <dgm:spPr/>
      <dgm:t>
        <a:bodyPr/>
        <a:lstStyle/>
        <a:p>
          <a:r>
            <a:rPr lang="fr-FR" sz="1400" dirty="0" smtClean="0"/>
            <a:t>Réalisation de diagrammes</a:t>
          </a:r>
          <a:endParaRPr lang="fr-FR" sz="1400" dirty="0"/>
        </a:p>
      </dgm:t>
    </dgm:pt>
    <dgm:pt modelId="{D4F03E67-93F6-4A2B-A045-9BBE621638BA}" type="parTrans" cxnId="{5932C66A-0D7B-471B-99F5-23306EF12776}">
      <dgm:prSet/>
      <dgm:spPr/>
      <dgm:t>
        <a:bodyPr/>
        <a:lstStyle/>
        <a:p>
          <a:endParaRPr lang="fr-FR"/>
        </a:p>
      </dgm:t>
    </dgm:pt>
    <dgm:pt modelId="{F92FE978-6D30-49F9-B838-91292D0F9C60}" type="sibTrans" cxnId="{5932C66A-0D7B-471B-99F5-23306EF12776}">
      <dgm:prSet/>
      <dgm:spPr/>
      <dgm:t>
        <a:bodyPr/>
        <a:lstStyle/>
        <a:p>
          <a:endParaRPr lang="fr-FR"/>
        </a:p>
      </dgm:t>
    </dgm:pt>
    <dgm:pt modelId="{2F90EF0E-A25C-437E-A122-4D01B111CE46}">
      <dgm:prSet phldrT="[Texte]" custT="1"/>
      <dgm:spPr/>
      <dgm:t>
        <a:bodyPr/>
        <a:lstStyle/>
        <a:p>
          <a:r>
            <a:rPr lang="fr-FR" sz="1400" dirty="0" smtClean="0"/>
            <a:t>Discutions</a:t>
          </a:r>
          <a:endParaRPr lang="fr-FR" sz="1400" dirty="0"/>
        </a:p>
      </dgm:t>
    </dgm:pt>
    <dgm:pt modelId="{A792B45D-5530-41EE-ACE2-670C2B18B723}" type="parTrans" cxnId="{5D04BEED-D109-445C-B445-04E6FBB12D74}">
      <dgm:prSet/>
      <dgm:spPr/>
      <dgm:t>
        <a:bodyPr/>
        <a:lstStyle/>
        <a:p>
          <a:endParaRPr lang="fr-FR"/>
        </a:p>
      </dgm:t>
    </dgm:pt>
    <dgm:pt modelId="{81705748-569E-4426-B2D2-8FE0A8D4B499}" type="sibTrans" cxnId="{5D04BEED-D109-445C-B445-04E6FBB12D74}">
      <dgm:prSet/>
      <dgm:spPr/>
      <dgm:t>
        <a:bodyPr/>
        <a:lstStyle/>
        <a:p>
          <a:endParaRPr lang="fr-FR"/>
        </a:p>
      </dgm:t>
    </dgm:pt>
    <dgm:pt modelId="{C72CBFE9-8AD7-4F62-A545-29989D3B525D}">
      <dgm:prSet phldrT="[Texte]" custT="1"/>
      <dgm:spPr>
        <a:solidFill>
          <a:srgbClr val="FFC000"/>
        </a:solidFill>
      </dgm:spPr>
      <dgm:t>
        <a:bodyPr/>
        <a:lstStyle/>
        <a:p>
          <a:r>
            <a:rPr lang="fr-FR" sz="1600" b="1" dirty="0" smtClean="0"/>
            <a:t>Idées</a:t>
          </a:r>
          <a:endParaRPr lang="fr-FR" sz="1600" b="1" dirty="0"/>
        </a:p>
      </dgm:t>
    </dgm:pt>
    <dgm:pt modelId="{95E2E7F5-6FEB-4F04-8334-469D4C09C87F}" type="parTrans" cxnId="{F3DFC6B3-A760-4C9B-A94C-9C5D501CE3A6}">
      <dgm:prSet/>
      <dgm:spPr/>
      <dgm:t>
        <a:bodyPr/>
        <a:lstStyle/>
        <a:p>
          <a:endParaRPr lang="fr-FR"/>
        </a:p>
      </dgm:t>
    </dgm:pt>
    <dgm:pt modelId="{8AAA3C1A-70F6-4888-B184-CF0FC3603280}" type="sibTrans" cxnId="{F3DFC6B3-A760-4C9B-A94C-9C5D501CE3A6}">
      <dgm:prSet/>
      <dgm:spPr/>
      <dgm:t>
        <a:bodyPr/>
        <a:lstStyle/>
        <a:p>
          <a:endParaRPr lang="fr-FR"/>
        </a:p>
      </dgm:t>
    </dgm:pt>
    <dgm:pt modelId="{04563406-EBC2-4436-95AD-3FD11424FCF9}">
      <dgm:prSet phldrT="[Texte]" custT="1"/>
      <dgm:spPr/>
      <dgm:t>
        <a:bodyPr/>
        <a:lstStyle/>
        <a:p>
          <a:r>
            <a:rPr lang="fr-FR" sz="1400" dirty="0" smtClean="0"/>
            <a:t>Mode de jeux</a:t>
          </a:r>
          <a:endParaRPr lang="fr-FR" sz="1400" dirty="0"/>
        </a:p>
      </dgm:t>
    </dgm:pt>
    <dgm:pt modelId="{EA99A2B3-65C6-47A3-861C-F269BB181E0A}" type="parTrans" cxnId="{C5719A32-53D0-4E16-82AB-426DB2BD6AEC}">
      <dgm:prSet/>
      <dgm:spPr/>
      <dgm:t>
        <a:bodyPr/>
        <a:lstStyle/>
        <a:p>
          <a:endParaRPr lang="fr-FR"/>
        </a:p>
      </dgm:t>
    </dgm:pt>
    <dgm:pt modelId="{91D8C654-E6C9-4332-BBD5-D90903A74C6B}" type="sibTrans" cxnId="{C5719A32-53D0-4E16-82AB-426DB2BD6AEC}">
      <dgm:prSet/>
      <dgm:spPr/>
      <dgm:t>
        <a:bodyPr/>
        <a:lstStyle/>
        <a:p>
          <a:endParaRPr lang="fr-FR"/>
        </a:p>
      </dgm:t>
    </dgm:pt>
    <dgm:pt modelId="{96C99BD9-D39D-4E79-A0FC-A80CD40196B4}">
      <dgm:prSet phldrT="[Texte]" custT="1"/>
      <dgm:spPr/>
      <dgm:t>
        <a:bodyPr/>
        <a:lstStyle/>
        <a:p>
          <a:r>
            <a:rPr lang="fr-FR" sz="1400" dirty="0" smtClean="0"/>
            <a:t>Niveaux</a:t>
          </a:r>
          <a:endParaRPr lang="fr-FR" sz="1400" dirty="0"/>
        </a:p>
      </dgm:t>
    </dgm:pt>
    <dgm:pt modelId="{53366AF1-B3DC-40D6-9482-BE297D119CCE}" type="parTrans" cxnId="{FD3F525E-3B1B-4EEE-B25F-B1D8B5CD6C8C}">
      <dgm:prSet/>
      <dgm:spPr/>
      <dgm:t>
        <a:bodyPr/>
        <a:lstStyle/>
        <a:p>
          <a:endParaRPr lang="fr-FR"/>
        </a:p>
      </dgm:t>
    </dgm:pt>
    <dgm:pt modelId="{E75DE20E-8EC0-45D4-A187-FEEEE5F314F7}" type="sibTrans" cxnId="{FD3F525E-3B1B-4EEE-B25F-B1D8B5CD6C8C}">
      <dgm:prSet/>
      <dgm:spPr/>
      <dgm:t>
        <a:bodyPr/>
        <a:lstStyle/>
        <a:p>
          <a:endParaRPr lang="fr-FR"/>
        </a:p>
      </dgm:t>
    </dgm:pt>
    <dgm:pt modelId="{C9DDCC7F-86D4-4BE7-A9A8-6413E9DBBD6F}">
      <dgm:prSet phldrT="[Texte]" custT="1"/>
      <dgm:spPr/>
      <dgm:t>
        <a:bodyPr/>
        <a:lstStyle/>
        <a:p>
          <a:r>
            <a:rPr lang="fr-FR" sz="1400" dirty="0" smtClean="0"/>
            <a:t>Expérience</a:t>
          </a:r>
          <a:endParaRPr lang="fr-FR" sz="1400" dirty="0"/>
        </a:p>
      </dgm:t>
    </dgm:pt>
    <dgm:pt modelId="{714A104E-6DF8-4AA8-92E5-49DA2A87A525}" type="parTrans" cxnId="{4D6D1B59-D424-48DD-8ADC-11319D19CFB0}">
      <dgm:prSet/>
      <dgm:spPr/>
      <dgm:t>
        <a:bodyPr/>
        <a:lstStyle/>
        <a:p>
          <a:endParaRPr lang="fr-FR"/>
        </a:p>
      </dgm:t>
    </dgm:pt>
    <dgm:pt modelId="{3DA750D0-73E1-4EC4-ABB5-456BF20D9B93}" type="sibTrans" cxnId="{4D6D1B59-D424-48DD-8ADC-11319D19CFB0}">
      <dgm:prSet/>
      <dgm:spPr/>
      <dgm:t>
        <a:bodyPr/>
        <a:lstStyle/>
        <a:p>
          <a:endParaRPr lang="fr-FR"/>
        </a:p>
      </dgm:t>
    </dgm:pt>
    <dgm:pt modelId="{75BF5C31-CD00-43CE-82D6-B42C76E1CCBC}">
      <dgm:prSet phldrT="[Texte]" custT="1"/>
      <dgm:spPr/>
      <dgm:t>
        <a:bodyPr/>
        <a:lstStyle/>
        <a:p>
          <a:r>
            <a:rPr lang="fr-FR" sz="1400" dirty="0" smtClean="0"/>
            <a:t>Titres</a:t>
          </a:r>
          <a:endParaRPr lang="fr-FR" sz="1400" dirty="0"/>
        </a:p>
      </dgm:t>
    </dgm:pt>
    <dgm:pt modelId="{73E9B5AC-62AE-4FD0-ADDA-5B2ED2E0B55E}" type="parTrans" cxnId="{40AB4B14-0232-4A24-8759-721E64BA615A}">
      <dgm:prSet/>
      <dgm:spPr/>
      <dgm:t>
        <a:bodyPr/>
        <a:lstStyle/>
        <a:p>
          <a:endParaRPr lang="fr-FR"/>
        </a:p>
      </dgm:t>
    </dgm:pt>
    <dgm:pt modelId="{6BF81F36-55CC-44CA-B439-E6F6FA0E2AB4}" type="sibTrans" cxnId="{40AB4B14-0232-4A24-8759-721E64BA615A}">
      <dgm:prSet/>
      <dgm:spPr/>
      <dgm:t>
        <a:bodyPr/>
        <a:lstStyle/>
        <a:p>
          <a:endParaRPr lang="fr-FR"/>
        </a:p>
      </dgm:t>
    </dgm:pt>
    <dgm:pt modelId="{A7D5872E-BA91-49E6-A240-2F7C8597A343}" type="pres">
      <dgm:prSet presAssocID="{1A3F1C50-6AAB-4E16-8DEC-9ED91C017D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26CE0C-6671-4DE0-806A-E91AF80F6F8D}" type="pres">
      <dgm:prSet presAssocID="{EF9A8299-6A3C-4A42-8173-8E38C0AB7563}" presName="vertOne" presStyleCnt="0"/>
      <dgm:spPr/>
    </dgm:pt>
    <dgm:pt modelId="{538F1CD5-4D1E-4E54-BF72-AB1C5F36FA1E}" type="pres">
      <dgm:prSet presAssocID="{EF9A8299-6A3C-4A42-8173-8E38C0AB7563}" presName="txOne" presStyleLbl="node0" presStyleIdx="0" presStyleCnt="1">
        <dgm:presLayoutVars>
          <dgm:chPref val="3"/>
        </dgm:presLayoutVars>
      </dgm:prSet>
      <dgm:spPr/>
    </dgm:pt>
    <dgm:pt modelId="{2C2E6B64-E22E-4780-94F2-1A4BD7DF40EE}" type="pres">
      <dgm:prSet presAssocID="{EF9A8299-6A3C-4A42-8173-8E38C0AB7563}" presName="parTransOne" presStyleCnt="0"/>
      <dgm:spPr/>
    </dgm:pt>
    <dgm:pt modelId="{ED3EACF1-3F44-420E-A5A9-5E716163CE03}" type="pres">
      <dgm:prSet presAssocID="{EF9A8299-6A3C-4A42-8173-8E38C0AB7563}" presName="horzOne" presStyleCnt="0"/>
      <dgm:spPr/>
    </dgm:pt>
    <dgm:pt modelId="{C14F951F-A68F-4F98-85A8-643CE50B5D48}" type="pres">
      <dgm:prSet presAssocID="{02E6726D-7DA0-41C4-A7B1-6B726E919D13}" presName="vertTwo" presStyleCnt="0"/>
      <dgm:spPr/>
    </dgm:pt>
    <dgm:pt modelId="{9B094FC9-D884-4C0D-908D-68F0EB143AA1}" type="pres">
      <dgm:prSet presAssocID="{02E6726D-7DA0-41C4-A7B1-6B726E919D13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7FB04B-0A60-4C4C-8A6D-971F93C763AA}" type="pres">
      <dgm:prSet presAssocID="{02E6726D-7DA0-41C4-A7B1-6B726E919D13}" presName="horzTwo" presStyleCnt="0"/>
      <dgm:spPr/>
    </dgm:pt>
    <dgm:pt modelId="{273D50C7-176E-43E9-AA5F-5CCFA2ADE268}" type="pres">
      <dgm:prSet presAssocID="{90C346C5-D65A-411F-A79B-A6F7D2B905EC}" presName="sibSpaceTwo" presStyleCnt="0"/>
      <dgm:spPr/>
    </dgm:pt>
    <dgm:pt modelId="{56BE2EA2-B081-414B-99FE-94ECC83554AF}" type="pres">
      <dgm:prSet presAssocID="{917987DE-5243-451D-A42A-08F45C180F00}" presName="vertTwo" presStyleCnt="0"/>
      <dgm:spPr/>
    </dgm:pt>
    <dgm:pt modelId="{533933CF-7191-4436-BF14-37ABED44D47D}" type="pres">
      <dgm:prSet presAssocID="{917987DE-5243-451D-A42A-08F45C180F00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E777985-27D2-4EB9-8A79-92AA7FAFA408}" type="pres">
      <dgm:prSet presAssocID="{917987DE-5243-451D-A42A-08F45C180F00}" presName="parTransTwo" presStyleCnt="0"/>
      <dgm:spPr/>
    </dgm:pt>
    <dgm:pt modelId="{A99158BB-E706-4A69-ABEC-1266B0B20A68}" type="pres">
      <dgm:prSet presAssocID="{917987DE-5243-451D-A42A-08F45C180F00}" presName="horzTwo" presStyleCnt="0"/>
      <dgm:spPr/>
    </dgm:pt>
    <dgm:pt modelId="{83D7B6BB-7066-479D-AEC8-53E7634A5C53}" type="pres">
      <dgm:prSet presAssocID="{02B69B2F-3F76-469C-AED6-5E0BAFBD728E}" presName="vertThree" presStyleCnt="0"/>
      <dgm:spPr/>
    </dgm:pt>
    <dgm:pt modelId="{A93F4BCE-1C05-442F-A3C6-59EAB5DCF493}" type="pres">
      <dgm:prSet presAssocID="{02B69B2F-3F76-469C-AED6-5E0BAFBD728E}" presName="txThree" presStyleLbl="node3" presStyleIdx="0" presStyleCnt="7">
        <dgm:presLayoutVars>
          <dgm:chPref val="3"/>
        </dgm:presLayoutVars>
      </dgm:prSet>
      <dgm:spPr/>
    </dgm:pt>
    <dgm:pt modelId="{23C82963-4029-4DF0-AA1C-203CC5359E40}" type="pres">
      <dgm:prSet presAssocID="{02B69B2F-3F76-469C-AED6-5E0BAFBD728E}" presName="horzThree" presStyleCnt="0"/>
      <dgm:spPr/>
    </dgm:pt>
    <dgm:pt modelId="{1E5B687C-8DDA-47B4-9D74-CB5CD8564B70}" type="pres">
      <dgm:prSet presAssocID="{D1123B94-E7D5-4A3A-A79E-9BDF3BBD4DC0}" presName="sibSpaceThree" presStyleCnt="0"/>
      <dgm:spPr/>
    </dgm:pt>
    <dgm:pt modelId="{BF60B0AB-B253-4802-9051-1AFC19C51177}" type="pres">
      <dgm:prSet presAssocID="{2BCDDF1B-2515-4A89-BAC8-44C3F9C426F5}" presName="vertThree" presStyleCnt="0"/>
      <dgm:spPr/>
    </dgm:pt>
    <dgm:pt modelId="{8D899F32-CAF5-43E8-9870-403956F998DE}" type="pres">
      <dgm:prSet presAssocID="{2BCDDF1B-2515-4A89-BAC8-44C3F9C426F5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452D30-0C49-46C1-8FE5-E2BF7ADE37C7}" type="pres">
      <dgm:prSet presAssocID="{2BCDDF1B-2515-4A89-BAC8-44C3F9C426F5}" presName="horzThree" presStyleCnt="0"/>
      <dgm:spPr/>
    </dgm:pt>
    <dgm:pt modelId="{9BAFC364-9CFE-4AFA-B96F-7A1E6A16E241}" type="pres">
      <dgm:prSet presAssocID="{F92FE978-6D30-49F9-B838-91292D0F9C60}" presName="sibSpaceThree" presStyleCnt="0"/>
      <dgm:spPr/>
    </dgm:pt>
    <dgm:pt modelId="{F7CCADB4-A441-4406-A1B8-C086E4A42E66}" type="pres">
      <dgm:prSet presAssocID="{2F90EF0E-A25C-437E-A122-4D01B111CE46}" presName="vertThree" presStyleCnt="0"/>
      <dgm:spPr/>
    </dgm:pt>
    <dgm:pt modelId="{CDE4C558-3A91-47CF-86EB-4371B02905C1}" type="pres">
      <dgm:prSet presAssocID="{2F90EF0E-A25C-437E-A122-4D01B111CE46}" presName="txThree" presStyleLbl="node3" presStyleIdx="2" presStyleCnt="7">
        <dgm:presLayoutVars>
          <dgm:chPref val="3"/>
        </dgm:presLayoutVars>
      </dgm:prSet>
      <dgm:spPr/>
    </dgm:pt>
    <dgm:pt modelId="{10004589-E9AA-48B9-B357-D40340CD378A}" type="pres">
      <dgm:prSet presAssocID="{2F90EF0E-A25C-437E-A122-4D01B111CE46}" presName="horzThree" presStyleCnt="0"/>
      <dgm:spPr/>
    </dgm:pt>
    <dgm:pt modelId="{A05DEEB9-07BB-410A-B5F4-0C010270A782}" type="pres">
      <dgm:prSet presAssocID="{E91D5210-9FE1-4885-B156-8C82B79CE120}" presName="sibSpaceTwo" presStyleCnt="0"/>
      <dgm:spPr/>
    </dgm:pt>
    <dgm:pt modelId="{E3E193A4-0447-4A8E-B7E8-C8BFEE427725}" type="pres">
      <dgm:prSet presAssocID="{FCCF829A-83EB-4B3E-93A0-E8667CCFB826}" presName="vertTwo" presStyleCnt="0"/>
      <dgm:spPr/>
    </dgm:pt>
    <dgm:pt modelId="{CD3A8499-1EC4-495A-8A15-5F0BBCC6A49A}" type="pres">
      <dgm:prSet presAssocID="{FCCF829A-83EB-4B3E-93A0-E8667CCFB826}" presName="txTwo" presStyleLbl="node2" presStyleIdx="2" presStyleCnt="4">
        <dgm:presLayoutVars>
          <dgm:chPref val="3"/>
        </dgm:presLayoutVars>
      </dgm:prSet>
      <dgm:spPr/>
    </dgm:pt>
    <dgm:pt modelId="{0D6B150E-9FBE-49D4-B5C9-EAEF642B1AB4}" type="pres">
      <dgm:prSet presAssocID="{FCCF829A-83EB-4B3E-93A0-E8667CCFB826}" presName="horzTwo" presStyleCnt="0"/>
      <dgm:spPr/>
    </dgm:pt>
    <dgm:pt modelId="{7CD902E6-F9E0-4C3A-9AD6-D5D286D1A588}" type="pres">
      <dgm:prSet presAssocID="{CAED91A0-D48C-4F57-8622-C498903307B9}" presName="sibSpaceTwo" presStyleCnt="0"/>
      <dgm:spPr/>
    </dgm:pt>
    <dgm:pt modelId="{691BAF45-D737-421F-9820-279856C7A83E}" type="pres">
      <dgm:prSet presAssocID="{C72CBFE9-8AD7-4F62-A545-29989D3B525D}" presName="vertTwo" presStyleCnt="0"/>
      <dgm:spPr/>
    </dgm:pt>
    <dgm:pt modelId="{2BDCF045-D02D-499A-938C-6A8F9010B1F6}" type="pres">
      <dgm:prSet presAssocID="{C72CBFE9-8AD7-4F62-A545-29989D3B525D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D7E1B04-D423-4F52-BAE9-518F17B7777E}" type="pres">
      <dgm:prSet presAssocID="{C72CBFE9-8AD7-4F62-A545-29989D3B525D}" presName="parTransTwo" presStyleCnt="0"/>
      <dgm:spPr/>
    </dgm:pt>
    <dgm:pt modelId="{89567D8B-EFCB-4A8D-874D-795039B3CD47}" type="pres">
      <dgm:prSet presAssocID="{C72CBFE9-8AD7-4F62-A545-29989D3B525D}" presName="horzTwo" presStyleCnt="0"/>
      <dgm:spPr/>
    </dgm:pt>
    <dgm:pt modelId="{600B3080-A2D5-4DF0-B791-169FCCBB6738}" type="pres">
      <dgm:prSet presAssocID="{04563406-EBC2-4436-95AD-3FD11424FCF9}" presName="vertThree" presStyleCnt="0"/>
      <dgm:spPr/>
    </dgm:pt>
    <dgm:pt modelId="{06D6984F-EDEB-446B-9AD3-A39C5B875929}" type="pres">
      <dgm:prSet presAssocID="{04563406-EBC2-4436-95AD-3FD11424FCF9}" presName="txThree" presStyleLbl="node3" presStyleIdx="3" presStyleCnt="7">
        <dgm:presLayoutVars>
          <dgm:chPref val="3"/>
        </dgm:presLayoutVars>
      </dgm:prSet>
      <dgm:spPr/>
    </dgm:pt>
    <dgm:pt modelId="{8C72994F-35E5-48BD-AC8E-8854BE3AB793}" type="pres">
      <dgm:prSet presAssocID="{04563406-EBC2-4436-95AD-3FD11424FCF9}" presName="horzThree" presStyleCnt="0"/>
      <dgm:spPr/>
    </dgm:pt>
    <dgm:pt modelId="{A2BB7249-9DC2-4671-8066-8E6677622263}" type="pres">
      <dgm:prSet presAssocID="{91D8C654-E6C9-4332-BBD5-D90903A74C6B}" presName="sibSpaceThree" presStyleCnt="0"/>
      <dgm:spPr/>
    </dgm:pt>
    <dgm:pt modelId="{BA054320-C73B-4BF9-A5B5-4DA062570199}" type="pres">
      <dgm:prSet presAssocID="{96C99BD9-D39D-4E79-A0FC-A80CD40196B4}" presName="vertThree" presStyleCnt="0"/>
      <dgm:spPr/>
    </dgm:pt>
    <dgm:pt modelId="{C6E75D01-B709-42DD-BB3A-D2A6E3A86A54}" type="pres">
      <dgm:prSet presAssocID="{96C99BD9-D39D-4E79-A0FC-A80CD40196B4}" presName="txThre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17822A4-FAD6-4A01-92C6-8F0FDAE83478}" type="pres">
      <dgm:prSet presAssocID="{96C99BD9-D39D-4E79-A0FC-A80CD40196B4}" presName="horzThree" presStyleCnt="0"/>
      <dgm:spPr/>
    </dgm:pt>
    <dgm:pt modelId="{7618E82C-CED0-4B27-953E-2ABD5AC78727}" type="pres">
      <dgm:prSet presAssocID="{E75DE20E-8EC0-45D4-A187-FEEEE5F314F7}" presName="sibSpaceThree" presStyleCnt="0"/>
      <dgm:spPr/>
    </dgm:pt>
    <dgm:pt modelId="{B6B8932E-062A-4609-AC1F-61F24D8C1260}" type="pres">
      <dgm:prSet presAssocID="{C9DDCC7F-86D4-4BE7-A9A8-6413E9DBBD6F}" presName="vertThree" presStyleCnt="0"/>
      <dgm:spPr/>
    </dgm:pt>
    <dgm:pt modelId="{D98C62A2-0132-4FA1-ABF9-3D27B9CBCDCF}" type="pres">
      <dgm:prSet presAssocID="{C9DDCC7F-86D4-4BE7-A9A8-6413E9DBBD6F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6D28831-1CB5-4EA4-93AA-409E6925B386}" type="pres">
      <dgm:prSet presAssocID="{C9DDCC7F-86D4-4BE7-A9A8-6413E9DBBD6F}" presName="horzThree" presStyleCnt="0"/>
      <dgm:spPr/>
    </dgm:pt>
    <dgm:pt modelId="{584A37BD-816C-4762-8A50-537DD53AD49E}" type="pres">
      <dgm:prSet presAssocID="{3DA750D0-73E1-4EC4-ABB5-456BF20D9B93}" presName="sibSpaceThree" presStyleCnt="0"/>
      <dgm:spPr/>
    </dgm:pt>
    <dgm:pt modelId="{5FE4640D-C30F-461D-A658-040619F9ECBE}" type="pres">
      <dgm:prSet presAssocID="{75BF5C31-CD00-43CE-82D6-B42C76E1CCBC}" presName="vertThree" presStyleCnt="0"/>
      <dgm:spPr/>
    </dgm:pt>
    <dgm:pt modelId="{BD389ECC-BFEB-4292-B847-1029DFA7CE82}" type="pres">
      <dgm:prSet presAssocID="{75BF5C31-CD00-43CE-82D6-B42C76E1CCBC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5884FCE-2523-4DC5-86F3-F8AAA5EDF70F}" type="pres">
      <dgm:prSet presAssocID="{75BF5C31-CD00-43CE-82D6-B42C76E1CCBC}" presName="horzThree" presStyleCnt="0"/>
      <dgm:spPr/>
    </dgm:pt>
  </dgm:ptLst>
  <dgm:cxnLst>
    <dgm:cxn modelId="{86DDCBA5-ABFC-43D6-9C4C-AB1F5CA38D4B}" srcId="{917987DE-5243-451D-A42A-08F45C180F00}" destId="{02B69B2F-3F76-469C-AED6-5E0BAFBD728E}" srcOrd="0" destOrd="0" parTransId="{D3C8CCC6-EDD0-4549-81B8-FE0EA3E16402}" sibTransId="{D1123B94-E7D5-4A3A-A79E-9BDF3BBD4DC0}"/>
    <dgm:cxn modelId="{4D6D1B59-D424-48DD-8ADC-11319D19CFB0}" srcId="{C72CBFE9-8AD7-4F62-A545-29989D3B525D}" destId="{C9DDCC7F-86D4-4BE7-A9A8-6413E9DBBD6F}" srcOrd="2" destOrd="0" parTransId="{714A104E-6DF8-4AA8-92E5-49DA2A87A525}" sibTransId="{3DA750D0-73E1-4EC4-ABB5-456BF20D9B93}"/>
    <dgm:cxn modelId="{A5E63933-D255-421E-AB77-8E8DFC4FD20B}" type="presOf" srcId="{2F90EF0E-A25C-437E-A122-4D01B111CE46}" destId="{CDE4C558-3A91-47CF-86EB-4371B02905C1}" srcOrd="0" destOrd="0" presId="urn:microsoft.com/office/officeart/2005/8/layout/hierarchy4"/>
    <dgm:cxn modelId="{C5719A32-53D0-4E16-82AB-426DB2BD6AEC}" srcId="{C72CBFE9-8AD7-4F62-A545-29989D3B525D}" destId="{04563406-EBC2-4436-95AD-3FD11424FCF9}" srcOrd="0" destOrd="0" parTransId="{EA99A2B3-65C6-47A3-861C-F269BB181E0A}" sibTransId="{91D8C654-E6C9-4332-BBD5-D90903A74C6B}"/>
    <dgm:cxn modelId="{D49EABD7-122F-4382-895F-AA4667B3F7DC}" type="presOf" srcId="{96C99BD9-D39D-4E79-A0FC-A80CD40196B4}" destId="{C6E75D01-B709-42DD-BB3A-D2A6E3A86A54}" srcOrd="0" destOrd="0" presId="urn:microsoft.com/office/officeart/2005/8/layout/hierarchy4"/>
    <dgm:cxn modelId="{88B7F601-7063-4B2B-A52C-67B18A7CE1AD}" type="presOf" srcId="{02B69B2F-3F76-469C-AED6-5E0BAFBD728E}" destId="{A93F4BCE-1C05-442F-A3C6-59EAB5DCF493}" srcOrd="0" destOrd="0" presId="urn:microsoft.com/office/officeart/2005/8/layout/hierarchy4"/>
    <dgm:cxn modelId="{40AB4B14-0232-4A24-8759-721E64BA615A}" srcId="{C72CBFE9-8AD7-4F62-A545-29989D3B525D}" destId="{75BF5C31-CD00-43CE-82D6-B42C76E1CCBC}" srcOrd="3" destOrd="0" parTransId="{73E9B5AC-62AE-4FD0-ADDA-5B2ED2E0B55E}" sibTransId="{6BF81F36-55CC-44CA-B439-E6F6FA0E2AB4}"/>
    <dgm:cxn modelId="{DEF82C44-D745-41D1-A48B-00161AEE518B}" srcId="{EF9A8299-6A3C-4A42-8173-8E38C0AB7563}" destId="{917987DE-5243-451D-A42A-08F45C180F00}" srcOrd="1" destOrd="0" parTransId="{B9134AE3-F832-4FAF-BA8A-62A34676BBC1}" sibTransId="{E91D5210-9FE1-4885-B156-8C82B79CE120}"/>
    <dgm:cxn modelId="{FF6DF708-65DC-4EDD-BBEC-A9E0B18293D1}" srcId="{EF9A8299-6A3C-4A42-8173-8E38C0AB7563}" destId="{02E6726D-7DA0-41C4-A7B1-6B726E919D13}" srcOrd="0" destOrd="0" parTransId="{14583D93-99EC-4C9E-9109-6A546BC7466B}" sibTransId="{90C346C5-D65A-411F-A79B-A6F7D2B905EC}"/>
    <dgm:cxn modelId="{57026F53-6A5B-4547-BADE-CF1C04185AA7}" type="presOf" srcId="{04563406-EBC2-4436-95AD-3FD11424FCF9}" destId="{06D6984F-EDEB-446B-9AD3-A39C5B875929}" srcOrd="0" destOrd="0" presId="urn:microsoft.com/office/officeart/2005/8/layout/hierarchy4"/>
    <dgm:cxn modelId="{5D04BEED-D109-445C-B445-04E6FBB12D74}" srcId="{917987DE-5243-451D-A42A-08F45C180F00}" destId="{2F90EF0E-A25C-437E-A122-4D01B111CE46}" srcOrd="2" destOrd="0" parTransId="{A792B45D-5530-41EE-ACE2-670C2B18B723}" sibTransId="{81705748-569E-4426-B2D2-8FE0A8D4B499}"/>
    <dgm:cxn modelId="{BB9659E2-A497-499F-A678-B2026FE5BAA2}" type="presOf" srcId="{C72CBFE9-8AD7-4F62-A545-29989D3B525D}" destId="{2BDCF045-D02D-499A-938C-6A8F9010B1F6}" srcOrd="0" destOrd="0" presId="urn:microsoft.com/office/officeart/2005/8/layout/hierarchy4"/>
    <dgm:cxn modelId="{B8133530-86D0-48E2-B0D3-78E83469B3DD}" type="presOf" srcId="{C9DDCC7F-86D4-4BE7-A9A8-6413E9DBBD6F}" destId="{D98C62A2-0132-4FA1-ABF9-3D27B9CBCDCF}" srcOrd="0" destOrd="0" presId="urn:microsoft.com/office/officeart/2005/8/layout/hierarchy4"/>
    <dgm:cxn modelId="{459C6CED-7940-466C-B808-DEAA9BDFAE6A}" type="presOf" srcId="{EF9A8299-6A3C-4A42-8173-8E38C0AB7563}" destId="{538F1CD5-4D1E-4E54-BF72-AB1C5F36FA1E}" srcOrd="0" destOrd="0" presId="urn:microsoft.com/office/officeart/2005/8/layout/hierarchy4"/>
    <dgm:cxn modelId="{165949B2-EC22-4B8C-92D4-E6BAE8CC856E}" type="presOf" srcId="{FCCF829A-83EB-4B3E-93A0-E8667CCFB826}" destId="{CD3A8499-1EC4-495A-8A15-5F0BBCC6A49A}" srcOrd="0" destOrd="0" presId="urn:microsoft.com/office/officeart/2005/8/layout/hierarchy4"/>
    <dgm:cxn modelId="{5932C66A-0D7B-471B-99F5-23306EF12776}" srcId="{917987DE-5243-451D-A42A-08F45C180F00}" destId="{2BCDDF1B-2515-4A89-BAC8-44C3F9C426F5}" srcOrd="1" destOrd="0" parTransId="{D4F03E67-93F6-4A2B-A045-9BBE621638BA}" sibTransId="{F92FE978-6D30-49F9-B838-91292D0F9C60}"/>
    <dgm:cxn modelId="{512E2D53-A36D-4EB1-9270-533BB554B838}" type="presOf" srcId="{75BF5C31-CD00-43CE-82D6-B42C76E1CCBC}" destId="{BD389ECC-BFEB-4292-B847-1029DFA7CE82}" srcOrd="0" destOrd="0" presId="urn:microsoft.com/office/officeart/2005/8/layout/hierarchy4"/>
    <dgm:cxn modelId="{F116F8B4-AACC-46B5-97C5-84E5A22D2C4F}" type="presOf" srcId="{917987DE-5243-451D-A42A-08F45C180F00}" destId="{533933CF-7191-4436-BF14-37ABED44D47D}" srcOrd="0" destOrd="0" presId="urn:microsoft.com/office/officeart/2005/8/layout/hierarchy4"/>
    <dgm:cxn modelId="{B7999C29-AA92-4643-B205-643C9783C00C}" type="presOf" srcId="{2BCDDF1B-2515-4A89-BAC8-44C3F9C426F5}" destId="{8D899F32-CAF5-43E8-9870-403956F998DE}" srcOrd="0" destOrd="0" presId="urn:microsoft.com/office/officeart/2005/8/layout/hierarchy4"/>
    <dgm:cxn modelId="{20C07A88-0EAC-4DAA-9736-F9C6533E5624}" srcId="{EF9A8299-6A3C-4A42-8173-8E38C0AB7563}" destId="{FCCF829A-83EB-4B3E-93A0-E8667CCFB826}" srcOrd="2" destOrd="0" parTransId="{364C3CB9-93F8-4EA6-95F8-05FE9B926E82}" sibTransId="{CAED91A0-D48C-4F57-8622-C498903307B9}"/>
    <dgm:cxn modelId="{9BA29E4E-9BE9-44FA-9369-C0744F9D3A58}" type="presOf" srcId="{1A3F1C50-6AAB-4E16-8DEC-9ED91C017DE0}" destId="{A7D5872E-BA91-49E6-A240-2F7C8597A343}" srcOrd="0" destOrd="0" presId="urn:microsoft.com/office/officeart/2005/8/layout/hierarchy4"/>
    <dgm:cxn modelId="{558C5F17-8D66-42F3-A4B9-55861AB245AD}" srcId="{1A3F1C50-6AAB-4E16-8DEC-9ED91C017DE0}" destId="{EF9A8299-6A3C-4A42-8173-8E38C0AB7563}" srcOrd="0" destOrd="0" parTransId="{59ED7FA7-B825-45AD-972B-D1DC48E96EEA}" sibTransId="{E1F33D8C-5954-4796-9BA4-8C112E0BECC7}"/>
    <dgm:cxn modelId="{F3DFC6B3-A760-4C9B-A94C-9C5D501CE3A6}" srcId="{EF9A8299-6A3C-4A42-8173-8E38C0AB7563}" destId="{C72CBFE9-8AD7-4F62-A545-29989D3B525D}" srcOrd="3" destOrd="0" parTransId="{95E2E7F5-6FEB-4F04-8334-469D4C09C87F}" sibTransId="{8AAA3C1A-70F6-4888-B184-CF0FC3603280}"/>
    <dgm:cxn modelId="{6939CC4B-DD0F-425E-AB3D-EC6A82904197}" type="presOf" srcId="{02E6726D-7DA0-41C4-A7B1-6B726E919D13}" destId="{9B094FC9-D884-4C0D-908D-68F0EB143AA1}" srcOrd="0" destOrd="0" presId="urn:microsoft.com/office/officeart/2005/8/layout/hierarchy4"/>
    <dgm:cxn modelId="{FD3F525E-3B1B-4EEE-B25F-B1D8B5CD6C8C}" srcId="{C72CBFE9-8AD7-4F62-A545-29989D3B525D}" destId="{96C99BD9-D39D-4E79-A0FC-A80CD40196B4}" srcOrd="1" destOrd="0" parTransId="{53366AF1-B3DC-40D6-9482-BE297D119CCE}" sibTransId="{E75DE20E-8EC0-45D4-A187-FEEEE5F314F7}"/>
    <dgm:cxn modelId="{F10A2051-A404-4347-936F-FD70C86AC9C3}" type="presParOf" srcId="{A7D5872E-BA91-49E6-A240-2F7C8597A343}" destId="{5B26CE0C-6671-4DE0-806A-E91AF80F6F8D}" srcOrd="0" destOrd="0" presId="urn:microsoft.com/office/officeart/2005/8/layout/hierarchy4"/>
    <dgm:cxn modelId="{EDC155EA-BF6E-4281-B6A6-60DAFF2DDDF1}" type="presParOf" srcId="{5B26CE0C-6671-4DE0-806A-E91AF80F6F8D}" destId="{538F1CD5-4D1E-4E54-BF72-AB1C5F36FA1E}" srcOrd="0" destOrd="0" presId="urn:microsoft.com/office/officeart/2005/8/layout/hierarchy4"/>
    <dgm:cxn modelId="{4FC5E3AA-E221-4025-AC48-D4A4540042D1}" type="presParOf" srcId="{5B26CE0C-6671-4DE0-806A-E91AF80F6F8D}" destId="{2C2E6B64-E22E-4780-94F2-1A4BD7DF40EE}" srcOrd="1" destOrd="0" presId="urn:microsoft.com/office/officeart/2005/8/layout/hierarchy4"/>
    <dgm:cxn modelId="{CD5E7368-5378-4806-BC8D-0746DDBC6E3F}" type="presParOf" srcId="{5B26CE0C-6671-4DE0-806A-E91AF80F6F8D}" destId="{ED3EACF1-3F44-420E-A5A9-5E716163CE03}" srcOrd="2" destOrd="0" presId="urn:microsoft.com/office/officeart/2005/8/layout/hierarchy4"/>
    <dgm:cxn modelId="{D5106178-18E4-4CEC-80B2-D3F396B1C0D6}" type="presParOf" srcId="{ED3EACF1-3F44-420E-A5A9-5E716163CE03}" destId="{C14F951F-A68F-4F98-85A8-643CE50B5D48}" srcOrd="0" destOrd="0" presId="urn:microsoft.com/office/officeart/2005/8/layout/hierarchy4"/>
    <dgm:cxn modelId="{03AE762B-33EB-45E5-809B-2F07E764EADF}" type="presParOf" srcId="{C14F951F-A68F-4F98-85A8-643CE50B5D48}" destId="{9B094FC9-D884-4C0D-908D-68F0EB143AA1}" srcOrd="0" destOrd="0" presId="urn:microsoft.com/office/officeart/2005/8/layout/hierarchy4"/>
    <dgm:cxn modelId="{B790EE6A-B70C-43D5-8409-DA06473B936D}" type="presParOf" srcId="{C14F951F-A68F-4F98-85A8-643CE50B5D48}" destId="{877FB04B-0A60-4C4C-8A6D-971F93C763AA}" srcOrd="1" destOrd="0" presId="urn:microsoft.com/office/officeart/2005/8/layout/hierarchy4"/>
    <dgm:cxn modelId="{6CDE8507-C6C6-41FE-81B8-91C56EF10495}" type="presParOf" srcId="{ED3EACF1-3F44-420E-A5A9-5E716163CE03}" destId="{273D50C7-176E-43E9-AA5F-5CCFA2ADE268}" srcOrd="1" destOrd="0" presId="urn:microsoft.com/office/officeart/2005/8/layout/hierarchy4"/>
    <dgm:cxn modelId="{9210A927-F600-44CA-88E7-70165FC7CE6F}" type="presParOf" srcId="{ED3EACF1-3F44-420E-A5A9-5E716163CE03}" destId="{56BE2EA2-B081-414B-99FE-94ECC83554AF}" srcOrd="2" destOrd="0" presId="urn:microsoft.com/office/officeart/2005/8/layout/hierarchy4"/>
    <dgm:cxn modelId="{1C71D247-2D7E-46C4-978A-8C39E6AE6D20}" type="presParOf" srcId="{56BE2EA2-B081-414B-99FE-94ECC83554AF}" destId="{533933CF-7191-4436-BF14-37ABED44D47D}" srcOrd="0" destOrd="0" presId="urn:microsoft.com/office/officeart/2005/8/layout/hierarchy4"/>
    <dgm:cxn modelId="{25B1D6DB-E419-4C2B-B1B3-787A27D01EBB}" type="presParOf" srcId="{56BE2EA2-B081-414B-99FE-94ECC83554AF}" destId="{DE777985-27D2-4EB9-8A79-92AA7FAFA408}" srcOrd="1" destOrd="0" presId="urn:microsoft.com/office/officeart/2005/8/layout/hierarchy4"/>
    <dgm:cxn modelId="{93848323-9478-419F-8A88-2F6E781438AC}" type="presParOf" srcId="{56BE2EA2-B081-414B-99FE-94ECC83554AF}" destId="{A99158BB-E706-4A69-ABEC-1266B0B20A68}" srcOrd="2" destOrd="0" presId="urn:microsoft.com/office/officeart/2005/8/layout/hierarchy4"/>
    <dgm:cxn modelId="{BF48B52C-30B5-4E55-A1D2-B995780F187D}" type="presParOf" srcId="{A99158BB-E706-4A69-ABEC-1266B0B20A68}" destId="{83D7B6BB-7066-479D-AEC8-53E7634A5C53}" srcOrd="0" destOrd="0" presId="urn:microsoft.com/office/officeart/2005/8/layout/hierarchy4"/>
    <dgm:cxn modelId="{6193F002-2BDE-4013-BF14-4A1691ED4881}" type="presParOf" srcId="{83D7B6BB-7066-479D-AEC8-53E7634A5C53}" destId="{A93F4BCE-1C05-442F-A3C6-59EAB5DCF493}" srcOrd="0" destOrd="0" presId="urn:microsoft.com/office/officeart/2005/8/layout/hierarchy4"/>
    <dgm:cxn modelId="{B30C344F-B180-4C36-A8CC-89A1DB209695}" type="presParOf" srcId="{83D7B6BB-7066-479D-AEC8-53E7634A5C53}" destId="{23C82963-4029-4DF0-AA1C-203CC5359E40}" srcOrd="1" destOrd="0" presId="urn:microsoft.com/office/officeart/2005/8/layout/hierarchy4"/>
    <dgm:cxn modelId="{92D0B64A-7FA4-4AD6-AF7E-497C82F77B8A}" type="presParOf" srcId="{A99158BB-E706-4A69-ABEC-1266B0B20A68}" destId="{1E5B687C-8DDA-47B4-9D74-CB5CD8564B70}" srcOrd="1" destOrd="0" presId="urn:microsoft.com/office/officeart/2005/8/layout/hierarchy4"/>
    <dgm:cxn modelId="{7285A0C2-2B5C-421F-9BD1-0B183F09B0DC}" type="presParOf" srcId="{A99158BB-E706-4A69-ABEC-1266B0B20A68}" destId="{BF60B0AB-B253-4802-9051-1AFC19C51177}" srcOrd="2" destOrd="0" presId="urn:microsoft.com/office/officeart/2005/8/layout/hierarchy4"/>
    <dgm:cxn modelId="{9CFBC975-67F1-4C69-AC41-66B5D19177F0}" type="presParOf" srcId="{BF60B0AB-B253-4802-9051-1AFC19C51177}" destId="{8D899F32-CAF5-43E8-9870-403956F998DE}" srcOrd="0" destOrd="0" presId="urn:microsoft.com/office/officeart/2005/8/layout/hierarchy4"/>
    <dgm:cxn modelId="{2406B62E-BDC6-4406-A917-FFF1C2D68093}" type="presParOf" srcId="{BF60B0AB-B253-4802-9051-1AFC19C51177}" destId="{E8452D30-0C49-46C1-8FE5-E2BF7ADE37C7}" srcOrd="1" destOrd="0" presId="urn:microsoft.com/office/officeart/2005/8/layout/hierarchy4"/>
    <dgm:cxn modelId="{A6C4EFD6-CC7A-41AD-AC1D-B2647A750F13}" type="presParOf" srcId="{A99158BB-E706-4A69-ABEC-1266B0B20A68}" destId="{9BAFC364-9CFE-4AFA-B96F-7A1E6A16E241}" srcOrd="3" destOrd="0" presId="urn:microsoft.com/office/officeart/2005/8/layout/hierarchy4"/>
    <dgm:cxn modelId="{1F5FBE75-5FB5-4690-9B3F-1C7DFE13E458}" type="presParOf" srcId="{A99158BB-E706-4A69-ABEC-1266B0B20A68}" destId="{F7CCADB4-A441-4406-A1B8-C086E4A42E66}" srcOrd="4" destOrd="0" presId="urn:microsoft.com/office/officeart/2005/8/layout/hierarchy4"/>
    <dgm:cxn modelId="{C1D2C9F2-F49C-4D99-BA1D-D784C25B42AC}" type="presParOf" srcId="{F7CCADB4-A441-4406-A1B8-C086E4A42E66}" destId="{CDE4C558-3A91-47CF-86EB-4371B02905C1}" srcOrd="0" destOrd="0" presId="urn:microsoft.com/office/officeart/2005/8/layout/hierarchy4"/>
    <dgm:cxn modelId="{FE1F7E18-DAE5-44C3-A245-097258039DF4}" type="presParOf" srcId="{F7CCADB4-A441-4406-A1B8-C086E4A42E66}" destId="{10004589-E9AA-48B9-B357-D40340CD378A}" srcOrd="1" destOrd="0" presId="urn:microsoft.com/office/officeart/2005/8/layout/hierarchy4"/>
    <dgm:cxn modelId="{AF159841-0529-49D7-8C1B-64253DA3BC87}" type="presParOf" srcId="{ED3EACF1-3F44-420E-A5A9-5E716163CE03}" destId="{A05DEEB9-07BB-410A-B5F4-0C010270A782}" srcOrd="3" destOrd="0" presId="urn:microsoft.com/office/officeart/2005/8/layout/hierarchy4"/>
    <dgm:cxn modelId="{F5086E56-0F6F-42E0-8AE6-1F44D7EA41C1}" type="presParOf" srcId="{ED3EACF1-3F44-420E-A5A9-5E716163CE03}" destId="{E3E193A4-0447-4A8E-B7E8-C8BFEE427725}" srcOrd="4" destOrd="0" presId="urn:microsoft.com/office/officeart/2005/8/layout/hierarchy4"/>
    <dgm:cxn modelId="{531A1E99-A03F-44A0-B020-B72D5B043F2E}" type="presParOf" srcId="{E3E193A4-0447-4A8E-B7E8-C8BFEE427725}" destId="{CD3A8499-1EC4-495A-8A15-5F0BBCC6A49A}" srcOrd="0" destOrd="0" presId="urn:microsoft.com/office/officeart/2005/8/layout/hierarchy4"/>
    <dgm:cxn modelId="{B530A6D2-DED6-4B00-A1A0-E0AD5668BAB4}" type="presParOf" srcId="{E3E193A4-0447-4A8E-B7E8-C8BFEE427725}" destId="{0D6B150E-9FBE-49D4-B5C9-EAEF642B1AB4}" srcOrd="1" destOrd="0" presId="urn:microsoft.com/office/officeart/2005/8/layout/hierarchy4"/>
    <dgm:cxn modelId="{CA050808-989B-4697-8222-F8F2BDBADFFC}" type="presParOf" srcId="{ED3EACF1-3F44-420E-A5A9-5E716163CE03}" destId="{7CD902E6-F9E0-4C3A-9AD6-D5D286D1A588}" srcOrd="5" destOrd="0" presId="urn:microsoft.com/office/officeart/2005/8/layout/hierarchy4"/>
    <dgm:cxn modelId="{F9AD6E46-6DD4-4640-8EA4-A2888B8B1C52}" type="presParOf" srcId="{ED3EACF1-3F44-420E-A5A9-5E716163CE03}" destId="{691BAF45-D737-421F-9820-279856C7A83E}" srcOrd="6" destOrd="0" presId="urn:microsoft.com/office/officeart/2005/8/layout/hierarchy4"/>
    <dgm:cxn modelId="{A1AB0E00-2961-4F28-B6E8-9C3327EAB87C}" type="presParOf" srcId="{691BAF45-D737-421F-9820-279856C7A83E}" destId="{2BDCF045-D02D-499A-938C-6A8F9010B1F6}" srcOrd="0" destOrd="0" presId="urn:microsoft.com/office/officeart/2005/8/layout/hierarchy4"/>
    <dgm:cxn modelId="{E50F8B09-473D-458A-9BF7-39B3FE88934F}" type="presParOf" srcId="{691BAF45-D737-421F-9820-279856C7A83E}" destId="{6D7E1B04-D423-4F52-BAE9-518F17B7777E}" srcOrd="1" destOrd="0" presId="urn:microsoft.com/office/officeart/2005/8/layout/hierarchy4"/>
    <dgm:cxn modelId="{F61761F8-A0B9-44DC-9871-02296BF8DF39}" type="presParOf" srcId="{691BAF45-D737-421F-9820-279856C7A83E}" destId="{89567D8B-EFCB-4A8D-874D-795039B3CD47}" srcOrd="2" destOrd="0" presId="urn:microsoft.com/office/officeart/2005/8/layout/hierarchy4"/>
    <dgm:cxn modelId="{E696C5BA-1C97-4991-80C4-33F0E2089B47}" type="presParOf" srcId="{89567D8B-EFCB-4A8D-874D-795039B3CD47}" destId="{600B3080-A2D5-4DF0-B791-169FCCBB6738}" srcOrd="0" destOrd="0" presId="urn:microsoft.com/office/officeart/2005/8/layout/hierarchy4"/>
    <dgm:cxn modelId="{9104DAE7-6322-48CB-AB3D-94A5AF95E3E8}" type="presParOf" srcId="{600B3080-A2D5-4DF0-B791-169FCCBB6738}" destId="{06D6984F-EDEB-446B-9AD3-A39C5B875929}" srcOrd="0" destOrd="0" presId="urn:microsoft.com/office/officeart/2005/8/layout/hierarchy4"/>
    <dgm:cxn modelId="{83805B60-F414-4B00-8A04-CBD1670C202B}" type="presParOf" srcId="{600B3080-A2D5-4DF0-B791-169FCCBB6738}" destId="{8C72994F-35E5-48BD-AC8E-8854BE3AB793}" srcOrd="1" destOrd="0" presId="urn:microsoft.com/office/officeart/2005/8/layout/hierarchy4"/>
    <dgm:cxn modelId="{33068E82-3DAC-483C-90FA-3793DADEA1C3}" type="presParOf" srcId="{89567D8B-EFCB-4A8D-874D-795039B3CD47}" destId="{A2BB7249-9DC2-4671-8066-8E6677622263}" srcOrd="1" destOrd="0" presId="urn:microsoft.com/office/officeart/2005/8/layout/hierarchy4"/>
    <dgm:cxn modelId="{E9FFACFC-44B9-4075-8232-F212D04262D6}" type="presParOf" srcId="{89567D8B-EFCB-4A8D-874D-795039B3CD47}" destId="{BA054320-C73B-4BF9-A5B5-4DA062570199}" srcOrd="2" destOrd="0" presId="urn:microsoft.com/office/officeart/2005/8/layout/hierarchy4"/>
    <dgm:cxn modelId="{60205F1E-ACB3-43FE-B18E-7B110E7C39AF}" type="presParOf" srcId="{BA054320-C73B-4BF9-A5B5-4DA062570199}" destId="{C6E75D01-B709-42DD-BB3A-D2A6E3A86A54}" srcOrd="0" destOrd="0" presId="urn:microsoft.com/office/officeart/2005/8/layout/hierarchy4"/>
    <dgm:cxn modelId="{09690A33-EC46-4DD5-8EBB-729E4248410F}" type="presParOf" srcId="{BA054320-C73B-4BF9-A5B5-4DA062570199}" destId="{A17822A4-FAD6-4A01-92C6-8F0FDAE83478}" srcOrd="1" destOrd="0" presId="urn:microsoft.com/office/officeart/2005/8/layout/hierarchy4"/>
    <dgm:cxn modelId="{E2DA419A-0BEC-42A2-B3F2-F5A46D0972FC}" type="presParOf" srcId="{89567D8B-EFCB-4A8D-874D-795039B3CD47}" destId="{7618E82C-CED0-4B27-953E-2ABD5AC78727}" srcOrd="3" destOrd="0" presId="urn:microsoft.com/office/officeart/2005/8/layout/hierarchy4"/>
    <dgm:cxn modelId="{252B3994-6779-418D-9FC0-F8D52BE6D02D}" type="presParOf" srcId="{89567D8B-EFCB-4A8D-874D-795039B3CD47}" destId="{B6B8932E-062A-4609-AC1F-61F24D8C1260}" srcOrd="4" destOrd="0" presId="urn:microsoft.com/office/officeart/2005/8/layout/hierarchy4"/>
    <dgm:cxn modelId="{376C300B-03D1-424D-B07A-56017B6112B2}" type="presParOf" srcId="{B6B8932E-062A-4609-AC1F-61F24D8C1260}" destId="{D98C62A2-0132-4FA1-ABF9-3D27B9CBCDCF}" srcOrd="0" destOrd="0" presId="urn:microsoft.com/office/officeart/2005/8/layout/hierarchy4"/>
    <dgm:cxn modelId="{A3198300-97B9-4E36-BA15-752A62897284}" type="presParOf" srcId="{B6B8932E-062A-4609-AC1F-61F24D8C1260}" destId="{A6D28831-1CB5-4EA4-93AA-409E6925B386}" srcOrd="1" destOrd="0" presId="urn:microsoft.com/office/officeart/2005/8/layout/hierarchy4"/>
    <dgm:cxn modelId="{382C7907-9021-43A7-8D10-C73BA37B63A3}" type="presParOf" srcId="{89567D8B-EFCB-4A8D-874D-795039B3CD47}" destId="{584A37BD-816C-4762-8A50-537DD53AD49E}" srcOrd="5" destOrd="0" presId="urn:microsoft.com/office/officeart/2005/8/layout/hierarchy4"/>
    <dgm:cxn modelId="{0C9587AC-8A56-476A-B77C-E6905E99B5F6}" type="presParOf" srcId="{89567D8B-EFCB-4A8D-874D-795039B3CD47}" destId="{5FE4640D-C30F-461D-A658-040619F9ECBE}" srcOrd="6" destOrd="0" presId="urn:microsoft.com/office/officeart/2005/8/layout/hierarchy4"/>
    <dgm:cxn modelId="{8DA0F614-5E3A-416B-8630-A45D0C9DC26F}" type="presParOf" srcId="{5FE4640D-C30F-461D-A658-040619F9ECBE}" destId="{BD389ECC-BFEB-4292-B847-1029DFA7CE82}" srcOrd="0" destOrd="0" presId="urn:microsoft.com/office/officeart/2005/8/layout/hierarchy4"/>
    <dgm:cxn modelId="{A38DE18A-2938-46DE-BB9E-5463561904CD}" type="presParOf" srcId="{5FE4640D-C30F-461D-A658-040619F9ECBE}" destId="{C5884FCE-2523-4DC5-86F3-F8AAA5EDF70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DDF955-E8E3-483C-9F20-00FF5D6424D5}" type="doc">
      <dgm:prSet loTypeId="urn:microsoft.com/office/officeart/2005/8/layout/hierarchy3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86DC484-93D5-4173-AE02-EE329513BC23}">
      <dgm:prSet phldrT="[Texte]"/>
      <dgm:spPr/>
      <dgm:t>
        <a:bodyPr/>
        <a:lstStyle/>
        <a:p>
          <a:r>
            <a:rPr lang="fr-FR" dirty="0" smtClean="0"/>
            <a:t>Olivia</a:t>
          </a:r>
          <a:endParaRPr lang="fr-FR" dirty="0"/>
        </a:p>
      </dgm:t>
    </dgm:pt>
    <dgm:pt modelId="{2231F09A-2A8E-4347-99BB-5A5B7F10CE38}" type="parTrans" cxnId="{BA8C229C-C25C-48A0-AFD9-E515BBD8E1D9}">
      <dgm:prSet/>
      <dgm:spPr/>
      <dgm:t>
        <a:bodyPr/>
        <a:lstStyle/>
        <a:p>
          <a:endParaRPr lang="fr-FR"/>
        </a:p>
      </dgm:t>
    </dgm:pt>
    <dgm:pt modelId="{E1E2588F-4B56-40F7-A9C3-999501BAB857}" type="sibTrans" cxnId="{BA8C229C-C25C-48A0-AFD9-E515BBD8E1D9}">
      <dgm:prSet/>
      <dgm:spPr/>
      <dgm:t>
        <a:bodyPr/>
        <a:lstStyle/>
        <a:p>
          <a:endParaRPr lang="fr-FR"/>
        </a:p>
      </dgm:t>
    </dgm:pt>
    <dgm:pt modelId="{16F5E2A0-8263-4AA7-9758-B3F5105C2CB1}">
      <dgm:prSet phldrT="[Texte]"/>
      <dgm:spPr/>
      <dgm:t>
        <a:bodyPr/>
        <a:lstStyle/>
        <a:p>
          <a:r>
            <a:rPr lang="fr-FR" dirty="0" smtClean="0"/>
            <a:t>Interface</a:t>
          </a:r>
          <a:endParaRPr lang="fr-FR" dirty="0"/>
        </a:p>
      </dgm:t>
    </dgm:pt>
    <dgm:pt modelId="{C9923941-6E33-4DAE-AB56-4E5FE9BF1476}" type="parTrans" cxnId="{B1DCBB4A-54C0-4D3E-A4F4-16397D78D5E8}">
      <dgm:prSet/>
      <dgm:spPr/>
      <dgm:t>
        <a:bodyPr/>
        <a:lstStyle/>
        <a:p>
          <a:endParaRPr lang="fr-FR"/>
        </a:p>
      </dgm:t>
    </dgm:pt>
    <dgm:pt modelId="{D39C517D-0BC4-4000-BA08-9E8842B28326}" type="sibTrans" cxnId="{B1DCBB4A-54C0-4D3E-A4F4-16397D78D5E8}">
      <dgm:prSet/>
      <dgm:spPr/>
      <dgm:t>
        <a:bodyPr/>
        <a:lstStyle/>
        <a:p>
          <a:endParaRPr lang="fr-FR"/>
        </a:p>
      </dgm:t>
    </dgm:pt>
    <dgm:pt modelId="{1A97338E-24A1-4A22-B0C9-4527649DE448}">
      <dgm:prSet phldrT="[Texte]"/>
      <dgm:spPr/>
      <dgm:t>
        <a:bodyPr/>
        <a:lstStyle/>
        <a:p>
          <a:r>
            <a:rPr lang="fr-FR" dirty="0" smtClean="0"/>
            <a:t>Gestion des données</a:t>
          </a:r>
          <a:endParaRPr lang="fr-FR" dirty="0"/>
        </a:p>
      </dgm:t>
    </dgm:pt>
    <dgm:pt modelId="{E2E81EDD-E6CD-44A7-ABB2-40B3799E64EB}" type="parTrans" cxnId="{4281A70B-7208-4A69-9905-9F602B3F5EBA}">
      <dgm:prSet/>
      <dgm:spPr/>
      <dgm:t>
        <a:bodyPr/>
        <a:lstStyle/>
        <a:p>
          <a:endParaRPr lang="fr-FR"/>
        </a:p>
      </dgm:t>
    </dgm:pt>
    <dgm:pt modelId="{9C68F1A9-7296-4B2A-8974-A50CE3163C1A}" type="sibTrans" cxnId="{4281A70B-7208-4A69-9905-9F602B3F5EBA}">
      <dgm:prSet/>
      <dgm:spPr/>
      <dgm:t>
        <a:bodyPr/>
        <a:lstStyle/>
        <a:p>
          <a:endParaRPr lang="fr-FR"/>
        </a:p>
      </dgm:t>
    </dgm:pt>
    <dgm:pt modelId="{DB2AD5B5-2EC5-401A-9B1C-1C0F78EBDBF6}">
      <dgm:prSet phldrT="[Texte]"/>
      <dgm:spPr/>
      <dgm:t>
        <a:bodyPr/>
        <a:lstStyle/>
        <a:p>
          <a:r>
            <a:rPr lang="fr-FR" dirty="0" smtClean="0"/>
            <a:t>Simon</a:t>
          </a:r>
          <a:endParaRPr lang="fr-FR" dirty="0"/>
        </a:p>
      </dgm:t>
    </dgm:pt>
    <dgm:pt modelId="{1ED8338E-9ED7-477D-B3AF-EE1A0BEF8B1A}" type="parTrans" cxnId="{56175119-3E29-41AB-BC9D-C733072DFF63}">
      <dgm:prSet/>
      <dgm:spPr/>
      <dgm:t>
        <a:bodyPr/>
        <a:lstStyle/>
        <a:p>
          <a:endParaRPr lang="fr-FR"/>
        </a:p>
      </dgm:t>
    </dgm:pt>
    <dgm:pt modelId="{94346B5B-22AB-4B3F-94B7-1843B3EA1511}" type="sibTrans" cxnId="{56175119-3E29-41AB-BC9D-C733072DFF63}">
      <dgm:prSet/>
      <dgm:spPr/>
      <dgm:t>
        <a:bodyPr/>
        <a:lstStyle/>
        <a:p>
          <a:endParaRPr lang="fr-FR"/>
        </a:p>
      </dgm:t>
    </dgm:pt>
    <dgm:pt modelId="{F54847D7-E07F-48AC-8262-1CE762E211E3}">
      <dgm:prSet phldrT="[Texte]"/>
      <dgm:spPr/>
      <dgm:t>
        <a:bodyPr/>
        <a:lstStyle/>
        <a:p>
          <a:r>
            <a:rPr lang="fr-FR" dirty="0" smtClean="0"/>
            <a:t>Systèmes de jeux</a:t>
          </a:r>
          <a:endParaRPr lang="fr-FR" dirty="0"/>
        </a:p>
      </dgm:t>
    </dgm:pt>
    <dgm:pt modelId="{88230482-A8F7-4DA9-92F5-43A9FD3BD057}" type="parTrans" cxnId="{388E7A8A-19B0-462E-9CA8-6C3964D69EB3}">
      <dgm:prSet/>
      <dgm:spPr/>
      <dgm:t>
        <a:bodyPr/>
        <a:lstStyle/>
        <a:p>
          <a:endParaRPr lang="fr-FR"/>
        </a:p>
      </dgm:t>
    </dgm:pt>
    <dgm:pt modelId="{9C64C3CA-41FE-46A1-9B90-293DE50B296E}" type="sibTrans" cxnId="{388E7A8A-19B0-462E-9CA8-6C3964D69EB3}">
      <dgm:prSet/>
      <dgm:spPr/>
      <dgm:t>
        <a:bodyPr/>
        <a:lstStyle/>
        <a:p>
          <a:endParaRPr lang="fr-FR"/>
        </a:p>
      </dgm:t>
    </dgm:pt>
    <dgm:pt modelId="{66DBD1C9-29C1-4137-B9E8-EEF4AF6F96E0}">
      <dgm:prSet phldrT="[Texte]"/>
      <dgm:spPr/>
      <dgm:t>
        <a:bodyPr/>
        <a:lstStyle/>
        <a:p>
          <a:r>
            <a:rPr lang="fr-FR" dirty="0" smtClean="0"/>
            <a:t>Intelligences artificielles</a:t>
          </a:r>
          <a:endParaRPr lang="fr-FR" dirty="0"/>
        </a:p>
      </dgm:t>
    </dgm:pt>
    <dgm:pt modelId="{66294133-362F-443C-B907-81F16CB6B183}" type="parTrans" cxnId="{EAEA18E4-37D0-4072-B089-D69B81E45A88}">
      <dgm:prSet/>
      <dgm:spPr/>
      <dgm:t>
        <a:bodyPr/>
        <a:lstStyle/>
        <a:p>
          <a:endParaRPr lang="fr-FR"/>
        </a:p>
      </dgm:t>
    </dgm:pt>
    <dgm:pt modelId="{7C50334E-E0AA-4EBD-B025-534156050223}" type="sibTrans" cxnId="{EAEA18E4-37D0-4072-B089-D69B81E45A88}">
      <dgm:prSet/>
      <dgm:spPr/>
      <dgm:t>
        <a:bodyPr/>
        <a:lstStyle/>
        <a:p>
          <a:endParaRPr lang="fr-FR"/>
        </a:p>
      </dgm:t>
    </dgm:pt>
    <dgm:pt modelId="{50D8D612-06E3-4A91-BF40-9E5BCEB94BC5}">
      <dgm:prSet phldrT="[Texte]"/>
      <dgm:spPr/>
      <dgm:t>
        <a:bodyPr/>
        <a:lstStyle/>
        <a:p>
          <a:r>
            <a:rPr lang="fr-FR" dirty="0" smtClean="0"/>
            <a:t>Mécaniques de base</a:t>
          </a:r>
          <a:endParaRPr lang="fr-FR" dirty="0"/>
        </a:p>
      </dgm:t>
    </dgm:pt>
    <dgm:pt modelId="{BC394870-EE33-41C3-9667-F5DF00BA2FEA}" type="parTrans" cxnId="{892D1CE8-F258-4157-A45F-A2F9B059471A}">
      <dgm:prSet/>
      <dgm:spPr/>
      <dgm:t>
        <a:bodyPr/>
        <a:lstStyle/>
        <a:p>
          <a:endParaRPr lang="fr-FR"/>
        </a:p>
      </dgm:t>
    </dgm:pt>
    <dgm:pt modelId="{8B80C16E-5807-40F4-8F5C-8AAE986BA1B6}" type="sibTrans" cxnId="{892D1CE8-F258-4157-A45F-A2F9B059471A}">
      <dgm:prSet/>
      <dgm:spPr/>
      <dgm:t>
        <a:bodyPr/>
        <a:lstStyle/>
        <a:p>
          <a:endParaRPr lang="fr-FR"/>
        </a:p>
      </dgm:t>
    </dgm:pt>
    <dgm:pt modelId="{B73AC2EB-D7D3-4AD8-9887-BC8BA005748A}">
      <dgm:prSet phldrT="[Texte]"/>
      <dgm:spPr/>
      <dgm:t>
        <a:bodyPr/>
        <a:lstStyle/>
        <a:p>
          <a:r>
            <a:rPr lang="fr-FR" dirty="0" smtClean="0"/>
            <a:t>Mode de jeu</a:t>
          </a:r>
          <a:endParaRPr lang="fr-FR" dirty="0"/>
        </a:p>
      </dgm:t>
    </dgm:pt>
    <dgm:pt modelId="{03C9ECB5-4A61-4D96-ABF8-E259F60AF681}" type="parTrans" cxnId="{BA43D7A3-9C77-497A-8A94-DE40982559C6}">
      <dgm:prSet/>
      <dgm:spPr/>
      <dgm:t>
        <a:bodyPr/>
        <a:lstStyle/>
        <a:p>
          <a:endParaRPr lang="fr-FR"/>
        </a:p>
      </dgm:t>
    </dgm:pt>
    <dgm:pt modelId="{ABB25055-0FA1-4CCA-9D12-9A8EAD828A21}" type="sibTrans" cxnId="{BA43D7A3-9C77-497A-8A94-DE40982559C6}">
      <dgm:prSet/>
      <dgm:spPr/>
      <dgm:t>
        <a:bodyPr/>
        <a:lstStyle/>
        <a:p>
          <a:endParaRPr lang="fr-FR"/>
        </a:p>
      </dgm:t>
    </dgm:pt>
    <dgm:pt modelId="{090D00CD-CE6B-4CA5-B9E2-F35016F4FC8C}">
      <dgm:prSet phldrT="[Texte]"/>
      <dgm:spPr/>
      <dgm:t>
        <a:bodyPr/>
        <a:lstStyle/>
        <a:p>
          <a:r>
            <a:rPr lang="fr-FR" dirty="0" smtClean="0"/>
            <a:t>Solo / Multi</a:t>
          </a:r>
          <a:endParaRPr lang="fr-FR" dirty="0"/>
        </a:p>
      </dgm:t>
    </dgm:pt>
    <dgm:pt modelId="{A28177FB-E96B-4129-A734-471D8322644C}" type="parTrans" cxnId="{06DDB6C5-A40C-42B8-957F-DA7F59EEA67F}">
      <dgm:prSet/>
      <dgm:spPr/>
      <dgm:t>
        <a:bodyPr/>
        <a:lstStyle/>
        <a:p>
          <a:endParaRPr lang="fr-FR"/>
        </a:p>
      </dgm:t>
    </dgm:pt>
    <dgm:pt modelId="{8AC40926-CB8C-4DE0-B43D-9FFFA96D046C}" type="sibTrans" cxnId="{06DDB6C5-A40C-42B8-957F-DA7F59EEA67F}">
      <dgm:prSet/>
      <dgm:spPr/>
      <dgm:t>
        <a:bodyPr/>
        <a:lstStyle/>
        <a:p>
          <a:endParaRPr lang="fr-FR"/>
        </a:p>
      </dgm:t>
    </dgm:pt>
    <dgm:pt modelId="{28E29EA0-0AD6-42D3-B88F-44D5AB28D7AE}">
      <dgm:prSet phldrT="[Texte]"/>
      <dgm:spPr/>
      <dgm:t>
        <a:bodyPr/>
        <a:lstStyle/>
        <a:p>
          <a:r>
            <a:rPr lang="fr-FR" dirty="0" smtClean="0"/>
            <a:t>Menu</a:t>
          </a:r>
          <a:endParaRPr lang="fr-FR" dirty="0"/>
        </a:p>
      </dgm:t>
    </dgm:pt>
    <dgm:pt modelId="{CC7F0C86-88E7-4129-97FC-D4468344F4B8}" type="parTrans" cxnId="{DF71EAFB-CC4D-44BA-B9AF-273E4BCAFBED}">
      <dgm:prSet/>
      <dgm:spPr/>
      <dgm:t>
        <a:bodyPr/>
        <a:lstStyle/>
        <a:p>
          <a:endParaRPr lang="fr-FR"/>
        </a:p>
      </dgm:t>
    </dgm:pt>
    <dgm:pt modelId="{85788EEC-F0BE-4A39-95FB-A5501C22C43F}" type="sibTrans" cxnId="{DF71EAFB-CC4D-44BA-B9AF-273E4BCAFBED}">
      <dgm:prSet/>
      <dgm:spPr/>
      <dgm:t>
        <a:bodyPr/>
        <a:lstStyle/>
        <a:p>
          <a:endParaRPr lang="fr-FR"/>
        </a:p>
      </dgm:t>
    </dgm:pt>
    <dgm:pt modelId="{03414CF2-3CB4-472E-8049-DECDB7DFFC1B}">
      <dgm:prSet phldrT="[Texte]"/>
      <dgm:spPr/>
      <dgm:t>
        <a:bodyPr/>
        <a:lstStyle/>
        <a:p>
          <a:r>
            <a:rPr lang="fr-FR" dirty="0" smtClean="0"/>
            <a:t>En jeu</a:t>
          </a:r>
          <a:endParaRPr lang="fr-FR" dirty="0"/>
        </a:p>
      </dgm:t>
    </dgm:pt>
    <dgm:pt modelId="{CCB40CE0-9B3E-44F7-A367-55D1F9E1AAE4}" type="parTrans" cxnId="{3611653A-A8B8-4F29-B51D-8308EC4CF5CD}">
      <dgm:prSet/>
      <dgm:spPr/>
      <dgm:t>
        <a:bodyPr/>
        <a:lstStyle/>
        <a:p>
          <a:endParaRPr lang="fr-FR"/>
        </a:p>
      </dgm:t>
    </dgm:pt>
    <dgm:pt modelId="{A616F67D-B336-4D24-8B7E-BF3B32E0F41C}" type="sibTrans" cxnId="{3611653A-A8B8-4F29-B51D-8308EC4CF5CD}">
      <dgm:prSet/>
      <dgm:spPr/>
      <dgm:t>
        <a:bodyPr/>
        <a:lstStyle/>
        <a:p>
          <a:endParaRPr lang="fr-FR"/>
        </a:p>
      </dgm:t>
    </dgm:pt>
    <dgm:pt modelId="{3D8CBC2D-BD4E-412A-A065-822D61CE631F}">
      <dgm:prSet phldrT="[Texte]"/>
      <dgm:spPr/>
      <dgm:t>
        <a:bodyPr/>
        <a:lstStyle/>
        <a:p>
          <a:r>
            <a:rPr lang="fr-FR" dirty="0" smtClean="0"/>
            <a:t>Profil</a:t>
          </a:r>
          <a:endParaRPr lang="fr-FR" dirty="0"/>
        </a:p>
      </dgm:t>
    </dgm:pt>
    <dgm:pt modelId="{584A8291-1802-4047-A591-2DFCB19A752E}" type="parTrans" cxnId="{FBC9D322-A01A-411F-AC90-ACB37EF0A386}">
      <dgm:prSet/>
      <dgm:spPr/>
      <dgm:t>
        <a:bodyPr/>
        <a:lstStyle/>
        <a:p>
          <a:endParaRPr lang="fr-FR"/>
        </a:p>
      </dgm:t>
    </dgm:pt>
    <dgm:pt modelId="{A91C0170-108A-41B0-B449-D5801B2AED49}" type="sibTrans" cxnId="{FBC9D322-A01A-411F-AC90-ACB37EF0A386}">
      <dgm:prSet/>
      <dgm:spPr/>
      <dgm:t>
        <a:bodyPr/>
        <a:lstStyle/>
        <a:p>
          <a:endParaRPr lang="fr-FR"/>
        </a:p>
      </dgm:t>
    </dgm:pt>
    <dgm:pt modelId="{666B7066-095C-4C5B-B2F6-A15DE87D5ABE}">
      <dgm:prSet phldrT="[Texte]"/>
      <dgm:spPr/>
      <dgm:t>
        <a:bodyPr/>
        <a:lstStyle/>
        <a:p>
          <a:r>
            <a:rPr lang="fr-FR" dirty="0" smtClean="0"/>
            <a:t>Données utilisateurs</a:t>
          </a:r>
          <a:endParaRPr lang="fr-FR" dirty="0"/>
        </a:p>
      </dgm:t>
    </dgm:pt>
    <dgm:pt modelId="{8A016D17-982F-4744-ABDB-811E2FBA9396}" type="parTrans" cxnId="{C6A6434A-9375-4944-9E32-A494F866F6EE}">
      <dgm:prSet/>
      <dgm:spPr/>
      <dgm:t>
        <a:bodyPr/>
        <a:lstStyle/>
        <a:p>
          <a:endParaRPr lang="fr-FR"/>
        </a:p>
      </dgm:t>
    </dgm:pt>
    <dgm:pt modelId="{310818DA-2777-467D-A808-3115574442B5}" type="sibTrans" cxnId="{C6A6434A-9375-4944-9E32-A494F866F6EE}">
      <dgm:prSet/>
      <dgm:spPr/>
      <dgm:t>
        <a:bodyPr/>
        <a:lstStyle/>
        <a:p>
          <a:endParaRPr lang="fr-FR"/>
        </a:p>
      </dgm:t>
    </dgm:pt>
    <dgm:pt modelId="{144E17A7-34AC-4C2A-903E-69536B56D472}" type="pres">
      <dgm:prSet presAssocID="{6DDDF955-E8E3-483C-9F20-00FF5D6424D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234A4E-90E4-41BB-B187-83CCA00ED26C}" type="pres">
      <dgm:prSet presAssocID="{386DC484-93D5-4173-AE02-EE329513BC23}" presName="root" presStyleCnt="0"/>
      <dgm:spPr/>
    </dgm:pt>
    <dgm:pt modelId="{3F5E23C8-6B2A-47BE-8363-FF54F1B920FE}" type="pres">
      <dgm:prSet presAssocID="{386DC484-93D5-4173-AE02-EE329513BC23}" presName="rootComposite" presStyleCnt="0"/>
      <dgm:spPr/>
    </dgm:pt>
    <dgm:pt modelId="{91EA1957-5247-4C56-B6FE-5354A4DE8F3D}" type="pres">
      <dgm:prSet presAssocID="{386DC484-93D5-4173-AE02-EE329513BC23}" presName="rootText" presStyleLbl="node1" presStyleIdx="0" presStyleCnt="2"/>
      <dgm:spPr/>
      <dgm:t>
        <a:bodyPr/>
        <a:lstStyle/>
        <a:p>
          <a:endParaRPr lang="fr-FR"/>
        </a:p>
      </dgm:t>
    </dgm:pt>
    <dgm:pt modelId="{A9A52102-8CAB-406F-98AC-1E9ACCE32C2D}" type="pres">
      <dgm:prSet presAssocID="{386DC484-93D5-4173-AE02-EE329513BC23}" presName="rootConnector" presStyleLbl="node1" presStyleIdx="0" presStyleCnt="2"/>
      <dgm:spPr/>
    </dgm:pt>
    <dgm:pt modelId="{EDC49465-2FB1-4D67-BAE4-2C5A2FE11D2A}" type="pres">
      <dgm:prSet presAssocID="{386DC484-93D5-4173-AE02-EE329513BC23}" presName="childShape" presStyleCnt="0"/>
      <dgm:spPr/>
    </dgm:pt>
    <dgm:pt modelId="{C52A2CCB-D58F-479B-A197-7B382995D12F}" type="pres">
      <dgm:prSet presAssocID="{C9923941-6E33-4DAE-AB56-4E5FE9BF1476}" presName="Name13" presStyleLbl="parChTrans1D2" presStyleIdx="0" presStyleCnt="4"/>
      <dgm:spPr/>
    </dgm:pt>
    <dgm:pt modelId="{EB8E451D-4BF7-49D0-8E3F-9238F480CAD4}" type="pres">
      <dgm:prSet presAssocID="{16F5E2A0-8263-4AA7-9758-B3F5105C2CB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ADE0B9-E349-4E5A-A1F8-4B0946D0D399}" type="pres">
      <dgm:prSet presAssocID="{E2E81EDD-E6CD-44A7-ABB2-40B3799E64EB}" presName="Name13" presStyleLbl="parChTrans1D2" presStyleIdx="1" presStyleCnt="4"/>
      <dgm:spPr/>
    </dgm:pt>
    <dgm:pt modelId="{0FCB4556-51CD-49FD-8E59-D8F52D3BDF02}" type="pres">
      <dgm:prSet presAssocID="{1A97338E-24A1-4A22-B0C9-4527649DE448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0C88A7-03E1-43A7-AE86-1F0801C75ED9}" type="pres">
      <dgm:prSet presAssocID="{DB2AD5B5-2EC5-401A-9B1C-1C0F78EBDBF6}" presName="root" presStyleCnt="0"/>
      <dgm:spPr/>
    </dgm:pt>
    <dgm:pt modelId="{CAAAD862-CAAF-419A-A270-244AB75C93EF}" type="pres">
      <dgm:prSet presAssocID="{DB2AD5B5-2EC5-401A-9B1C-1C0F78EBDBF6}" presName="rootComposite" presStyleCnt="0"/>
      <dgm:spPr/>
    </dgm:pt>
    <dgm:pt modelId="{076724CC-6455-48DE-9E23-68208D15650D}" type="pres">
      <dgm:prSet presAssocID="{DB2AD5B5-2EC5-401A-9B1C-1C0F78EBDBF6}" presName="rootText" presStyleLbl="node1" presStyleIdx="1" presStyleCnt="2"/>
      <dgm:spPr/>
    </dgm:pt>
    <dgm:pt modelId="{F6C5BB1E-E57F-42FB-94C8-25C519E08500}" type="pres">
      <dgm:prSet presAssocID="{DB2AD5B5-2EC5-401A-9B1C-1C0F78EBDBF6}" presName="rootConnector" presStyleLbl="node1" presStyleIdx="1" presStyleCnt="2"/>
      <dgm:spPr/>
    </dgm:pt>
    <dgm:pt modelId="{C3F625EE-EA31-4115-8882-DAA289B9C5C4}" type="pres">
      <dgm:prSet presAssocID="{DB2AD5B5-2EC5-401A-9B1C-1C0F78EBDBF6}" presName="childShape" presStyleCnt="0"/>
      <dgm:spPr/>
    </dgm:pt>
    <dgm:pt modelId="{57F0095A-05E7-40B4-BACC-B68A3A61B688}" type="pres">
      <dgm:prSet presAssocID="{88230482-A8F7-4DA9-92F5-43A9FD3BD057}" presName="Name13" presStyleLbl="parChTrans1D2" presStyleIdx="2" presStyleCnt="4"/>
      <dgm:spPr/>
    </dgm:pt>
    <dgm:pt modelId="{0A0E6461-6F3F-4F95-86FB-F673DD2B4FA0}" type="pres">
      <dgm:prSet presAssocID="{F54847D7-E07F-48AC-8262-1CE762E211E3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C8C853-492B-4415-A982-BC709D7A441A}" type="pres">
      <dgm:prSet presAssocID="{66294133-362F-443C-B907-81F16CB6B183}" presName="Name13" presStyleLbl="parChTrans1D2" presStyleIdx="3" presStyleCnt="4"/>
      <dgm:spPr/>
    </dgm:pt>
    <dgm:pt modelId="{0C5CA2D0-6B80-469E-A7AC-DCBF3B9B0F8C}" type="pres">
      <dgm:prSet presAssocID="{66DBD1C9-29C1-4137-B9E8-EEF4AF6F96E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892D1CE8-F258-4157-A45F-A2F9B059471A}" srcId="{F54847D7-E07F-48AC-8262-1CE762E211E3}" destId="{50D8D612-06E3-4A91-BF40-9E5BCEB94BC5}" srcOrd="0" destOrd="0" parTransId="{BC394870-EE33-41C3-9667-F5DF00BA2FEA}" sibTransId="{8B80C16E-5807-40F4-8F5C-8AAE986BA1B6}"/>
    <dgm:cxn modelId="{03BA7351-5529-449A-BE35-ABD9D9143D42}" type="presOf" srcId="{3D8CBC2D-BD4E-412A-A065-822D61CE631F}" destId="{0FCB4556-51CD-49FD-8E59-D8F52D3BDF02}" srcOrd="0" destOrd="1" presId="urn:microsoft.com/office/officeart/2005/8/layout/hierarchy3"/>
    <dgm:cxn modelId="{1D72EFCC-D54D-4E7D-8565-8EA98AF77DF7}" type="presOf" srcId="{F54847D7-E07F-48AC-8262-1CE762E211E3}" destId="{0A0E6461-6F3F-4F95-86FB-F673DD2B4FA0}" srcOrd="0" destOrd="0" presId="urn:microsoft.com/office/officeart/2005/8/layout/hierarchy3"/>
    <dgm:cxn modelId="{2D6C6077-A244-497C-9B04-DE347AC1DEA3}" type="presOf" srcId="{6DDDF955-E8E3-483C-9F20-00FF5D6424D5}" destId="{144E17A7-34AC-4C2A-903E-69536B56D472}" srcOrd="0" destOrd="0" presId="urn:microsoft.com/office/officeart/2005/8/layout/hierarchy3"/>
    <dgm:cxn modelId="{B1DCBB4A-54C0-4D3E-A4F4-16397D78D5E8}" srcId="{386DC484-93D5-4173-AE02-EE329513BC23}" destId="{16F5E2A0-8263-4AA7-9758-B3F5105C2CB1}" srcOrd="0" destOrd="0" parTransId="{C9923941-6E33-4DAE-AB56-4E5FE9BF1476}" sibTransId="{D39C517D-0BC4-4000-BA08-9E8842B28326}"/>
    <dgm:cxn modelId="{DF71EAFB-CC4D-44BA-B9AF-273E4BCAFBED}" srcId="{16F5E2A0-8263-4AA7-9758-B3F5105C2CB1}" destId="{28E29EA0-0AD6-42D3-B88F-44D5AB28D7AE}" srcOrd="0" destOrd="0" parTransId="{CC7F0C86-88E7-4129-97FC-D4468344F4B8}" sibTransId="{85788EEC-F0BE-4A39-95FB-A5501C22C43F}"/>
    <dgm:cxn modelId="{06DDB6C5-A40C-42B8-957F-DA7F59EEA67F}" srcId="{F54847D7-E07F-48AC-8262-1CE762E211E3}" destId="{090D00CD-CE6B-4CA5-B9E2-F35016F4FC8C}" srcOrd="2" destOrd="0" parTransId="{A28177FB-E96B-4129-A734-471D8322644C}" sibTransId="{8AC40926-CB8C-4DE0-B43D-9FFFA96D046C}"/>
    <dgm:cxn modelId="{DCDF9ACC-0AFC-46D6-B612-D3BF14C9473B}" type="presOf" srcId="{DB2AD5B5-2EC5-401A-9B1C-1C0F78EBDBF6}" destId="{F6C5BB1E-E57F-42FB-94C8-25C519E08500}" srcOrd="1" destOrd="0" presId="urn:microsoft.com/office/officeart/2005/8/layout/hierarchy3"/>
    <dgm:cxn modelId="{BA43D7A3-9C77-497A-8A94-DE40982559C6}" srcId="{F54847D7-E07F-48AC-8262-1CE762E211E3}" destId="{B73AC2EB-D7D3-4AD8-9887-BC8BA005748A}" srcOrd="1" destOrd="0" parTransId="{03C9ECB5-4A61-4D96-ABF8-E259F60AF681}" sibTransId="{ABB25055-0FA1-4CCA-9D12-9A8EAD828A21}"/>
    <dgm:cxn modelId="{88314C0D-A47E-4929-8034-C9D1F37F70F7}" type="presOf" srcId="{DB2AD5B5-2EC5-401A-9B1C-1C0F78EBDBF6}" destId="{076724CC-6455-48DE-9E23-68208D15650D}" srcOrd="0" destOrd="0" presId="urn:microsoft.com/office/officeart/2005/8/layout/hierarchy3"/>
    <dgm:cxn modelId="{C6A6434A-9375-4944-9E32-A494F866F6EE}" srcId="{1A97338E-24A1-4A22-B0C9-4527649DE448}" destId="{666B7066-095C-4C5B-B2F6-A15DE87D5ABE}" srcOrd="1" destOrd="0" parTransId="{8A016D17-982F-4744-ABDB-811E2FBA9396}" sibTransId="{310818DA-2777-467D-A808-3115574442B5}"/>
    <dgm:cxn modelId="{E9B3F1BA-3187-42A7-8C87-566FBBCB2C75}" type="presOf" srcId="{B73AC2EB-D7D3-4AD8-9887-BC8BA005748A}" destId="{0A0E6461-6F3F-4F95-86FB-F673DD2B4FA0}" srcOrd="0" destOrd="2" presId="urn:microsoft.com/office/officeart/2005/8/layout/hierarchy3"/>
    <dgm:cxn modelId="{9867A4BD-EF44-440D-BEAC-03C12E66436D}" type="presOf" srcId="{88230482-A8F7-4DA9-92F5-43A9FD3BD057}" destId="{57F0095A-05E7-40B4-BACC-B68A3A61B688}" srcOrd="0" destOrd="0" presId="urn:microsoft.com/office/officeart/2005/8/layout/hierarchy3"/>
    <dgm:cxn modelId="{9040661E-5C5A-494E-89E2-A4669F38B269}" type="presOf" srcId="{1A97338E-24A1-4A22-B0C9-4527649DE448}" destId="{0FCB4556-51CD-49FD-8E59-D8F52D3BDF02}" srcOrd="0" destOrd="0" presId="urn:microsoft.com/office/officeart/2005/8/layout/hierarchy3"/>
    <dgm:cxn modelId="{388E7A8A-19B0-462E-9CA8-6C3964D69EB3}" srcId="{DB2AD5B5-2EC5-401A-9B1C-1C0F78EBDBF6}" destId="{F54847D7-E07F-48AC-8262-1CE762E211E3}" srcOrd="0" destOrd="0" parTransId="{88230482-A8F7-4DA9-92F5-43A9FD3BD057}" sibTransId="{9C64C3CA-41FE-46A1-9B90-293DE50B296E}"/>
    <dgm:cxn modelId="{56175119-3E29-41AB-BC9D-C733072DFF63}" srcId="{6DDDF955-E8E3-483C-9F20-00FF5D6424D5}" destId="{DB2AD5B5-2EC5-401A-9B1C-1C0F78EBDBF6}" srcOrd="1" destOrd="0" parTransId="{1ED8338E-9ED7-477D-B3AF-EE1A0BEF8B1A}" sibTransId="{94346B5B-22AB-4B3F-94B7-1843B3EA1511}"/>
    <dgm:cxn modelId="{BA8C229C-C25C-48A0-AFD9-E515BBD8E1D9}" srcId="{6DDDF955-E8E3-483C-9F20-00FF5D6424D5}" destId="{386DC484-93D5-4173-AE02-EE329513BC23}" srcOrd="0" destOrd="0" parTransId="{2231F09A-2A8E-4347-99BB-5A5B7F10CE38}" sibTransId="{E1E2588F-4B56-40F7-A9C3-999501BAB857}"/>
    <dgm:cxn modelId="{4281A70B-7208-4A69-9905-9F602B3F5EBA}" srcId="{386DC484-93D5-4173-AE02-EE329513BC23}" destId="{1A97338E-24A1-4A22-B0C9-4527649DE448}" srcOrd="1" destOrd="0" parTransId="{E2E81EDD-E6CD-44A7-ABB2-40B3799E64EB}" sibTransId="{9C68F1A9-7296-4B2A-8974-A50CE3163C1A}"/>
    <dgm:cxn modelId="{D1E66623-32F4-4B12-BE98-25D88F4A1968}" type="presOf" srcId="{66294133-362F-443C-B907-81F16CB6B183}" destId="{7CC8C853-492B-4415-A982-BC709D7A441A}" srcOrd="0" destOrd="0" presId="urn:microsoft.com/office/officeart/2005/8/layout/hierarchy3"/>
    <dgm:cxn modelId="{29B1AC2C-25F9-44FA-A15F-1A1EB2AA6628}" type="presOf" srcId="{28E29EA0-0AD6-42D3-B88F-44D5AB28D7AE}" destId="{EB8E451D-4BF7-49D0-8E3F-9238F480CAD4}" srcOrd="0" destOrd="1" presId="urn:microsoft.com/office/officeart/2005/8/layout/hierarchy3"/>
    <dgm:cxn modelId="{5AB55243-515C-462F-862B-5BCE4F17ACBD}" type="presOf" srcId="{16F5E2A0-8263-4AA7-9758-B3F5105C2CB1}" destId="{EB8E451D-4BF7-49D0-8E3F-9238F480CAD4}" srcOrd="0" destOrd="0" presId="urn:microsoft.com/office/officeart/2005/8/layout/hierarchy3"/>
    <dgm:cxn modelId="{9A047735-F9CD-40EB-A53B-BAE0A74BC766}" type="presOf" srcId="{C9923941-6E33-4DAE-AB56-4E5FE9BF1476}" destId="{C52A2CCB-D58F-479B-A197-7B382995D12F}" srcOrd="0" destOrd="0" presId="urn:microsoft.com/office/officeart/2005/8/layout/hierarchy3"/>
    <dgm:cxn modelId="{9F7ED2F1-011D-49F3-8BF9-B70584EAC394}" type="presOf" srcId="{E2E81EDD-E6CD-44A7-ABB2-40B3799E64EB}" destId="{B7ADE0B9-E349-4E5A-A1F8-4B0946D0D399}" srcOrd="0" destOrd="0" presId="urn:microsoft.com/office/officeart/2005/8/layout/hierarchy3"/>
    <dgm:cxn modelId="{EAEA18E4-37D0-4072-B089-D69B81E45A88}" srcId="{DB2AD5B5-2EC5-401A-9B1C-1C0F78EBDBF6}" destId="{66DBD1C9-29C1-4137-B9E8-EEF4AF6F96E0}" srcOrd="1" destOrd="0" parTransId="{66294133-362F-443C-B907-81F16CB6B183}" sibTransId="{7C50334E-E0AA-4EBD-B025-534156050223}"/>
    <dgm:cxn modelId="{FBC9D322-A01A-411F-AC90-ACB37EF0A386}" srcId="{1A97338E-24A1-4A22-B0C9-4527649DE448}" destId="{3D8CBC2D-BD4E-412A-A065-822D61CE631F}" srcOrd="0" destOrd="0" parTransId="{584A8291-1802-4047-A591-2DFCB19A752E}" sibTransId="{A91C0170-108A-41B0-B449-D5801B2AED49}"/>
    <dgm:cxn modelId="{C4400FCF-252B-4C54-A3B3-7C47599BDD5B}" type="presOf" srcId="{66DBD1C9-29C1-4137-B9E8-EEF4AF6F96E0}" destId="{0C5CA2D0-6B80-469E-A7AC-DCBF3B9B0F8C}" srcOrd="0" destOrd="0" presId="urn:microsoft.com/office/officeart/2005/8/layout/hierarchy3"/>
    <dgm:cxn modelId="{3611653A-A8B8-4F29-B51D-8308EC4CF5CD}" srcId="{16F5E2A0-8263-4AA7-9758-B3F5105C2CB1}" destId="{03414CF2-3CB4-472E-8049-DECDB7DFFC1B}" srcOrd="1" destOrd="0" parTransId="{CCB40CE0-9B3E-44F7-A367-55D1F9E1AAE4}" sibTransId="{A616F67D-B336-4D24-8B7E-BF3B32E0F41C}"/>
    <dgm:cxn modelId="{F73D0E4C-70BC-4622-B3CF-C67BA4087BF0}" type="presOf" srcId="{386DC484-93D5-4173-AE02-EE329513BC23}" destId="{A9A52102-8CAB-406F-98AC-1E9ACCE32C2D}" srcOrd="1" destOrd="0" presId="urn:microsoft.com/office/officeart/2005/8/layout/hierarchy3"/>
    <dgm:cxn modelId="{E89F8F94-E8EF-4CF9-A354-B0EA3BC3B7AC}" type="presOf" srcId="{386DC484-93D5-4173-AE02-EE329513BC23}" destId="{91EA1957-5247-4C56-B6FE-5354A4DE8F3D}" srcOrd="0" destOrd="0" presId="urn:microsoft.com/office/officeart/2005/8/layout/hierarchy3"/>
    <dgm:cxn modelId="{0B4B3DCA-822C-48E6-A5E0-8109867CB3E5}" type="presOf" srcId="{50D8D612-06E3-4A91-BF40-9E5BCEB94BC5}" destId="{0A0E6461-6F3F-4F95-86FB-F673DD2B4FA0}" srcOrd="0" destOrd="1" presId="urn:microsoft.com/office/officeart/2005/8/layout/hierarchy3"/>
    <dgm:cxn modelId="{1002492A-7B6E-463E-92FD-0002A0D8E769}" type="presOf" srcId="{03414CF2-3CB4-472E-8049-DECDB7DFFC1B}" destId="{EB8E451D-4BF7-49D0-8E3F-9238F480CAD4}" srcOrd="0" destOrd="2" presId="urn:microsoft.com/office/officeart/2005/8/layout/hierarchy3"/>
    <dgm:cxn modelId="{CDE40F38-0B43-4E56-9782-D27413219737}" type="presOf" srcId="{666B7066-095C-4C5B-B2F6-A15DE87D5ABE}" destId="{0FCB4556-51CD-49FD-8E59-D8F52D3BDF02}" srcOrd="0" destOrd="2" presId="urn:microsoft.com/office/officeart/2005/8/layout/hierarchy3"/>
    <dgm:cxn modelId="{15542D01-F173-4324-83F8-39FF38DF17C7}" type="presOf" srcId="{090D00CD-CE6B-4CA5-B9E2-F35016F4FC8C}" destId="{0A0E6461-6F3F-4F95-86FB-F673DD2B4FA0}" srcOrd="0" destOrd="3" presId="urn:microsoft.com/office/officeart/2005/8/layout/hierarchy3"/>
    <dgm:cxn modelId="{773C4E69-2CBD-4B20-A1A4-6CEF2F329672}" type="presParOf" srcId="{144E17A7-34AC-4C2A-903E-69536B56D472}" destId="{3A234A4E-90E4-41BB-B187-83CCA00ED26C}" srcOrd="0" destOrd="0" presId="urn:microsoft.com/office/officeart/2005/8/layout/hierarchy3"/>
    <dgm:cxn modelId="{BAEBC947-1FAD-4611-9444-EB4D59F7F29D}" type="presParOf" srcId="{3A234A4E-90E4-41BB-B187-83CCA00ED26C}" destId="{3F5E23C8-6B2A-47BE-8363-FF54F1B920FE}" srcOrd="0" destOrd="0" presId="urn:microsoft.com/office/officeart/2005/8/layout/hierarchy3"/>
    <dgm:cxn modelId="{5806C7AB-3D86-44E5-B87B-BD5A6BAD2D76}" type="presParOf" srcId="{3F5E23C8-6B2A-47BE-8363-FF54F1B920FE}" destId="{91EA1957-5247-4C56-B6FE-5354A4DE8F3D}" srcOrd="0" destOrd="0" presId="urn:microsoft.com/office/officeart/2005/8/layout/hierarchy3"/>
    <dgm:cxn modelId="{E80D8550-6F9D-4573-9CB9-F5576D30F812}" type="presParOf" srcId="{3F5E23C8-6B2A-47BE-8363-FF54F1B920FE}" destId="{A9A52102-8CAB-406F-98AC-1E9ACCE32C2D}" srcOrd="1" destOrd="0" presId="urn:microsoft.com/office/officeart/2005/8/layout/hierarchy3"/>
    <dgm:cxn modelId="{47BF41FC-CB5C-42D7-A097-FAF49AFBCE99}" type="presParOf" srcId="{3A234A4E-90E4-41BB-B187-83CCA00ED26C}" destId="{EDC49465-2FB1-4D67-BAE4-2C5A2FE11D2A}" srcOrd="1" destOrd="0" presId="urn:microsoft.com/office/officeart/2005/8/layout/hierarchy3"/>
    <dgm:cxn modelId="{E7F2B426-9EB7-4BF1-B99B-7500657C7D0C}" type="presParOf" srcId="{EDC49465-2FB1-4D67-BAE4-2C5A2FE11D2A}" destId="{C52A2CCB-D58F-479B-A197-7B382995D12F}" srcOrd="0" destOrd="0" presId="urn:microsoft.com/office/officeart/2005/8/layout/hierarchy3"/>
    <dgm:cxn modelId="{11E1267B-9090-4108-BDCC-6E5F21CAF9A5}" type="presParOf" srcId="{EDC49465-2FB1-4D67-BAE4-2C5A2FE11D2A}" destId="{EB8E451D-4BF7-49D0-8E3F-9238F480CAD4}" srcOrd="1" destOrd="0" presId="urn:microsoft.com/office/officeart/2005/8/layout/hierarchy3"/>
    <dgm:cxn modelId="{205CCBF6-609E-4190-8A2F-A605E387B2D0}" type="presParOf" srcId="{EDC49465-2FB1-4D67-BAE4-2C5A2FE11D2A}" destId="{B7ADE0B9-E349-4E5A-A1F8-4B0946D0D399}" srcOrd="2" destOrd="0" presId="urn:microsoft.com/office/officeart/2005/8/layout/hierarchy3"/>
    <dgm:cxn modelId="{CF30F153-EAD0-4B4B-AF6A-8010146679DC}" type="presParOf" srcId="{EDC49465-2FB1-4D67-BAE4-2C5A2FE11D2A}" destId="{0FCB4556-51CD-49FD-8E59-D8F52D3BDF02}" srcOrd="3" destOrd="0" presId="urn:microsoft.com/office/officeart/2005/8/layout/hierarchy3"/>
    <dgm:cxn modelId="{81243031-38C3-4572-B230-B02ECD388668}" type="presParOf" srcId="{144E17A7-34AC-4C2A-903E-69536B56D472}" destId="{060C88A7-03E1-43A7-AE86-1F0801C75ED9}" srcOrd="1" destOrd="0" presId="urn:microsoft.com/office/officeart/2005/8/layout/hierarchy3"/>
    <dgm:cxn modelId="{FE2F5026-F164-414B-B6A1-F6B4961CB48C}" type="presParOf" srcId="{060C88A7-03E1-43A7-AE86-1F0801C75ED9}" destId="{CAAAD862-CAAF-419A-A270-244AB75C93EF}" srcOrd="0" destOrd="0" presId="urn:microsoft.com/office/officeart/2005/8/layout/hierarchy3"/>
    <dgm:cxn modelId="{8C826146-7D2B-4675-A003-177AE9EE404F}" type="presParOf" srcId="{CAAAD862-CAAF-419A-A270-244AB75C93EF}" destId="{076724CC-6455-48DE-9E23-68208D15650D}" srcOrd="0" destOrd="0" presId="urn:microsoft.com/office/officeart/2005/8/layout/hierarchy3"/>
    <dgm:cxn modelId="{9D1851A0-820E-46F4-93EE-3464CE00B397}" type="presParOf" srcId="{CAAAD862-CAAF-419A-A270-244AB75C93EF}" destId="{F6C5BB1E-E57F-42FB-94C8-25C519E08500}" srcOrd="1" destOrd="0" presId="urn:microsoft.com/office/officeart/2005/8/layout/hierarchy3"/>
    <dgm:cxn modelId="{FB4B44CA-E804-4946-9621-3CF21712528A}" type="presParOf" srcId="{060C88A7-03E1-43A7-AE86-1F0801C75ED9}" destId="{C3F625EE-EA31-4115-8882-DAA289B9C5C4}" srcOrd="1" destOrd="0" presId="urn:microsoft.com/office/officeart/2005/8/layout/hierarchy3"/>
    <dgm:cxn modelId="{85F952E3-3015-4D9F-97CA-68F985C3F24D}" type="presParOf" srcId="{C3F625EE-EA31-4115-8882-DAA289B9C5C4}" destId="{57F0095A-05E7-40B4-BACC-B68A3A61B688}" srcOrd="0" destOrd="0" presId="urn:microsoft.com/office/officeart/2005/8/layout/hierarchy3"/>
    <dgm:cxn modelId="{9D89BF12-82EA-4F34-ACF4-66922554D92C}" type="presParOf" srcId="{C3F625EE-EA31-4115-8882-DAA289B9C5C4}" destId="{0A0E6461-6F3F-4F95-86FB-F673DD2B4FA0}" srcOrd="1" destOrd="0" presId="urn:microsoft.com/office/officeart/2005/8/layout/hierarchy3"/>
    <dgm:cxn modelId="{0B8F65D0-B4D9-4D45-B801-99EE7C947E8E}" type="presParOf" srcId="{C3F625EE-EA31-4115-8882-DAA289B9C5C4}" destId="{7CC8C853-492B-4415-A982-BC709D7A441A}" srcOrd="2" destOrd="0" presId="urn:microsoft.com/office/officeart/2005/8/layout/hierarchy3"/>
    <dgm:cxn modelId="{B8D9CAE9-222A-48B0-B38E-E00743044382}" type="presParOf" srcId="{C3F625EE-EA31-4115-8882-DAA289B9C5C4}" destId="{0C5CA2D0-6B80-469E-A7AC-DCBF3B9B0F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71A3E4-08B3-4CD4-859C-962FC82C0FE8}" type="doc">
      <dgm:prSet loTypeId="urn:microsoft.com/office/officeart/2005/8/layout/vList5" loCatId="list" qsTypeId="urn:microsoft.com/office/officeart/2005/8/quickstyle/simple2" qsCatId="simple" csTypeId="urn:microsoft.com/office/officeart/2005/8/colors/accent4_2" csCatId="accent4" phldr="1"/>
      <dgm:spPr/>
    </dgm:pt>
    <dgm:pt modelId="{913A6484-A464-4270-8779-E13E61903069}">
      <dgm:prSet phldrT="[Texte]"/>
      <dgm:spPr/>
      <dgm:t>
        <a:bodyPr/>
        <a:lstStyle/>
        <a:p>
          <a:r>
            <a:rPr lang="fr-FR" dirty="0" smtClean="0"/>
            <a:t>Solo</a:t>
          </a:r>
          <a:endParaRPr lang="fr-FR" dirty="0"/>
        </a:p>
      </dgm:t>
    </dgm:pt>
    <dgm:pt modelId="{F26E0483-AD84-4F57-8855-A4EEF554FB9B}" type="parTrans" cxnId="{46A9736A-53EB-4B1F-BEFC-A4AD9C844549}">
      <dgm:prSet/>
      <dgm:spPr/>
      <dgm:t>
        <a:bodyPr/>
        <a:lstStyle/>
        <a:p>
          <a:endParaRPr lang="fr-FR"/>
        </a:p>
      </dgm:t>
    </dgm:pt>
    <dgm:pt modelId="{45023082-6F2B-429F-8234-D13EA8E23CD5}" type="sibTrans" cxnId="{46A9736A-53EB-4B1F-BEFC-A4AD9C844549}">
      <dgm:prSet/>
      <dgm:spPr/>
      <dgm:t>
        <a:bodyPr/>
        <a:lstStyle/>
        <a:p>
          <a:endParaRPr lang="fr-FR"/>
        </a:p>
      </dgm:t>
    </dgm:pt>
    <dgm:pt modelId="{6CDE17FE-F043-4E3F-AABF-E9D40BD4367D}">
      <dgm:prSet phldrT="[Texte]"/>
      <dgm:spPr/>
      <dgm:t>
        <a:bodyPr/>
        <a:lstStyle/>
        <a:p>
          <a:r>
            <a:rPr lang="fr-FR" dirty="0" smtClean="0"/>
            <a:t>Multi</a:t>
          </a:r>
          <a:endParaRPr lang="fr-FR" dirty="0"/>
        </a:p>
      </dgm:t>
    </dgm:pt>
    <dgm:pt modelId="{79E5249E-303F-4C3C-9091-ED9A65803DAE}" type="parTrans" cxnId="{32AE54F5-F08E-4245-BB8A-30DB58F3C050}">
      <dgm:prSet/>
      <dgm:spPr/>
      <dgm:t>
        <a:bodyPr/>
        <a:lstStyle/>
        <a:p>
          <a:endParaRPr lang="fr-FR"/>
        </a:p>
      </dgm:t>
    </dgm:pt>
    <dgm:pt modelId="{2FC0B856-D30B-42E6-88EE-0A51F15181EC}" type="sibTrans" cxnId="{32AE54F5-F08E-4245-BB8A-30DB58F3C050}">
      <dgm:prSet/>
      <dgm:spPr/>
      <dgm:t>
        <a:bodyPr/>
        <a:lstStyle/>
        <a:p>
          <a:endParaRPr lang="fr-FR"/>
        </a:p>
      </dgm:t>
    </dgm:pt>
    <dgm:pt modelId="{3F2EFA31-8E42-4D75-ACA6-56E225EF8FF4}" type="pres">
      <dgm:prSet presAssocID="{B471A3E4-08B3-4CD4-859C-962FC82C0FE8}" presName="Name0" presStyleCnt="0">
        <dgm:presLayoutVars>
          <dgm:dir/>
          <dgm:animLvl val="lvl"/>
          <dgm:resizeHandles val="exact"/>
        </dgm:presLayoutVars>
      </dgm:prSet>
      <dgm:spPr/>
    </dgm:pt>
    <dgm:pt modelId="{8B568617-6992-4414-BD82-B4274C740032}" type="pres">
      <dgm:prSet presAssocID="{913A6484-A464-4270-8779-E13E61903069}" presName="linNode" presStyleCnt="0"/>
      <dgm:spPr/>
    </dgm:pt>
    <dgm:pt modelId="{498F0EF7-6F0E-4858-A104-13BCD01051C7}" type="pres">
      <dgm:prSet presAssocID="{913A6484-A464-4270-8779-E13E61903069}" presName="parentText" presStyleLbl="node1" presStyleIdx="0" presStyleCnt="2" custScaleX="16908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8FFD82-0078-43D6-B2CC-857A9733E1E9}" type="pres">
      <dgm:prSet presAssocID="{45023082-6F2B-429F-8234-D13EA8E23CD5}" presName="sp" presStyleCnt="0"/>
      <dgm:spPr/>
    </dgm:pt>
    <dgm:pt modelId="{9DD3885E-3797-41D3-A83E-17941B059240}" type="pres">
      <dgm:prSet presAssocID="{6CDE17FE-F043-4E3F-AABF-E9D40BD4367D}" presName="linNode" presStyleCnt="0"/>
      <dgm:spPr/>
    </dgm:pt>
    <dgm:pt modelId="{4CC5A3B4-6EA4-4334-B5C4-914DBF4C702F}" type="pres">
      <dgm:prSet presAssocID="{6CDE17FE-F043-4E3F-AABF-E9D40BD4367D}" presName="parentText" presStyleLbl="node1" presStyleIdx="1" presStyleCnt="2" custScaleX="16908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A9736A-53EB-4B1F-BEFC-A4AD9C844549}" srcId="{B471A3E4-08B3-4CD4-859C-962FC82C0FE8}" destId="{913A6484-A464-4270-8779-E13E61903069}" srcOrd="0" destOrd="0" parTransId="{F26E0483-AD84-4F57-8855-A4EEF554FB9B}" sibTransId="{45023082-6F2B-429F-8234-D13EA8E23CD5}"/>
    <dgm:cxn modelId="{3F19144B-EA3D-4981-ADE7-B30DFB5D0391}" type="presOf" srcId="{913A6484-A464-4270-8779-E13E61903069}" destId="{498F0EF7-6F0E-4858-A104-13BCD01051C7}" srcOrd="0" destOrd="0" presId="urn:microsoft.com/office/officeart/2005/8/layout/vList5"/>
    <dgm:cxn modelId="{EC2E0505-E865-4365-8806-AB4D92B4B1A5}" type="presOf" srcId="{B471A3E4-08B3-4CD4-859C-962FC82C0FE8}" destId="{3F2EFA31-8E42-4D75-ACA6-56E225EF8FF4}" srcOrd="0" destOrd="0" presId="urn:microsoft.com/office/officeart/2005/8/layout/vList5"/>
    <dgm:cxn modelId="{D5D68825-C6B3-4939-94E5-7AEBF0FEAF9C}" type="presOf" srcId="{6CDE17FE-F043-4E3F-AABF-E9D40BD4367D}" destId="{4CC5A3B4-6EA4-4334-B5C4-914DBF4C702F}" srcOrd="0" destOrd="0" presId="urn:microsoft.com/office/officeart/2005/8/layout/vList5"/>
    <dgm:cxn modelId="{32AE54F5-F08E-4245-BB8A-30DB58F3C050}" srcId="{B471A3E4-08B3-4CD4-859C-962FC82C0FE8}" destId="{6CDE17FE-F043-4E3F-AABF-E9D40BD4367D}" srcOrd="1" destOrd="0" parTransId="{79E5249E-303F-4C3C-9091-ED9A65803DAE}" sibTransId="{2FC0B856-D30B-42E6-88EE-0A51F15181EC}"/>
    <dgm:cxn modelId="{A58584A9-2DF8-49FC-BF65-299BF646AFCC}" type="presParOf" srcId="{3F2EFA31-8E42-4D75-ACA6-56E225EF8FF4}" destId="{8B568617-6992-4414-BD82-B4274C740032}" srcOrd="0" destOrd="0" presId="urn:microsoft.com/office/officeart/2005/8/layout/vList5"/>
    <dgm:cxn modelId="{F074D37D-02A5-413F-AA5F-332A03160DB0}" type="presParOf" srcId="{8B568617-6992-4414-BD82-B4274C740032}" destId="{498F0EF7-6F0E-4858-A104-13BCD01051C7}" srcOrd="0" destOrd="0" presId="urn:microsoft.com/office/officeart/2005/8/layout/vList5"/>
    <dgm:cxn modelId="{2B63DB91-D207-4D79-9548-2E9749A4125D}" type="presParOf" srcId="{3F2EFA31-8E42-4D75-ACA6-56E225EF8FF4}" destId="{DE8FFD82-0078-43D6-B2CC-857A9733E1E9}" srcOrd="1" destOrd="0" presId="urn:microsoft.com/office/officeart/2005/8/layout/vList5"/>
    <dgm:cxn modelId="{2707948B-6316-493D-9F19-0605B82F7AA2}" type="presParOf" srcId="{3F2EFA31-8E42-4D75-ACA6-56E225EF8FF4}" destId="{9DD3885E-3797-41D3-A83E-17941B059240}" srcOrd="2" destOrd="0" presId="urn:microsoft.com/office/officeart/2005/8/layout/vList5"/>
    <dgm:cxn modelId="{6B9442E7-E5AB-4697-ACE8-93439268211E}" type="presParOf" srcId="{9DD3885E-3797-41D3-A83E-17941B059240}" destId="{4CC5A3B4-6EA4-4334-B5C4-914DBF4C702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71A3E4-08B3-4CD4-859C-962FC82C0FE8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</dgm:pt>
    <dgm:pt modelId="{913A6484-A464-4270-8779-E13E61903069}">
      <dgm:prSet phldrT="[Texte]"/>
      <dgm:spPr/>
      <dgm:t>
        <a:bodyPr/>
        <a:lstStyle/>
        <a:p>
          <a:r>
            <a:rPr lang="fr-FR" dirty="0" smtClean="0"/>
            <a:t>Malus arrêtes</a:t>
          </a:r>
          <a:endParaRPr lang="fr-FR" dirty="0"/>
        </a:p>
      </dgm:t>
    </dgm:pt>
    <dgm:pt modelId="{F26E0483-AD84-4F57-8855-A4EEF554FB9B}" type="parTrans" cxnId="{46A9736A-53EB-4B1F-BEFC-A4AD9C844549}">
      <dgm:prSet/>
      <dgm:spPr/>
      <dgm:t>
        <a:bodyPr/>
        <a:lstStyle/>
        <a:p>
          <a:endParaRPr lang="fr-FR"/>
        </a:p>
      </dgm:t>
    </dgm:pt>
    <dgm:pt modelId="{45023082-6F2B-429F-8234-D13EA8E23CD5}" type="sibTrans" cxnId="{46A9736A-53EB-4B1F-BEFC-A4AD9C844549}">
      <dgm:prSet/>
      <dgm:spPr/>
      <dgm:t>
        <a:bodyPr/>
        <a:lstStyle/>
        <a:p>
          <a:endParaRPr lang="fr-FR"/>
        </a:p>
      </dgm:t>
    </dgm:pt>
    <dgm:pt modelId="{6CDE17FE-F043-4E3F-AABF-E9D40BD4367D}">
      <dgm:prSet phldrT="[Texte]"/>
      <dgm:spPr/>
      <dgm:t>
        <a:bodyPr/>
        <a:lstStyle/>
        <a:p>
          <a:r>
            <a:rPr lang="fr-FR" dirty="0" smtClean="0"/>
            <a:t>Bonus arrêtes</a:t>
          </a:r>
          <a:endParaRPr lang="fr-FR" dirty="0"/>
        </a:p>
      </dgm:t>
    </dgm:pt>
    <dgm:pt modelId="{79E5249E-303F-4C3C-9091-ED9A65803DAE}" type="parTrans" cxnId="{32AE54F5-F08E-4245-BB8A-30DB58F3C050}">
      <dgm:prSet/>
      <dgm:spPr/>
      <dgm:t>
        <a:bodyPr/>
        <a:lstStyle/>
        <a:p>
          <a:endParaRPr lang="fr-FR"/>
        </a:p>
      </dgm:t>
    </dgm:pt>
    <dgm:pt modelId="{2FC0B856-D30B-42E6-88EE-0A51F15181EC}" type="sibTrans" cxnId="{32AE54F5-F08E-4245-BB8A-30DB58F3C050}">
      <dgm:prSet/>
      <dgm:spPr/>
      <dgm:t>
        <a:bodyPr/>
        <a:lstStyle/>
        <a:p>
          <a:endParaRPr lang="fr-FR"/>
        </a:p>
      </dgm:t>
    </dgm:pt>
    <dgm:pt modelId="{AB6749C2-A21A-4D03-B884-70CA376B31AD}">
      <dgm:prSet phldrT="[Texte]"/>
      <dgm:spPr/>
      <dgm:t>
        <a:bodyPr/>
        <a:lstStyle/>
        <a:p>
          <a:r>
            <a:rPr lang="fr-FR" dirty="0" smtClean="0"/>
            <a:t>Malus carré</a:t>
          </a:r>
          <a:endParaRPr lang="fr-FR" dirty="0"/>
        </a:p>
      </dgm:t>
    </dgm:pt>
    <dgm:pt modelId="{7ADC8336-663F-4BB6-910C-C8658652C0C6}" type="parTrans" cxnId="{F95CC39B-2A83-4FDE-A8D8-013E7FDF9DC8}">
      <dgm:prSet/>
      <dgm:spPr/>
      <dgm:t>
        <a:bodyPr/>
        <a:lstStyle/>
        <a:p>
          <a:endParaRPr lang="fr-FR"/>
        </a:p>
      </dgm:t>
    </dgm:pt>
    <dgm:pt modelId="{D2B94901-85C8-4368-932B-114BC01F424C}" type="sibTrans" cxnId="{F95CC39B-2A83-4FDE-A8D8-013E7FDF9DC8}">
      <dgm:prSet/>
      <dgm:spPr/>
      <dgm:t>
        <a:bodyPr/>
        <a:lstStyle/>
        <a:p>
          <a:endParaRPr lang="fr-FR"/>
        </a:p>
      </dgm:t>
    </dgm:pt>
    <dgm:pt modelId="{704A3F9E-2A3C-4231-B838-51C2BF226EAD}">
      <dgm:prSet phldrT="[Texte]"/>
      <dgm:spPr/>
      <dgm:t>
        <a:bodyPr/>
        <a:lstStyle/>
        <a:p>
          <a:r>
            <a:rPr lang="fr-FR" dirty="0" smtClean="0"/>
            <a:t>Bonus carré</a:t>
          </a:r>
          <a:endParaRPr lang="fr-FR" dirty="0"/>
        </a:p>
      </dgm:t>
    </dgm:pt>
    <dgm:pt modelId="{F53818AD-A86A-4597-9540-B4C6B118722F}" type="parTrans" cxnId="{10CF6E0A-F9D1-4332-90DE-6E5813EA99AC}">
      <dgm:prSet/>
      <dgm:spPr/>
      <dgm:t>
        <a:bodyPr/>
        <a:lstStyle/>
        <a:p>
          <a:endParaRPr lang="fr-FR"/>
        </a:p>
      </dgm:t>
    </dgm:pt>
    <dgm:pt modelId="{0E7D45F9-4504-4679-9AF9-23D59B5ED09F}" type="sibTrans" cxnId="{10CF6E0A-F9D1-4332-90DE-6E5813EA99AC}">
      <dgm:prSet/>
      <dgm:spPr/>
      <dgm:t>
        <a:bodyPr/>
        <a:lstStyle/>
        <a:p>
          <a:endParaRPr lang="fr-FR"/>
        </a:p>
      </dgm:t>
    </dgm:pt>
    <dgm:pt modelId="{5CF413A7-F6B0-4534-B1E8-3CC5AD6C2C4D}">
      <dgm:prSet phldrT="[Texte]"/>
      <dgm:spPr/>
      <dgm:t>
        <a:bodyPr/>
        <a:lstStyle/>
        <a:p>
          <a:r>
            <a:rPr lang="fr-FR" dirty="0" smtClean="0"/>
            <a:t>Etendue</a:t>
          </a:r>
          <a:endParaRPr lang="fr-FR" dirty="0"/>
        </a:p>
      </dgm:t>
    </dgm:pt>
    <dgm:pt modelId="{ECA61EAB-A5D8-4147-9DFD-DBDF43923B65}" type="parTrans" cxnId="{0D97E64D-8910-4D0C-81AA-B2BE062CC9E3}">
      <dgm:prSet/>
      <dgm:spPr/>
      <dgm:t>
        <a:bodyPr/>
        <a:lstStyle/>
        <a:p>
          <a:endParaRPr lang="fr-FR"/>
        </a:p>
      </dgm:t>
    </dgm:pt>
    <dgm:pt modelId="{2442E0FE-F92B-4CDC-AD42-4B818F31E8AA}" type="sibTrans" cxnId="{0D97E64D-8910-4D0C-81AA-B2BE062CC9E3}">
      <dgm:prSet/>
      <dgm:spPr/>
      <dgm:t>
        <a:bodyPr/>
        <a:lstStyle/>
        <a:p>
          <a:endParaRPr lang="fr-FR"/>
        </a:p>
      </dgm:t>
    </dgm:pt>
    <dgm:pt modelId="{6C1476F6-F6C3-4A18-AFF4-13189953D980}">
      <dgm:prSet phldrT="[Texte]"/>
      <dgm:spPr/>
      <dgm:t>
        <a:bodyPr/>
        <a:lstStyle/>
        <a:p>
          <a:r>
            <a:rPr lang="fr-FR" dirty="0" err="1" smtClean="0"/>
            <a:t>Berzerk</a:t>
          </a:r>
          <a:endParaRPr lang="fr-FR" dirty="0"/>
        </a:p>
      </dgm:t>
    </dgm:pt>
    <dgm:pt modelId="{00BE4B73-4294-4724-B82D-B247D4583515}" type="parTrans" cxnId="{D197D5BB-1BFC-4C2A-9CEE-DEE8D5DDE044}">
      <dgm:prSet/>
      <dgm:spPr/>
      <dgm:t>
        <a:bodyPr/>
        <a:lstStyle/>
        <a:p>
          <a:endParaRPr lang="fr-FR"/>
        </a:p>
      </dgm:t>
    </dgm:pt>
    <dgm:pt modelId="{639CBC90-FAC6-4A8A-8C94-D8D97504547D}" type="sibTrans" cxnId="{D197D5BB-1BFC-4C2A-9CEE-DEE8D5DDE044}">
      <dgm:prSet/>
      <dgm:spPr/>
      <dgm:t>
        <a:bodyPr/>
        <a:lstStyle/>
        <a:p>
          <a:endParaRPr lang="fr-FR"/>
        </a:p>
      </dgm:t>
    </dgm:pt>
    <dgm:pt modelId="{3F2EFA31-8E42-4D75-ACA6-56E225EF8FF4}" type="pres">
      <dgm:prSet presAssocID="{B471A3E4-08B3-4CD4-859C-962FC82C0FE8}" presName="Name0" presStyleCnt="0">
        <dgm:presLayoutVars>
          <dgm:dir/>
          <dgm:animLvl val="lvl"/>
          <dgm:resizeHandles val="exact"/>
        </dgm:presLayoutVars>
      </dgm:prSet>
      <dgm:spPr/>
    </dgm:pt>
    <dgm:pt modelId="{8B568617-6992-4414-BD82-B4274C740032}" type="pres">
      <dgm:prSet presAssocID="{913A6484-A464-4270-8779-E13E61903069}" presName="linNode" presStyleCnt="0"/>
      <dgm:spPr/>
    </dgm:pt>
    <dgm:pt modelId="{498F0EF7-6F0E-4858-A104-13BCD01051C7}" type="pres">
      <dgm:prSet presAssocID="{913A6484-A464-4270-8779-E13E61903069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8FFD82-0078-43D6-B2CC-857A9733E1E9}" type="pres">
      <dgm:prSet presAssocID="{45023082-6F2B-429F-8234-D13EA8E23CD5}" presName="sp" presStyleCnt="0"/>
      <dgm:spPr/>
    </dgm:pt>
    <dgm:pt modelId="{1CAA1520-9F7C-4050-876F-1A72CC20B57F}" type="pres">
      <dgm:prSet presAssocID="{AB6749C2-A21A-4D03-B884-70CA376B31AD}" presName="linNode" presStyleCnt="0"/>
      <dgm:spPr/>
    </dgm:pt>
    <dgm:pt modelId="{9BD02D43-1076-41B9-9F87-BB783F00670C}" type="pres">
      <dgm:prSet presAssocID="{AB6749C2-A21A-4D03-B884-70CA376B31AD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8E9BE2-4233-42C1-97ED-5967BF733A28}" type="pres">
      <dgm:prSet presAssocID="{D2B94901-85C8-4368-932B-114BC01F424C}" presName="sp" presStyleCnt="0"/>
      <dgm:spPr/>
    </dgm:pt>
    <dgm:pt modelId="{9DD3885E-3797-41D3-A83E-17941B059240}" type="pres">
      <dgm:prSet presAssocID="{6CDE17FE-F043-4E3F-AABF-E9D40BD4367D}" presName="linNode" presStyleCnt="0"/>
      <dgm:spPr/>
    </dgm:pt>
    <dgm:pt modelId="{4CC5A3B4-6EA4-4334-B5C4-914DBF4C702F}" type="pres">
      <dgm:prSet presAssocID="{6CDE17FE-F043-4E3F-AABF-E9D40BD4367D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DC2A28-F991-457B-87A3-A6E76BF8088B}" type="pres">
      <dgm:prSet presAssocID="{2FC0B856-D30B-42E6-88EE-0A51F15181EC}" presName="sp" presStyleCnt="0"/>
      <dgm:spPr/>
    </dgm:pt>
    <dgm:pt modelId="{86ED9174-9D03-4AA7-B511-A3FF1858D9D1}" type="pres">
      <dgm:prSet presAssocID="{704A3F9E-2A3C-4231-B838-51C2BF226EAD}" presName="linNode" presStyleCnt="0"/>
      <dgm:spPr/>
    </dgm:pt>
    <dgm:pt modelId="{66D500FF-6FAC-4C00-86FA-742BA28D7D26}" type="pres">
      <dgm:prSet presAssocID="{704A3F9E-2A3C-4231-B838-51C2BF226EA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9051AB-869A-445A-9798-79BC5250D885}" type="pres">
      <dgm:prSet presAssocID="{0E7D45F9-4504-4679-9AF9-23D59B5ED09F}" presName="sp" presStyleCnt="0"/>
      <dgm:spPr/>
    </dgm:pt>
    <dgm:pt modelId="{C00F59D5-1215-4E56-A588-D82F3CBBBCAD}" type="pres">
      <dgm:prSet presAssocID="{5CF413A7-F6B0-4534-B1E8-3CC5AD6C2C4D}" presName="linNode" presStyleCnt="0"/>
      <dgm:spPr/>
    </dgm:pt>
    <dgm:pt modelId="{3FAC760A-3114-4118-8695-84ED4E516322}" type="pres">
      <dgm:prSet presAssocID="{5CF413A7-F6B0-4534-B1E8-3CC5AD6C2C4D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A2CDFA-842F-41DA-9558-34A405425B26}" type="pres">
      <dgm:prSet presAssocID="{2442E0FE-F92B-4CDC-AD42-4B818F31E8AA}" presName="sp" presStyleCnt="0"/>
      <dgm:spPr/>
    </dgm:pt>
    <dgm:pt modelId="{731DB35E-63BD-425A-8B4F-B14C91796F84}" type="pres">
      <dgm:prSet presAssocID="{6C1476F6-F6C3-4A18-AFF4-13189953D980}" presName="linNode" presStyleCnt="0"/>
      <dgm:spPr/>
    </dgm:pt>
    <dgm:pt modelId="{CD595CC2-6603-47A4-AC0C-0FD1E4282D8B}" type="pres">
      <dgm:prSet presAssocID="{6C1476F6-F6C3-4A18-AFF4-13189953D980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A9736A-53EB-4B1F-BEFC-A4AD9C844549}" srcId="{B471A3E4-08B3-4CD4-859C-962FC82C0FE8}" destId="{913A6484-A464-4270-8779-E13E61903069}" srcOrd="0" destOrd="0" parTransId="{F26E0483-AD84-4F57-8855-A4EEF554FB9B}" sibTransId="{45023082-6F2B-429F-8234-D13EA8E23CD5}"/>
    <dgm:cxn modelId="{D197D5BB-1BFC-4C2A-9CEE-DEE8D5DDE044}" srcId="{B471A3E4-08B3-4CD4-859C-962FC82C0FE8}" destId="{6C1476F6-F6C3-4A18-AFF4-13189953D980}" srcOrd="5" destOrd="0" parTransId="{00BE4B73-4294-4724-B82D-B247D4583515}" sibTransId="{639CBC90-FAC6-4A8A-8C94-D8D97504547D}"/>
    <dgm:cxn modelId="{F95CC39B-2A83-4FDE-A8D8-013E7FDF9DC8}" srcId="{B471A3E4-08B3-4CD4-859C-962FC82C0FE8}" destId="{AB6749C2-A21A-4D03-B884-70CA376B31AD}" srcOrd="1" destOrd="0" parTransId="{7ADC8336-663F-4BB6-910C-C8658652C0C6}" sibTransId="{D2B94901-85C8-4368-932B-114BC01F424C}"/>
    <dgm:cxn modelId="{0FEC6B04-4D60-4B1E-9EC9-D48B9A69FBE3}" type="presOf" srcId="{AB6749C2-A21A-4D03-B884-70CA376B31AD}" destId="{9BD02D43-1076-41B9-9F87-BB783F00670C}" srcOrd="0" destOrd="0" presId="urn:microsoft.com/office/officeart/2005/8/layout/vList5"/>
    <dgm:cxn modelId="{10CF6E0A-F9D1-4332-90DE-6E5813EA99AC}" srcId="{B471A3E4-08B3-4CD4-859C-962FC82C0FE8}" destId="{704A3F9E-2A3C-4231-B838-51C2BF226EAD}" srcOrd="3" destOrd="0" parTransId="{F53818AD-A86A-4597-9540-B4C6B118722F}" sibTransId="{0E7D45F9-4504-4679-9AF9-23D59B5ED09F}"/>
    <dgm:cxn modelId="{3EB32890-F3C3-4CDA-9128-534905DEA4EA}" type="presOf" srcId="{6C1476F6-F6C3-4A18-AFF4-13189953D980}" destId="{CD595CC2-6603-47A4-AC0C-0FD1E4282D8B}" srcOrd="0" destOrd="0" presId="urn:microsoft.com/office/officeart/2005/8/layout/vList5"/>
    <dgm:cxn modelId="{AF922815-CE23-4A01-BF44-6C32AE50BD29}" type="presOf" srcId="{704A3F9E-2A3C-4231-B838-51C2BF226EAD}" destId="{66D500FF-6FAC-4C00-86FA-742BA28D7D26}" srcOrd="0" destOrd="0" presId="urn:microsoft.com/office/officeart/2005/8/layout/vList5"/>
    <dgm:cxn modelId="{4D661F37-3BDA-4237-A79C-17A3BA961D17}" type="presOf" srcId="{913A6484-A464-4270-8779-E13E61903069}" destId="{498F0EF7-6F0E-4858-A104-13BCD01051C7}" srcOrd="0" destOrd="0" presId="urn:microsoft.com/office/officeart/2005/8/layout/vList5"/>
    <dgm:cxn modelId="{0D97E64D-8910-4D0C-81AA-B2BE062CC9E3}" srcId="{B471A3E4-08B3-4CD4-859C-962FC82C0FE8}" destId="{5CF413A7-F6B0-4534-B1E8-3CC5AD6C2C4D}" srcOrd="4" destOrd="0" parTransId="{ECA61EAB-A5D8-4147-9DFD-DBDF43923B65}" sibTransId="{2442E0FE-F92B-4CDC-AD42-4B818F31E8AA}"/>
    <dgm:cxn modelId="{82A75E20-101F-4297-85D7-FFB3A0C060A2}" type="presOf" srcId="{5CF413A7-F6B0-4534-B1E8-3CC5AD6C2C4D}" destId="{3FAC760A-3114-4118-8695-84ED4E516322}" srcOrd="0" destOrd="0" presId="urn:microsoft.com/office/officeart/2005/8/layout/vList5"/>
    <dgm:cxn modelId="{4DEF5B00-E1C2-41BF-8CCF-3D3F81577577}" type="presOf" srcId="{6CDE17FE-F043-4E3F-AABF-E9D40BD4367D}" destId="{4CC5A3B4-6EA4-4334-B5C4-914DBF4C702F}" srcOrd="0" destOrd="0" presId="urn:microsoft.com/office/officeart/2005/8/layout/vList5"/>
    <dgm:cxn modelId="{32AE54F5-F08E-4245-BB8A-30DB58F3C050}" srcId="{B471A3E4-08B3-4CD4-859C-962FC82C0FE8}" destId="{6CDE17FE-F043-4E3F-AABF-E9D40BD4367D}" srcOrd="2" destOrd="0" parTransId="{79E5249E-303F-4C3C-9091-ED9A65803DAE}" sibTransId="{2FC0B856-D30B-42E6-88EE-0A51F15181EC}"/>
    <dgm:cxn modelId="{E2B84579-2017-4AAE-B0FA-80E0DCE8EF15}" type="presOf" srcId="{B471A3E4-08B3-4CD4-859C-962FC82C0FE8}" destId="{3F2EFA31-8E42-4D75-ACA6-56E225EF8FF4}" srcOrd="0" destOrd="0" presId="urn:microsoft.com/office/officeart/2005/8/layout/vList5"/>
    <dgm:cxn modelId="{2C44228E-79A2-4FC6-912D-715757FB12C3}" type="presParOf" srcId="{3F2EFA31-8E42-4D75-ACA6-56E225EF8FF4}" destId="{8B568617-6992-4414-BD82-B4274C740032}" srcOrd="0" destOrd="0" presId="urn:microsoft.com/office/officeart/2005/8/layout/vList5"/>
    <dgm:cxn modelId="{5F7FF459-4851-4623-8C1A-EE94310CB65D}" type="presParOf" srcId="{8B568617-6992-4414-BD82-B4274C740032}" destId="{498F0EF7-6F0E-4858-A104-13BCD01051C7}" srcOrd="0" destOrd="0" presId="urn:microsoft.com/office/officeart/2005/8/layout/vList5"/>
    <dgm:cxn modelId="{3C48BEB0-3901-4DF5-918A-3C35DCA5CFD0}" type="presParOf" srcId="{3F2EFA31-8E42-4D75-ACA6-56E225EF8FF4}" destId="{DE8FFD82-0078-43D6-B2CC-857A9733E1E9}" srcOrd="1" destOrd="0" presId="urn:microsoft.com/office/officeart/2005/8/layout/vList5"/>
    <dgm:cxn modelId="{E11E54E7-8FA2-4331-AD8F-7051511F29EA}" type="presParOf" srcId="{3F2EFA31-8E42-4D75-ACA6-56E225EF8FF4}" destId="{1CAA1520-9F7C-4050-876F-1A72CC20B57F}" srcOrd="2" destOrd="0" presId="urn:microsoft.com/office/officeart/2005/8/layout/vList5"/>
    <dgm:cxn modelId="{454398D5-0EC2-475C-BCCD-3053B4FCBEE4}" type="presParOf" srcId="{1CAA1520-9F7C-4050-876F-1A72CC20B57F}" destId="{9BD02D43-1076-41B9-9F87-BB783F00670C}" srcOrd="0" destOrd="0" presId="urn:microsoft.com/office/officeart/2005/8/layout/vList5"/>
    <dgm:cxn modelId="{26989F3C-0B18-4DBB-BCCC-CDF7E359CBE2}" type="presParOf" srcId="{3F2EFA31-8E42-4D75-ACA6-56E225EF8FF4}" destId="{638E9BE2-4233-42C1-97ED-5967BF733A28}" srcOrd="3" destOrd="0" presId="urn:microsoft.com/office/officeart/2005/8/layout/vList5"/>
    <dgm:cxn modelId="{5F17BB6F-B748-4C12-971B-B3A29976393C}" type="presParOf" srcId="{3F2EFA31-8E42-4D75-ACA6-56E225EF8FF4}" destId="{9DD3885E-3797-41D3-A83E-17941B059240}" srcOrd="4" destOrd="0" presId="urn:microsoft.com/office/officeart/2005/8/layout/vList5"/>
    <dgm:cxn modelId="{FB153B25-0CC2-4786-9FF8-0A277B75ABD9}" type="presParOf" srcId="{9DD3885E-3797-41D3-A83E-17941B059240}" destId="{4CC5A3B4-6EA4-4334-B5C4-914DBF4C702F}" srcOrd="0" destOrd="0" presId="urn:microsoft.com/office/officeart/2005/8/layout/vList5"/>
    <dgm:cxn modelId="{FE096E35-1FB6-4FDB-9AAC-BD2726401709}" type="presParOf" srcId="{3F2EFA31-8E42-4D75-ACA6-56E225EF8FF4}" destId="{E4DC2A28-F991-457B-87A3-A6E76BF8088B}" srcOrd="5" destOrd="0" presId="urn:microsoft.com/office/officeart/2005/8/layout/vList5"/>
    <dgm:cxn modelId="{1E0220FB-A297-492A-9AE5-B7764D20D08A}" type="presParOf" srcId="{3F2EFA31-8E42-4D75-ACA6-56E225EF8FF4}" destId="{86ED9174-9D03-4AA7-B511-A3FF1858D9D1}" srcOrd="6" destOrd="0" presId="urn:microsoft.com/office/officeart/2005/8/layout/vList5"/>
    <dgm:cxn modelId="{EF7B932B-1A36-431E-9CED-A1B3FC085B06}" type="presParOf" srcId="{86ED9174-9D03-4AA7-B511-A3FF1858D9D1}" destId="{66D500FF-6FAC-4C00-86FA-742BA28D7D26}" srcOrd="0" destOrd="0" presId="urn:microsoft.com/office/officeart/2005/8/layout/vList5"/>
    <dgm:cxn modelId="{1B8CDE05-111C-4E12-8ABB-AA499F698DBC}" type="presParOf" srcId="{3F2EFA31-8E42-4D75-ACA6-56E225EF8FF4}" destId="{6F9051AB-869A-445A-9798-79BC5250D885}" srcOrd="7" destOrd="0" presId="urn:microsoft.com/office/officeart/2005/8/layout/vList5"/>
    <dgm:cxn modelId="{14082799-1DB0-44ED-BDC1-283E2A7C6C2E}" type="presParOf" srcId="{3F2EFA31-8E42-4D75-ACA6-56E225EF8FF4}" destId="{C00F59D5-1215-4E56-A588-D82F3CBBBCAD}" srcOrd="8" destOrd="0" presId="urn:microsoft.com/office/officeart/2005/8/layout/vList5"/>
    <dgm:cxn modelId="{A717DB72-1B27-497D-B547-165F4CBFD034}" type="presParOf" srcId="{C00F59D5-1215-4E56-A588-D82F3CBBBCAD}" destId="{3FAC760A-3114-4118-8695-84ED4E516322}" srcOrd="0" destOrd="0" presId="urn:microsoft.com/office/officeart/2005/8/layout/vList5"/>
    <dgm:cxn modelId="{97733601-0C43-4997-919D-A3B6D2B7A228}" type="presParOf" srcId="{3F2EFA31-8E42-4D75-ACA6-56E225EF8FF4}" destId="{57A2CDFA-842F-41DA-9558-34A405425B26}" srcOrd="9" destOrd="0" presId="urn:microsoft.com/office/officeart/2005/8/layout/vList5"/>
    <dgm:cxn modelId="{6D17D75D-4FD2-4611-AD81-9837CE02004A}" type="presParOf" srcId="{3F2EFA31-8E42-4D75-ACA6-56E225EF8FF4}" destId="{731DB35E-63BD-425A-8B4F-B14C91796F84}" srcOrd="10" destOrd="0" presId="urn:microsoft.com/office/officeart/2005/8/layout/vList5"/>
    <dgm:cxn modelId="{23FF76FE-E002-49CE-9144-8DC2111FA30A}" type="presParOf" srcId="{731DB35E-63BD-425A-8B4F-B14C91796F84}" destId="{CD595CC2-6603-47A4-AC0C-0FD1E4282D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599289-8B60-4E58-8B5D-14697FC6124D}" type="doc">
      <dgm:prSet loTypeId="urn:microsoft.com/office/officeart/2005/8/layout/cycle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C2FBEB6-B4B8-44F8-8473-DDAABA32BF1F}">
      <dgm:prSet phldrT="[Texte]"/>
      <dgm:spPr/>
      <dgm:t>
        <a:bodyPr/>
        <a:lstStyle/>
        <a:p>
          <a:r>
            <a:rPr lang="fr-FR" dirty="0" smtClean="0"/>
            <a:t>Mode multi-joueurs distant</a:t>
          </a:r>
          <a:endParaRPr lang="fr-FR" dirty="0"/>
        </a:p>
      </dgm:t>
    </dgm:pt>
    <dgm:pt modelId="{66361EDF-9025-4EA8-A5CE-A5961009CAF3}" type="parTrans" cxnId="{B8B193F3-A834-43FE-81A4-5978F290CCD8}">
      <dgm:prSet/>
      <dgm:spPr/>
      <dgm:t>
        <a:bodyPr/>
        <a:lstStyle/>
        <a:p>
          <a:endParaRPr lang="fr-FR"/>
        </a:p>
      </dgm:t>
    </dgm:pt>
    <dgm:pt modelId="{EFCF4A2C-D814-4955-A792-792DD08B1D61}" type="sibTrans" cxnId="{B8B193F3-A834-43FE-81A4-5978F290CCD8}">
      <dgm:prSet/>
      <dgm:spPr/>
      <dgm:t>
        <a:bodyPr/>
        <a:lstStyle/>
        <a:p>
          <a:endParaRPr lang="fr-FR"/>
        </a:p>
      </dgm:t>
    </dgm:pt>
    <dgm:pt modelId="{D17DEC4D-0730-4F25-B74D-38FDAC322077}">
      <dgm:prSet phldrT="[Texte]"/>
      <dgm:spPr/>
      <dgm:t>
        <a:bodyPr/>
        <a:lstStyle/>
        <a:p>
          <a:r>
            <a:rPr lang="fr-FR" dirty="0" smtClean="0"/>
            <a:t>IA situationnelles adaptatives</a:t>
          </a:r>
          <a:endParaRPr lang="fr-FR" dirty="0"/>
        </a:p>
      </dgm:t>
    </dgm:pt>
    <dgm:pt modelId="{3E1D3E16-4E33-4483-9D82-42293FF99004}" type="parTrans" cxnId="{C99645E9-7B1D-4B9B-AF45-130C337E0468}">
      <dgm:prSet/>
      <dgm:spPr/>
      <dgm:t>
        <a:bodyPr/>
        <a:lstStyle/>
        <a:p>
          <a:endParaRPr lang="fr-FR"/>
        </a:p>
      </dgm:t>
    </dgm:pt>
    <dgm:pt modelId="{94683E4A-17C3-4142-B65A-2770137EB469}" type="sibTrans" cxnId="{C99645E9-7B1D-4B9B-AF45-130C337E0468}">
      <dgm:prSet/>
      <dgm:spPr/>
      <dgm:t>
        <a:bodyPr/>
        <a:lstStyle/>
        <a:p>
          <a:endParaRPr lang="fr-FR"/>
        </a:p>
      </dgm:t>
    </dgm:pt>
    <dgm:pt modelId="{BDFBBFFB-1872-4D42-B52B-B15469809421}">
      <dgm:prSet phldrT="[Texte]"/>
      <dgm:spPr/>
      <dgm:t>
        <a:bodyPr/>
        <a:lstStyle/>
        <a:p>
          <a:r>
            <a:rPr lang="fr-FR" dirty="0" smtClean="0"/>
            <a:t>Nouveaux modes de jeu</a:t>
          </a:r>
          <a:endParaRPr lang="fr-FR" dirty="0"/>
        </a:p>
      </dgm:t>
    </dgm:pt>
    <dgm:pt modelId="{1799D21D-26B1-4512-96C6-C078CBA875DC}" type="parTrans" cxnId="{0E6C0721-3F77-404C-A26F-313CAEB52901}">
      <dgm:prSet/>
      <dgm:spPr/>
      <dgm:t>
        <a:bodyPr/>
        <a:lstStyle/>
        <a:p>
          <a:endParaRPr lang="fr-FR"/>
        </a:p>
      </dgm:t>
    </dgm:pt>
    <dgm:pt modelId="{E4CC4C9C-2806-43D0-9638-CD854D5DBF7A}" type="sibTrans" cxnId="{0E6C0721-3F77-404C-A26F-313CAEB52901}">
      <dgm:prSet/>
      <dgm:spPr/>
      <dgm:t>
        <a:bodyPr/>
        <a:lstStyle/>
        <a:p>
          <a:endParaRPr lang="fr-FR"/>
        </a:p>
      </dgm:t>
    </dgm:pt>
    <dgm:pt modelId="{3995DCD0-DE9A-40D2-A111-69299C659EBE}">
      <dgm:prSet phldrT="[Texte]"/>
      <dgm:spPr/>
      <dgm:t>
        <a:bodyPr/>
        <a:lstStyle/>
        <a:p>
          <a:r>
            <a:rPr lang="fr-FR" dirty="0" smtClean="0"/>
            <a:t>Expérience de l’utilisateur</a:t>
          </a:r>
          <a:endParaRPr lang="fr-FR" dirty="0"/>
        </a:p>
      </dgm:t>
    </dgm:pt>
    <dgm:pt modelId="{86FC8EF2-BAB2-419F-B182-7778CF8B4B56}" type="parTrans" cxnId="{FCAC2DDD-88DA-460E-8252-B9A1C33C6AA5}">
      <dgm:prSet/>
      <dgm:spPr/>
      <dgm:t>
        <a:bodyPr/>
        <a:lstStyle/>
        <a:p>
          <a:endParaRPr lang="fr-FR"/>
        </a:p>
      </dgm:t>
    </dgm:pt>
    <dgm:pt modelId="{C599A949-9EB5-45DD-96D7-801400886E7A}" type="sibTrans" cxnId="{FCAC2DDD-88DA-460E-8252-B9A1C33C6AA5}">
      <dgm:prSet/>
      <dgm:spPr/>
      <dgm:t>
        <a:bodyPr/>
        <a:lstStyle/>
        <a:p>
          <a:endParaRPr lang="fr-FR"/>
        </a:p>
      </dgm:t>
    </dgm:pt>
    <dgm:pt modelId="{033ACE3E-5C4B-44C5-ACF3-36BF5571A029}" type="pres">
      <dgm:prSet presAssocID="{BD599289-8B60-4E58-8B5D-14697FC6124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CCC4105-F0F5-44A8-8666-EF388E51A1E8}" type="pres">
      <dgm:prSet presAssocID="{EC2FBEB6-B4B8-44F8-8473-DDAABA32BF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BC207C-581C-4006-B003-63782B996100}" type="pres">
      <dgm:prSet presAssocID="{EC2FBEB6-B4B8-44F8-8473-DDAABA32BF1F}" presName="spNode" presStyleCnt="0"/>
      <dgm:spPr/>
    </dgm:pt>
    <dgm:pt modelId="{EDFBC4EE-6A12-4977-93F0-E59033BF611C}" type="pres">
      <dgm:prSet presAssocID="{EFCF4A2C-D814-4955-A792-792DD08B1D61}" presName="sibTrans" presStyleLbl="sibTrans1D1" presStyleIdx="0" presStyleCnt="4"/>
      <dgm:spPr/>
      <dgm:t>
        <a:bodyPr/>
        <a:lstStyle/>
        <a:p>
          <a:endParaRPr lang="fr-FR"/>
        </a:p>
      </dgm:t>
    </dgm:pt>
    <dgm:pt modelId="{8EC36D09-C29B-41FC-8D8C-55181C7F92A6}" type="pres">
      <dgm:prSet presAssocID="{D17DEC4D-0730-4F25-B74D-38FDAC32207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DC90CF-A83E-413C-B7ED-141035270C86}" type="pres">
      <dgm:prSet presAssocID="{D17DEC4D-0730-4F25-B74D-38FDAC322077}" presName="spNode" presStyleCnt="0"/>
      <dgm:spPr/>
    </dgm:pt>
    <dgm:pt modelId="{E07F8431-BFE4-4844-9DC2-25D3561A8A37}" type="pres">
      <dgm:prSet presAssocID="{94683E4A-17C3-4142-B65A-2770137EB469}" presName="sibTrans" presStyleLbl="sibTrans1D1" presStyleIdx="1" presStyleCnt="4"/>
      <dgm:spPr/>
      <dgm:t>
        <a:bodyPr/>
        <a:lstStyle/>
        <a:p>
          <a:endParaRPr lang="fr-FR"/>
        </a:p>
      </dgm:t>
    </dgm:pt>
    <dgm:pt modelId="{3792274E-5ED9-4E95-8293-815D826B79C1}" type="pres">
      <dgm:prSet presAssocID="{BDFBBFFB-1872-4D42-B52B-B1546980942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9379A4-0857-4C2E-97F3-CB04211961F8}" type="pres">
      <dgm:prSet presAssocID="{BDFBBFFB-1872-4D42-B52B-B15469809421}" presName="spNode" presStyleCnt="0"/>
      <dgm:spPr/>
    </dgm:pt>
    <dgm:pt modelId="{9443699F-697C-41AA-B354-437527EE5AFF}" type="pres">
      <dgm:prSet presAssocID="{E4CC4C9C-2806-43D0-9638-CD854D5DBF7A}" presName="sibTrans" presStyleLbl="sibTrans1D1" presStyleIdx="2" presStyleCnt="4"/>
      <dgm:spPr/>
      <dgm:t>
        <a:bodyPr/>
        <a:lstStyle/>
        <a:p>
          <a:endParaRPr lang="fr-FR"/>
        </a:p>
      </dgm:t>
    </dgm:pt>
    <dgm:pt modelId="{B657FF87-2D14-4977-98B4-4AE92B1FC2DE}" type="pres">
      <dgm:prSet presAssocID="{3995DCD0-DE9A-40D2-A111-69299C659EB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38CD81-10B2-4CF0-92D0-CCEFA3740E15}" type="pres">
      <dgm:prSet presAssocID="{3995DCD0-DE9A-40D2-A111-69299C659EBE}" presName="spNode" presStyleCnt="0"/>
      <dgm:spPr/>
    </dgm:pt>
    <dgm:pt modelId="{2406E5B8-C34B-497E-89D8-1DA810CBEB5A}" type="pres">
      <dgm:prSet presAssocID="{C599A949-9EB5-45DD-96D7-801400886E7A}" presName="sibTrans" presStyleLbl="sibTrans1D1" presStyleIdx="3" presStyleCnt="4"/>
      <dgm:spPr/>
      <dgm:t>
        <a:bodyPr/>
        <a:lstStyle/>
        <a:p>
          <a:endParaRPr lang="fr-FR"/>
        </a:p>
      </dgm:t>
    </dgm:pt>
  </dgm:ptLst>
  <dgm:cxnLst>
    <dgm:cxn modelId="{B8B193F3-A834-43FE-81A4-5978F290CCD8}" srcId="{BD599289-8B60-4E58-8B5D-14697FC6124D}" destId="{EC2FBEB6-B4B8-44F8-8473-DDAABA32BF1F}" srcOrd="0" destOrd="0" parTransId="{66361EDF-9025-4EA8-A5CE-A5961009CAF3}" sibTransId="{EFCF4A2C-D814-4955-A792-792DD08B1D61}"/>
    <dgm:cxn modelId="{FCAC2DDD-88DA-460E-8252-B9A1C33C6AA5}" srcId="{BD599289-8B60-4E58-8B5D-14697FC6124D}" destId="{3995DCD0-DE9A-40D2-A111-69299C659EBE}" srcOrd="3" destOrd="0" parTransId="{86FC8EF2-BAB2-419F-B182-7778CF8B4B56}" sibTransId="{C599A949-9EB5-45DD-96D7-801400886E7A}"/>
    <dgm:cxn modelId="{3854BCED-2548-4D96-823C-02541536C44E}" type="presOf" srcId="{C599A949-9EB5-45DD-96D7-801400886E7A}" destId="{2406E5B8-C34B-497E-89D8-1DA810CBEB5A}" srcOrd="0" destOrd="0" presId="urn:microsoft.com/office/officeart/2005/8/layout/cycle6"/>
    <dgm:cxn modelId="{6AAD30B6-162B-4ADA-9688-99C06B928C5D}" type="presOf" srcId="{EC2FBEB6-B4B8-44F8-8473-DDAABA32BF1F}" destId="{2CCC4105-F0F5-44A8-8666-EF388E51A1E8}" srcOrd="0" destOrd="0" presId="urn:microsoft.com/office/officeart/2005/8/layout/cycle6"/>
    <dgm:cxn modelId="{D9CFD844-E63F-4E77-B71F-633ACEBB7682}" type="presOf" srcId="{EFCF4A2C-D814-4955-A792-792DD08B1D61}" destId="{EDFBC4EE-6A12-4977-93F0-E59033BF611C}" srcOrd="0" destOrd="0" presId="urn:microsoft.com/office/officeart/2005/8/layout/cycle6"/>
    <dgm:cxn modelId="{1962A9A7-1E7E-4D4C-B7F0-11F41F77F0A8}" type="presOf" srcId="{E4CC4C9C-2806-43D0-9638-CD854D5DBF7A}" destId="{9443699F-697C-41AA-B354-437527EE5AFF}" srcOrd="0" destOrd="0" presId="urn:microsoft.com/office/officeart/2005/8/layout/cycle6"/>
    <dgm:cxn modelId="{6FC7276C-FCFC-457C-AB29-0FEF91A795AB}" type="presOf" srcId="{BD599289-8B60-4E58-8B5D-14697FC6124D}" destId="{033ACE3E-5C4B-44C5-ACF3-36BF5571A029}" srcOrd="0" destOrd="0" presId="urn:microsoft.com/office/officeart/2005/8/layout/cycle6"/>
    <dgm:cxn modelId="{80E4D5B3-7EE9-403D-853B-A7FC2B1878C1}" type="presOf" srcId="{94683E4A-17C3-4142-B65A-2770137EB469}" destId="{E07F8431-BFE4-4844-9DC2-25D3561A8A37}" srcOrd="0" destOrd="0" presId="urn:microsoft.com/office/officeart/2005/8/layout/cycle6"/>
    <dgm:cxn modelId="{698AE480-C5A7-4186-BD7A-574E3D5F625E}" type="presOf" srcId="{D17DEC4D-0730-4F25-B74D-38FDAC322077}" destId="{8EC36D09-C29B-41FC-8D8C-55181C7F92A6}" srcOrd="0" destOrd="0" presId="urn:microsoft.com/office/officeart/2005/8/layout/cycle6"/>
    <dgm:cxn modelId="{C99645E9-7B1D-4B9B-AF45-130C337E0468}" srcId="{BD599289-8B60-4E58-8B5D-14697FC6124D}" destId="{D17DEC4D-0730-4F25-B74D-38FDAC322077}" srcOrd="1" destOrd="0" parTransId="{3E1D3E16-4E33-4483-9D82-42293FF99004}" sibTransId="{94683E4A-17C3-4142-B65A-2770137EB469}"/>
    <dgm:cxn modelId="{8C82C8AF-AF45-4F26-8329-7AB43ADE3381}" type="presOf" srcId="{3995DCD0-DE9A-40D2-A111-69299C659EBE}" destId="{B657FF87-2D14-4977-98B4-4AE92B1FC2DE}" srcOrd="0" destOrd="0" presId="urn:microsoft.com/office/officeart/2005/8/layout/cycle6"/>
    <dgm:cxn modelId="{6D2E9C85-5278-41D3-B208-F0B9CD812C35}" type="presOf" srcId="{BDFBBFFB-1872-4D42-B52B-B15469809421}" destId="{3792274E-5ED9-4E95-8293-815D826B79C1}" srcOrd="0" destOrd="0" presId="urn:microsoft.com/office/officeart/2005/8/layout/cycle6"/>
    <dgm:cxn modelId="{0E6C0721-3F77-404C-A26F-313CAEB52901}" srcId="{BD599289-8B60-4E58-8B5D-14697FC6124D}" destId="{BDFBBFFB-1872-4D42-B52B-B15469809421}" srcOrd="2" destOrd="0" parTransId="{1799D21D-26B1-4512-96C6-C078CBA875DC}" sibTransId="{E4CC4C9C-2806-43D0-9638-CD854D5DBF7A}"/>
    <dgm:cxn modelId="{0C4A3580-7331-4132-BBA8-7E0C95F294AA}" type="presParOf" srcId="{033ACE3E-5C4B-44C5-ACF3-36BF5571A029}" destId="{2CCC4105-F0F5-44A8-8666-EF388E51A1E8}" srcOrd="0" destOrd="0" presId="urn:microsoft.com/office/officeart/2005/8/layout/cycle6"/>
    <dgm:cxn modelId="{3FE3D946-E8F6-46AC-A85C-E0BBED7779EE}" type="presParOf" srcId="{033ACE3E-5C4B-44C5-ACF3-36BF5571A029}" destId="{4FBC207C-581C-4006-B003-63782B996100}" srcOrd="1" destOrd="0" presId="urn:microsoft.com/office/officeart/2005/8/layout/cycle6"/>
    <dgm:cxn modelId="{3CE243BA-B3B0-48A6-823F-B6E98D0E4DED}" type="presParOf" srcId="{033ACE3E-5C4B-44C5-ACF3-36BF5571A029}" destId="{EDFBC4EE-6A12-4977-93F0-E59033BF611C}" srcOrd="2" destOrd="0" presId="urn:microsoft.com/office/officeart/2005/8/layout/cycle6"/>
    <dgm:cxn modelId="{07A7EE9B-3DA6-4FB1-8C68-22F23B29E810}" type="presParOf" srcId="{033ACE3E-5C4B-44C5-ACF3-36BF5571A029}" destId="{8EC36D09-C29B-41FC-8D8C-55181C7F92A6}" srcOrd="3" destOrd="0" presId="urn:microsoft.com/office/officeart/2005/8/layout/cycle6"/>
    <dgm:cxn modelId="{60910133-5C35-4B9F-B770-C1182E27B5EB}" type="presParOf" srcId="{033ACE3E-5C4B-44C5-ACF3-36BF5571A029}" destId="{97DC90CF-A83E-413C-B7ED-141035270C86}" srcOrd="4" destOrd="0" presId="urn:microsoft.com/office/officeart/2005/8/layout/cycle6"/>
    <dgm:cxn modelId="{186AA237-20B5-4D63-9B0E-2716CAA16E91}" type="presParOf" srcId="{033ACE3E-5C4B-44C5-ACF3-36BF5571A029}" destId="{E07F8431-BFE4-4844-9DC2-25D3561A8A37}" srcOrd="5" destOrd="0" presId="urn:microsoft.com/office/officeart/2005/8/layout/cycle6"/>
    <dgm:cxn modelId="{DE34A3AB-696C-4D9D-B28B-90E7BCE418C4}" type="presParOf" srcId="{033ACE3E-5C4B-44C5-ACF3-36BF5571A029}" destId="{3792274E-5ED9-4E95-8293-815D826B79C1}" srcOrd="6" destOrd="0" presId="urn:microsoft.com/office/officeart/2005/8/layout/cycle6"/>
    <dgm:cxn modelId="{E168B33D-4012-4ADA-AB9E-B3089300569B}" type="presParOf" srcId="{033ACE3E-5C4B-44C5-ACF3-36BF5571A029}" destId="{9B9379A4-0857-4C2E-97F3-CB04211961F8}" srcOrd="7" destOrd="0" presId="urn:microsoft.com/office/officeart/2005/8/layout/cycle6"/>
    <dgm:cxn modelId="{7C7D9211-0B7A-48FD-A2B7-7AE32ED11FE9}" type="presParOf" srcId="{033ACE3E-5C4B-44C5-ACF3-36BF5571A029}" destId="{9443699F-697C-41AA-B354-437527EE5AFF}" srcOrd="8" destOrd="0" presId="urn:microsoft.com/office/officeart/2005/8/layout/cycle6"/>
    <dgm:cxn modelId="{BC9D749B-C9AD-4F8E-9560-50AF5E1BC0C2}" type="presParOf" srcId="{033ACE3E-5C4B-44C5-ACF3-36BF5571A029}" destId="{B657FF87-2D14-4977-98B4-4AE92B1FC2DE}" srcOrd="9" destOrd="0" presId="urn:microsoft.com/office/officeart/2005/8/layout/cycle6"/>
    <dgm:cxn modelId="{CB66B13E-1852-4C9C-8FDD-EC76CB3A03B3}" type="presParOf" srcId="{033ACE3E-5C4B-44C5-ACF3-36BF5571A029}" destId="{E538CD81-10B2-4CF0-92D0-CCEFA3740E15}" srcOrd="10" destOrd="0" presId="urn:microsoft.com/office/officeart/2005/8/layout/cycle6"/>
    <dgm:cxn modelId="{BA4773AF-7933-4D93-AD15-FB308B89F282}" type="presParOf" srcId="{033ACE3E-5C4B-44C5-ACF3-36BF5571A029}" destId="{2406E5B8-C34B-497E-89D8-1DA810CBEB5A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874E6-10D2-48D1-A608-9C4D72535E76}">
      <dsp:nvSpPr>
        <dsp:cNvPr id="0" name=""/>
        <dsp:cNvSpPr/>
      </dsp:nvSpPr>
      <dsp:spPr>
        <a:xfrm>
          <a:off x="6504547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A0019-6899-4407-BB08-2092519D7DE5}">
      <dsp:nvSpPr>
        <dsp:cNvPr id="0" name=""/>
        <dsp:cNvSpPr/>
      </dsp:nvSpPr>
      <dsp:spPr>
        <a:xfrm>
          <a:off x="6152298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92C7A-0C52-4A40-8F32-CA36293B193D}">
      <dsp:nvSpPr>
        <dsp:cNvPr id="0" name=""/>
        <dsp:cNvSpPr/>
      </dsp:nvSpPr>
      <dsp:spPr>
        <a:xfrm>
          <a:off x="5800049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9D5A9-603C-43CB-A92A-CF0D6BDCC876}">
      <dsp:nvSpPr>
        <dsp:cNvPr id="0" name=""/>
        <dsp:cNvSpPr/>
      </dsp:nvSpPr>
      <dsp:spPr>
        <a:xfrm>
          <a:off x="5448470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09914-A689-4595-88A0-A45ADF6463F6}">
      <dsp:nvSpPr>
        <dsp:cNvPr id="0" name=""/>
        <dsp:cNvSpPr/>
      </dsp:nvSpPr>
      <dsp:spPr>
        <a:xfrm>
          <a:off x="5096222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945E5-C290-4E56-8434-A81467D5B379}">
      <dsp:nvSpPr>
        <dsp:cNvPr id="0" name=""/>
        <dsp:cNvSpPr/>
      </dsp:nvSpPr>
      <dsp:spPr>
        <a:xfrm>
          <a:off x="4551776" y="2097434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C895A-67C8-4AB6-8019-0D2A755255E8}">
      <dsp:nvSpPr>
        <dsp:cNvPr id="0" name=""/>
        <dsp:cNvSpPr/>
      </dsp:nvSpPr>
      <dsp:spPr>
        <a:xfrm>
          <a:off x="6191139" y="1796499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5FB0-FBCE-4097-A57E-4599150FDAEC}">
      <dsp:nvSpPr>
        <dsp:cNvPr id="0" name=""/>
        <dsp:cNvSpPr/>
      </dsp:nvSpPr>
      <dsp:spPr>
        <a:xfrm>
          <a:off x="6191139" y="2593407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FF8C2-582D-4936-85B3-F4B56F9718F2}">
      <dsp:nvSpPr>
        <dsp:cNvPr id="0" name=""/>
        <dsp:cNvSpPr/>
      </dsp:nvSpPr>
      <dsp:spPr>
        <a:xfrm>
          <a:off x="6362576" y="196909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A2E2F-197D-4D9D-9B7F-F04FC0E4CF50}">
      <dsp:nvSpPr>
        <dsp:cNvPr id="0" name=""/>
        <dsp:cNvSpPr/>
      </dsp:nvSpPr>
      <dsp:spPr>
        <a:xfrm>
          <a:off x="6373960" y="2421760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B76A3-2663-4263-A3CC-36A1AF14C8F6}">
      <dsp:nvSpPr>
        <dsp:cNvPr id="0" name=""/>
        <dsp:cNvSpPr/>
      </dsp:nvSpPr>
      <dsp:spPr>
        <a:xfrm>
          <a:off x="2446320" y="1316648"/>
          <a:ext cx="1946073" cy="1946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Peu de contraintes</a:t>
          </a:r>
          <a:endParaRPr lang="fr-FR" sz="1900" kern="1200" dirty="0"/>
        </a:p>
      </dsp:txBody>
      <dsp:txXfrm>
        <a:off x="2731316" y="1601673"/>
        <a:ext cx="1376081" cy="1376225"/>
      </dsp:txXfrm>
    </dsp:sp>
    <dsp:sp modelId="{18D547CD-21D3-446A-B635-51B2BF456A89}">
      <dsp:nvSpPr>
        <dsp:cNvPr id="0" name=""/>
        <dsp:cNvSpPr/>
      </dsp:nvSpPr>
      <dsp:spPr>
        <a:xfrm>
          <a:off x="2301001" y="1150375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904AE-B457-4777-8E58-59D4191250D7}">
      <dsp:nvSpPr>
        <dsp:cNvPr id="0" name=""/>
        <dsp:cNvSpPr/>
      </dsp:nvSpPr>
      <dsp:spPr>
        <a:xfrm>
          <a:off x="2054561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E356A-4456-4920-AFFB-99ECD98B272B}">
      <dsp:nvSpPr>
        <dsp:cNvPr id="0" name=""/>
        <dsp:cNvSpPr/>
      </dsp:nvSpPr>
      <dsp:spPr>
        <a:xfrm>
          <a:off x="1644050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C14FC-5168-4F42-9E79-1568AF2FD2D2}">
      <dsp:nvSpPr>
        <dsp:cNvPr id="0" name=""/>
        <dsp:cNvSpPr/>
      </dsp:nvSpPr>
      <dsp:spPr>
        <a:xfrm>
          <a:off x="1233540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8A486-0AD1-4AC1-8806-0B92CF65298A}">
      <dsp:nvSpPr>
        <dsp:cNvPr id="0" name=""/>
        <dsp:cNvSpPr/>
      </dsp:nvSpPr>
      <dsp:spPr>
        <a:xfrm>
          <a:off x="823029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C8FD-54C0-4EB2-85DD-955F880ADEA3}">
      <dsp:nvSpPr>
        <dsp:cNvPr id="0" name=""/>
        <dsp:cNvSpPr/>
      </dsp:nvSpPr>
      <dsp:spPr>
        <a:xfrm>
          <a:off x="411849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5604B-6095-4423-98EB-52FAB80364B8}">
      <dsp:nvSpPr>
        <dsp:cNvPr id="0" name=""/>
        <dsp:cNvSpPr/>
      </dsp:nvSpPr>
      <dsp:spPr>
        <a:xfrm>
          <a:off x="1339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94BBD-AA5E-4EBB-A0F5-6107C83168EB}">
      <dsp:nvSpPr>
        <dsp:cNvPr id="0" name=""/>
        <dsp:cNvSpPr/>
      </dsp:nvSpPr>
      <dsp:spPr>
        <a:xfrm>
          <a:off x="0" y="451460"/>
          <a:ext cx="2252784" cy="49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Intelligence artificielle</a:t>
          </a:r>
          <a:endParaRPr lang="fr-FR" sz="1700" kern="1200" dirty="0"/>
        </a:p>
      </dsp:txBody>
      <dsp:txXfrm>
        <a:off x="0" y="451460"/>
        <a:ext cx="2252784" cy="494392"/>
      </dsp:txXfrm>
    </dsp:sp>
    <dsp:sp modelId="{16ED307F-3B04-4483-9483-3DE9158CBFDC}">
      <dsp:nvSpPr>
        <dsp:cNvPr id="0" name=""/>
        <dsp:cNvSpPr/>
      </dsp:nvSpPr>
      <dsp:spPr>
        <a:xfrm>
          <a:off x="1901875" y="2097434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C86ED-966E-4C06-A6E8-00589993FFDB}">
      <dsp:nvSpPr>
        <dsp:cNvPr id="0" name=""/>
        <dsp:cNvSpPr/>
      </dsp:nvSpPr>
      <dsp:spPr>
        <a:xfrm>
          <a:off x="1521500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6B2FE-B43F-4EA3-A94D-9E40B83530F8}">
      <dsp:nvSpPr>
        <dsp:cNvPr id="0" name=""/>
        <dsp:cNvSpPr/>
      </dsp:nvSpPr>
      <dsp:spPr>
        <a:xfrm>
          <a:off x="1141794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15445-8C2D-4942-B211-E5682042A63D}">
      <dsp:nvSpPr>
        <dsp:cNvPr id="0" name=""/>
        <dsp:cNvSpPr/>
      </dsp:nvSpPr>
      <dsp:spPr>
        <a:xfrm>
          <a:off x="761419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55257-0BA5-4B92-BA12-4C651B41AB5D}">
      <dsp:nvSpPr>
        <dsp:cNvPr id="0" name=""/>
        <dsp:cNvSpPr/>
      </dsp:nvSpPr>
      <dsp:spPr>
        <a:xfrm>
          <a:off x="381714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0418C-40E8-42EC-A878-00898E338AD6}">
      <dsp:nvSpPr>
        <dsp:cNvPr id="0" name=""/>
        <dsp:cNvSpPr/>
      </dsp:nvSpPr>
      <dsp:spPr>
        <a:xfrm>
          <a:off x="1339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6C1EE-E7C8-48D8-B21F-673444688C69}">
      <dsp:nvSpPr>
        <dsp:cNvPr id="0" name=""/>
        <dsp:cNvSpPr/>
      </dsp:nvSpPr>
      <dsp:spPr>
        <a:xfrm>
          <a:off x="0" y="1701667"/>
          <a:ext cx="1703651" cy="49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 solo</a:t>
          </a:r>
          <a:endParaRPr lang="fr-FR" sz="1700" kern="1200" dirty="0"/>
        </a:p>
      </dsp:txBody>
      <dsp:txXfrm>
        <a:off x="0" y="1701667"/>
        <a:ext cx="1703651" cy="494392"/>
      </dsp:txXfrm>
    </dsp:sp>
    <dsp:sp modelId="{875DE93F-1587-4E27-A068-5E888157378A}">
      <dsp:nvSpPr>
        <dsp:cNvPr id="0" name=""/>
        <dsp:cNvSpPr/>
      </dsp:nvSpPr>
      <dsp:spPr>
        <a:xfrm>
          <a:off x="2301001" y="3028687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5844C-2A95-4223-9BF5-51A100BD6A53}">
      <dsp:nvSpPr>
        <dsp:cNvPr id="0" name=""/>
        <dsp:cNvSpPr/>
      </dsp:nvSpPr>
      <dsp:spPr>
        <a:xfrm>
          <a:off x="2054561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FBD46-DFC7-4502-B36D-EAAB21A5E66C}">
      <dsp:nvSpPr>
        <dsp:cNvPr id="0" name=""/>
        <dsp:cNvSpPr/>
      </dsp:nvSpPr>
      <dsp:spPr>
        <a:xfrm>
          <a:off x="1644050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A5BDF-1E29-4F52-8AC8-04E027218DE9}">
      <dsp:nvSpPr>
        <dsp:cNvPr id="0" name=""/>
        <dsp:cNvSpPr/>
      </dsp:nvSpPr>
      <dsp:spPr>
        <a:xfrm>
          <a:off x="1233540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EB9E7-1DA9-481E-A073-3219931FA481}">
      <dsp:nvSpPr>
        <dsp:cNvPr id="0" name=""/>
        <dsp:cNvSpPr/>
      </dsp:nvSpPr>
      <dsp:spPr>
        <a:xfrm>
          <a:off x="823029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888A1-6103-475B-BADF-85D3AB3AB75C}">
      <dsp:nvSpPr>
        <dsp:cNvPr id="0" name=""/>
        <dsp:cNvSpPr/>
      </dsp:nvSpPr>
      <dsp:spPr>
        <a:xfrm>
          <a:off x="411849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EA9AA-BA21-4E20-BC27-06D85E55EF1D}">
      <dsp:nvSpPr>
        <dsp:cNvPr id="0" name=""/>
        <dsp:cNvSpPr/>
      </dsp:nvSpPr>
      <dsp:spPr>
        <a:xfrm>
          <a:off x="1339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48A64-D7C7-4A7C-87AF-CF982141E56A}">
      <dsp:nvSpPr>
        <dsp:cNvPr id="0" name=""/>
        <dsp:cNvSpPr/>
      </dsp:nvSpPr>
      <dsp:spPr>
        <a:xfrm>
          <a:off x="0" y="2924056"/>
          <a:ext cx="2252784" cy="49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 toute les cases libres</a:t>
          </a:r>
          <a:endParaRPr lang="fr-FR" sz="1700" kern="1200" dirty="0"/>
        </a:p>
      </dsp:txBody>
      <dsp:txXfrm>
        <a:off x="0" y="2924056"/>
        <a:ext cx="2252784" cy="494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F1CD5-4D1E-4E54-BF72-AB1C5F36FA1E}">
      <dsp:nvSpPr>
        <dsp:cNvPr id="0" name=""/>
        <dsp:cNvSpPr/>
      </dsp:nvSpPr>
      <dsp:spPr>
        <a:xfrm>
          <a:off x="3886" y="2236"/>
          <a:ext cx="863318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b="0" i="0" kern="1200" dirty="0" smtClean="0"/>
            <a:t>Conception</a:t>
          </a:r>
          <a:endParaRPr lang="fr-FR" sz="4200" b="0" i="0" kern="1200" dirty="0"/>
        </a:p>
      </dsp:txBody>
      <dsp:txXfrm>
        <a:off x="32618" y="30968"/>
        <a:ext cx="8575722" cy="923504"/>
      </dsp:txXfrm>
    </dsp:sp>
    <dsp:sp modelId="{9B094FC9-D884-4C0D-908D-68F0EB143AA1}">
      <dsp:nvSpPr>
        <dsp:cNvPr id="0" name=""/>
        <dsp:cNvSpPr/>
      </dsp:nvSpPr>
      <dsp:spPr>
        <a:xfrm>
          <a:off x="3886" y="1129695"/>
          <a:ext cx="912406" cy="980968"/>
        </a:xfrm>
        <a:prstGeom prst="roundRect">
          <a:avLst>
            <a:gd name="adj" fmla="val 10000"/>
          </a:avLst>
        </a:prstGeom>
        <a:solidFill>
          <a:srgbClr val="C00000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Visite tardive chez le client</a:t>
          </a:r>
          <a:endParaRPr lang="fr-FR" sz="1600" b="1" kern="1200" dirty="0"/>
        </a:p>
      </dsp:txBody>
      <dsp:txXfrm>
        <a:off x="30609" y="1156418"/>
        <a:ext cx="858960" cy="927522"/>
      </dsp:txXfrm>
    </dsp:sp>
    <dsp:sp modelId="{533933CF-7191-4436-BF14-37ABED44D47D}">
      <dsp:nvSpPr>
        <dsp:cNvPr id="0" name=""/>
        <dsp:cNvSpPr/>
      </dsp:nvSpPr>
      <dsp:spPr>
        <a:xfrm>
          <a:off x="992935" y="1129695"/>
          <a:ext cx="2813860" cy="980968"/>
        </a:xfrm>
        <a:prstGeom prst="roundRect">
          <a:avLst>
            <a:gd name="adj" fmla="val 10000"/>
          </a:avLst>
        </a:prstGeom>
        <a:solidFill>
          <a:srgbClr val="00B050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Bonne phase d’analyse </a:t>
          </a:r>
          <a:endParaRPr lang="fr-FR" sz="1600" b="1" kern="1200" dirty="0"/>
        </a:p>
      </dsp:txBody>
      <dsp:txXfrm>
        <a:off x="1021667" y="1158427"/>
        <a:ext cx="2756396" cy="923504"/>
      </dsp:txXfrm>
    </dsp:sp>
    <dsp:sp modelId="{A93F4BCE-1C05-442F-A3C6-59EAB5DCF493}">
      <dsp:nvSpPr>
        <dsp:cNvPr id="0" name=""/>
        <dsp:cNvSpPr/>
      </dsp:nvSpPr>
      <dsp:spPr>
        <a:xfrm>
          <a:off x="992935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Schématisation</a:t>
          </a:r>
          <a:endParaRPr lang="fr-FR" sz="1400" kern="1200" dirty="0"/>
        </a:p>
      </dsp:txBody>
      <dsp:txXfrm>
        <a:off x="1019658" y="2283878"/>
        <a:ext cx="858960" cy="927522"/>
      </dsp:txXfrm>
    </dsp:sp>
    <dsp:sp modelId="{8D899F32-CAF5-43E8-9870-403956F998DE}">
      <dsp:nvSpPr>
        <dsp:cNvPr id="0" name=""/>
        <dsp:cNvSpPr/>
      </dsp:nvSpPr>
      <dsp:spPr>
        <a:xfrm>
          <a:off x="1943662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 de diagrammes</a:t>
          </a:r>
          <a:endParaRPr lang="fr-FR" sz="1400" kern="1200" dirty="0"/>
        </a:p>
      </dsp:txBody>
      <dsp:txXfrm>
        <a:off x="1970385" y="2283878"/>
        <a:ext cx="858960" cy="927522"/>
      </dsp:txXfrm>
    </dsp:sp>
    <dsp:sp modelId="{CDE4C558-3A91-47CF-86EB-4371B02905C1}">
      <dsp:nvSpPr>
        <dsp:cNvPr id="0" name=""/>
        <dsp:cNvSpPr/>
      </dsp:nvSpPr>
      <dsp:spPr>
        <a:xfrm>
          <a:off x="2894389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Discutions</a:t>
          </a:r>
          <a:endParaRPr lang="fr-FR" sz="1400" kern="1200" dirty="0"/>
        </a:p>
      </dsp:txBody>
      <dsp:txXfrm>
        <a:off x="2921112" y="2283878"/>
        <a:ext cx="858960" cy="927522"/>
      </dsp:txXfrm>
    </dsp:sp>
    <dsp:sp modelId="{CD3A8499-1EC4-495A-8A15-5F0BBCC6A49A}">
      <dsp:nvSpPr>
        <dsp:cNvPr id="0" name=""/>
        <dsp:cNvSpPr/>
      </dsp:nvSpPr>
      <dsp:spPr>
        <a:xfrm>
          <a:off x="3883437" y="1129695"/>
          <a:ext cx="912406" cy="980968"/>
        </a:xfrm>
        <a:prstGeom prst="roundRect">
          <a:avLst>
            <a:gd name="adj" fmla="val 10000"/>
          </a:avLst>
        </a:prstGeom>
        <a:solidFill>
          <a:srgbClr val="00B050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Réflexion en duo</a:t>
          </a:r>
          <a:endParaRPr lang="fr-FR" sz="1600" b="1" kern="1200" dirty="0"/>
        </a:p>
      </dsp:txBody>
      <dsp:txXfrm>
        <a:off x="3910160" y="1156418"/>
        <a:ext cx="858960" cy="927522"/>
      </dsp:txXfrm>
    </dsp:sp>
    <dsp:sp modelId="{2BDCF045-D02D-499A-938C-6A8F9010B1F6}">
      <dsp:nvSpPr>
        <dsp:cNvPr id="0" name=""/>
        <dsp:cNvSpPr/>
      </dsp:nvSpPr>
      <dsp:spPr>
        <a:xfrm>
          <a:off x="4872485" y="1129695"/>
          <a:ext cx="3764587" cy="980968"/>
        </a:xfrm>
        <a:prstGeom prst="roundRect">
          <a:avLst>
            <a:gd name="adj" fmla="val 10000"/>
          </a:avLst>
        </a:prstGeom>
        <a:solidFill>
          <a:srgbClr val="FFC000"/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Idées</a:t>
          </a:r>
          <a:endParaRPr lang="fr-FR" sz="1600" b="1" kern="1200" dirty="0"/>
        </a:p>
      </dsp:txBody>
      <dsp:txXfrm>
        <a:off x="4901217" y="1158427"/>
        <a:ext cx="3707123" cy="923504"/>
      </dsp:txXfrm>
    </dsp:sp>
    <dsp:sp modelId="{06D6984F-EDEB-446B-9AD3-A39C5B875929}">
      <dsp:nvSpPr>
        <dsp:cNvPr id="0" name=""/>
        <dsp:cNvSpPr/>
      </dsp:nvSpPr>
      <dsp:spPr>
        <a:xfrm>
          <a:off x="4872485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Mode de jeux</a:t>
          </a:r>
          <a:endParaRPr lang="fr-FR" sz="1400" kern="1200" dirty="0"/>
        </a:p>
      </dsp:txBody>
      <dsp:txXfrm>
        <a:off x="4899208" y="2283878"/>
        <a:ext cx="858960" cy="927522"/>
      </dsp:txXfrm>
    </dsp:sp>
    <dsp:sp modelId="{C6E75D01-B709-42DD-BB3A-D2A6E3A86A54}">
      <dsp:nvSpPr>
        <dsp:cNvPr id="0" name=""/>
        <dsp:cNvSpPr/>
      </dsp:nvSpPr>
      <dsp:spPr>
        <a:xfrm>
          <a:off x="5823212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Niveaux</a:t>
          </a:r>
          <a:endParaRPr lang="fr-FR" sz="1400" kern="1200" dirty="0"/>
        </a:p>
      </dsp:txBody>
      <dsp:txXfrm>
        <a:off x="5849935" y="2283878"/>
        <a:ext cx="858960" cy="927522"/>
      </dsp:txXfrm>
    </dsp:sp>
    <dsp:sp modelId="{D98C62A2-0132-4FA1-ABF9-3D27B9CBCDCF}">
      <dsp:nvSpPr>
        <dsp:cNvPr id="0" name=""/>
        <dsp:cNvSpPr/>
      </dsp:nvSpPr>
      <dsp:spPr>
        <a:xfrm>
          <a:off x="6773939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Expérience</a:t>
          </a:r>
          <a:endParaRPr lang="fr-FR" sz="1400" kern="1200" dirty="0"/>
        </a:p>
      </dsp:txBody>
      <dsp:txXfrm>
        <a:off x="6800662" y="2283878"/>
        <a:ext cx="858960" cy="927522"/>
      </dsp:txXfrm>
    </dsp:sp>
    <dsp:sp modelId="{BD389ECC-BFEB-4292-B847-1029DFA7CE82}">
      <dsp:nvSpPr>
        <dsp:cNvPr id="0" name=""/>
        <dsp:cNvSpPr/>
      </dsp:nvSpPr>
      <dsp:spPr>
        <a:xfrm>
          <a:off x="7724666" y="2257155"/>
          <a:ext cx="912406" cy="980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Titres</a:t>
          </a:r>
          <a:endParaRPr lang="fr-FR" sz="1400" kern="1200" dirty="0"/>
        </a:p>
      </dsp:txBody>
      <dsp:txXfrm>
        <a:off x="7751389" y="2283878"/>
        <a:ext cx="858960" cy="927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A1957-5247-4C56-B6FE-5354A4DE8F3D}">
      <dsp:nvSpPr>
        <dsp:cNvPr id="0" name=""/>
        <dsp:cNvSpPr/>
      </dsp:nvSpPr>
      <dsp:spPr>
        <a:xfrm>
          <a:off x="434895" y="2215"/>
          <a:ext cx="2589756" cy="1294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100" kern="1200" dirty="0" smtClean="0"/>
            <a:t>Olivia</a:t>
          </a:r>
          <a:endParaRPr lang="fr-FR" sz="6100" kern="1200" dirty="0"/>
        </a:p>
      </dsp:txBody>
      <dsp:txXfrm>
        <a:off x="472821" y="40141"/>
        <a:ext cx="2513904" cy="1219026"/>
      </dsp:txXfrm>
    </dsp:sp>
    <dsp:sp modelId="{C52A2CCB-D58F-479B-A197-7B382995D12F}">
      <dsp:nvSpPr>
        <dsp:cNvPr id="0" name=""/>
        <dsp:cNvSpPr/>
      </dsp:nvSpPr>
      <dsp:spPr>
        <a:xfrm>
          <a:off x="693871" y="1297093"/>
          <a:ext cx="258975" cy="971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158"/>
              </a:lnTo>
              <a:lnTo>
                <a:pt x="258975" y="971158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451D-4BF7-49D0-8E3F-9238F480CAD4}">
      <dsp:nvSpPr>
        <dsp:cNvPr id="0" name=""/>
        <dsp:cNvSpPr/>
      </dsp:nvSpPr>
      <dsp:spPr>
        <a:xfrm>
          <a:off x="952847" y="1620812"/>
          <a:ext cx="2071805" cy="1294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Interface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Menu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En jeu</a:t>
          </a:r>
          <a:endParaRPr lang="fr-FR" sz="1300" kern="1200" dirty="0"/>
        </a:p>
      </dsp:txBody>
      <dsp:txXfrm>
        <a:off x="990773" y="1658738"/>
        <a:ext cx="1995953" cy="1219026"/>
      </dsp:txXfrm>
    </dsp:sp>
    <dsp:sp modelId="{B7ADE0B9-E349-4E5A-A1F8-4B0946D0D399}">
      <dsp:nvSpPr>
        <dsp:cNvPr id="0" name=""/>
        <dsp:cNvSpPr/>
      </dsp:nvSpPr>
      <dsp:spPr>
        <a:xfrm>
          <a:off x="693871" y="1297093"/>
          <a:ext cx="258975" cy="258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9756"/>
              </a:lnTo>
              <a:lnTo>
                <a:pt x="258975" y="2589756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B4556-51CD-49FD-8E59-D8F52D3BDF02}">
      <dsp:nvSpPr>
        <dsp:cNvPr id="0" name=""/>
        <dsp:cNvSpPr/>
      </dsp:nvSpPr>
      <dsp:spPr>
        <a:xfrm>
          <a:off x="952847" y="3239410"/>
          <a:ext cx="2071805" cy="1294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Gestion des données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Profil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Données utilisateurs</a:t>
          </a:r>
          <a:endParaRPr lang="fr-FR" sz="1300" kern="1200" dirty="0"/>
        </a:p>
      </dsp:txBody>
      <dsp:txXfrm>
        <a:off x="990773" y="3277336"/>
        <a:ext cx="1995953" cy="1219026"/>
      </dsp:txXfrm>
    </dsp:sp>
    <dsp:sp modelId="{076724CC-6455-48DE-9E23-68208D15650D}">
      <dsp:nvSpPr>
        <dsp:cNvPr id="0" name=""/>
        <dsp:cNvSpPr/>
      </dsp:nvSpPr>
      <dsp:spPr>
        <a:xfrm>
          <a:off x="3672091" y="2215"/>
          <a:ext cx="2589756" cy="1294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100" kern="1200" dirty="0" smtClean="0"/>
            <a:t>Simon</a:t>
          </a:r>
          <a:endParaRPr lang="fr-FR" sz="6100" kern="1200" dirty="0"/>
        </a:p>
      </dsp:txBody>
      <dsp:txXfrm>
        <a:off x="3710017" y="40141"/>
        <a:ext cx="2513904" cy="1219026"/>
      </dsp:txXfrm>
    </dsp:sp>
    <dsp:sp modelId="{57F0095A-05E7-40B4-BACC-B68A3A61B688}">
      <dsp:nvSpPr>
        <dsp:cNvPr id="0" name=""/>
        <dsp:cNvSpPr/>
      </dsp:nvSpPr>
      <dsp:spPr>
        <a:xfrm>
          <a:off x="3931067" y="1297093"/>
          <a:ext cx="258975" cy="971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158"/>
              </a:lnTo>
              <a:lnTo>
                <a:pt x="258975" y="971158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E6461-6F3F-4F95-86FB-F673DD2B4FA0}">
      <dsp:nvSpPr>
        <dsp:cNvPr id="0" name=""/>
        <dsp:cNvSpPr/>
      </dsp:nvSpPr>
      <dsp:spPr>
        <a:xfrm>
          <a:off x="4190042" y="1620812"/>
          <a:ext cx="2071805" cy="1294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Systèmes de jeux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Mécaniques de base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Mode de jeu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Solo / Multi</a:t>
          </a:r>
          <a:endParaRPr lang="fr-FR" sz="1300" kern="1200" dirty="0"/>
        </a:p>
      </dsp:txBody>
      <dsp:txXfrm>
        <a:off x="4227968" y="1658738"/>
        <a:ext cx="1995953" cy="1219026"/>
      </dsp:txXfrm>
    </dsp:sp>
    <dsp:sp modelId="{7CC8C853-492B-4415-A982-BC709D7A441A}">
      <dsp:nvSpPr>
        <dsp:cNvPr id="0" name=""/>
        <dsp:cNvSpPr/>
      </dsp:nvSpPr>
      <dsp:spPr>
        <a:xfrm>
          <a:off x="3931067" y="1297093"/>
          <a:ext cx="258975" cy="258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9756"/>
              </a:lnTo>
              <a:lnTo>
                <a:pt x="258975" y="2589756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CA2D0-6B80-469E-A7AC-DCBF3B9B0F8C}">
      <dsp:nvSpPr>
        <dsp:cNvPr id="0" name=""/>
        <dsp:cNvSpPr/>
      </dsp:nvSpPr>
      <dsp:spPr>
        <a:xfrm>
          <a:off x="4190042" y="3239410"/>
          <a:ext cx="2071805" cy="1294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Intelligences artificielles</a:t>
          </a:r>
          <a:endParaRPr lang="fr-FR" sz="1700" kern="1200" dirty="0"/>
        </a:p>
      </dsp:txBody>
      <dsp:txXfrm>
        <a:off x="4227968" y="3277336"/>
        <a:ext cx="1995953" cy="1219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F0EF7-6F0E-4858-A104-13BCD01051C7}">
      <dsp:nvSpPr>
        <dsp:cNvPr id="0" name=""/>
        <dsp:cNvSpPr/>
      </dsp:nvSpPr>
      <dsp:spPr>
        <a:xfrm>
          <a:off x="648072" y="54"/>
          <a:ext cx="2016222" cy="21777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/>
            <a:t>Solo</a:t>
          </a:r>
          <a:endParaRPr lang="fr-FR" sz="4600" kern="1200" dirty="0"/>
        </a:p>
      </dsp:txBody>
      <dsp:txXfrm>
        <a:off x="746496" y="98478"/>
        <a:ext cx="1819374" cy="1980901"/>
      </dsp:txXfrm>
    </dsp:sp>
    <dsp:sp modelId="{4CC5A3B4-6EA4-4334-B5C4-914DBF4C702F}">
      <dsp:nvSpPr>
        <dsp:cNvPr id="0" name=""/>
        <dsp:cNvSpPr/>
      </dsp:nvSpPr>
      <dsp:spPr>
        <a:xfrm>
          <a:off x="648072" y="2286691"/>
          <a:ext cx="2016222" cy="21777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Multi</a:t>
          </a:r>
          <a:endParaRPr lang="fr-FR" sz="4500" kern="1200" dirty="0"/>
        </a:p>
      </dsp:txBody>
      <dsp:txXfrm>
        <a:off x="746496" y="2385115"/>
        <a:ext cx="1819374" cy="1980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F0EF7-6F0E-4858-A104-13BCD01051C7}">
      <dsp:nvSpPr>
        <dsp:cNvPr id="0" name=""/>
        <dsp:cNvSpPr/>
      </dsp:nvSpPr>
      <dsp:spPr>
        <a:xfrm>
          <a:off x="1428638" y="1226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Malus arrêtes</a:t>
          </a:r>
          <a:endParaRPr lang="fr-FR" sz="2000" kern="1200" dirty="0"/>
        </a:p>
      </dsp:txBody>
      <dsp:txXfrm>
        <a:off x="1463489" y="36077"/>
        <a:ext cx="1537516" cy="644224"/>
      </dsp:txXfrm>
    </dsp:sp>
    <dsp:sp modelId="{9BD02D43-1076-41B9-9F87-BB783F00670C}">
      <dsp:nvSpPr>
        <dsp:cNvPr id="0" name=""/>
        <dsp:cNvSpPr/>
      </dsp:nvSpPr>
      <dsp:spPr>
        <a:xfrm>
          <a:off x="1428638" y="750849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Malus carré</a:t>
          </a:r>
          <a:endParaRPr lang="fr-FR" sz="2000" kern="1200" dirty="0"/>
        </a:p>
      </dsp:txBody>
      <dsp:txXfrm>
        <a:off x="1463489" y="785700"/>
        <a:ext cx="1537516" cy="644224"/>
      </dsp:txXfrm>
    </dsp:sp>
    <dsp:sp modelId="{4CC5A3B4-6EA4-4334-B5C4-914DBF4C702F}">
      <dsp:nvSpPr>
        <dsp:cNvPr id="0" name=""/>
        <dsp:cNvSpPr/>
      </dsp:nvSpPr>
      <dsp:spPr>
        <a:xfrm>
          <a:off x="1428638" y="1500472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Bonus arrêtes</a:t>
          </a:r>
          <a:endParaRPr lang="fr-FR" sz="2000" kern="1200" dirty="0"/>
        </a:p>
      </dsp:txBody>
      <dsp:txXfrm>
        <a:off x="1463489" y="1535323"/>
        <a:ext cx="1537516" cy="644224"/>
      </dsp:txXfrm>
    </dsp:sp>
    <dsp:sp modelId="{66D500FF-6FAC-4C00-86FA-742BA28D7D26}">
      <dsp:nvSpPr>
        <dsp:cNvPr id="0" name=""/>
        <dsp:cNvSpPr/>
      </dsp:nvSpPr>
      <dsp:spPr>
        <a:xfrm>
          <a:off x="1428638" y="2250096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Bonus carré</a:t>
          </a:r>
          <a:endParaRPr lang="fr-FR" sz="2000" kern="1200" dirty="0"/>
        </a:p>
      </dsp:txBody>
      <dsp:txXfrm>
        <a:off x="1463489" y="2284947"/>
        <a:ext cx="1537516" cy="644224"/>
      </dsp:txXfrm>
    </dsp:sp>
    <dsp:sp modelId="{3FAC760A-3114-4118-8695-84ED4E516322}">
      <dsp:nvSpPr>
        <dsp:cNvPr id="0" name=""/>
        <dsp:cNvSpPr/>
      </dsp:nvSpPr>
      <dsp:spPr>
        <a:xfrm>
          <a:off x="1428638" y="2999719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Etendue</a:t>
          </a:r>
          <a:endParaRPr lang="fr-FR" sz="2000" kern="1200" dirty="0"/>
        </a:p>
      </dsp:txBody>
      <dsp:txXfrm>
        <a:off x="1463489" y="3034570"/>
        <a:ext cx="1537516" cy="644224"/>
      </dsp:txXfrm>
    </dsp:sp>
    <dsp:sp modelId="{CD595CC2-6603-47A4-AC0C-0FD1E4282D8B}">
      <dsp:nvSpPr>
        <dsp:cNvPr id="0" name=""/>
        <dsp:cNvSpPr/>
      </dsp:nvSpPr>
      <dsp:spPr>
        <a:xfrm>
          <a:off x="1428638" y="3749342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Berzerk</a:t>
          </a:r>
          <a:endParaRPr lang="fr-FR" sz="2000" kern="1200" dirty="0"/>
        </a:p>
      </dsp:txBody>
      <dsp:txXfrm>
        <a:off x="1463489" y="3784193"/>
        <a:ext cx="1537516" cy="644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C4105-F0F5-44A8-8666-EF388E51A1E8}">
      <dsp:nvSpPr>
        <dsp:cNvPr id="0" name=""/>
        <dsp:cNvSpPr/>
      </dsp:nvSpPr>
      <dsp:spPr>
        <a:xfrm>
          <a:off x="3476776" y="125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Mode multi-joueurs distant</a:t>
          </a:r>
          <a:endParaRPr lang="fr-FR" sz="1500" kern="1200" dirty="0"/>
        </a:p>
      </dsp:txBody>
      <dsp:txXfrm>
        <a:off x="3525748" y="50230"/>
        <a:ext cx="1445446" cy="905259"/>
      </dsp:txXfrm>
    </dsp:sp>
    <dsp:sp modelId="{EDFBC4EE-6A12-4977-93F0-E59033BF611C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2440192" y="196519"/>
              </a:moveTo>
              <a:arcTo wR="1657380" hR="1657380" stAng="17891096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36D09-C29B-41FC-8D8C-55181C7F92A6}">
      <dsp:nvSpPr>
        <dsp:cNvPr id="0" name=""/>
        <dsp:cNvSpPr/>
      </dsp:nvSpPr>
      <dsp:spPr>
        <a:xfrm>
          <a:off x="5134156" y="165863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IA situationnelles adaptatives</a:t>
          </a:r>
          <a:endParaRPr lang="fr-FR" sz="1500" kern="1200" dirty="0"/>
        </a:p>
      </dsp:txBody>
      <dsp:txXfrm>
        <a:off x="5183128" y="1707610"/>
        <a:ext cx="1445446" cy="905259"/>
      </dsp:txXfrm>
    </dsp:sp>
    <dsp:sp modelId="{E07F8431-BFE4-4844-9DC2-25D3561A8A37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3233178" y="2170964"/>
              </a:moveTo>
              <a:arcTo wR="1657380" hR="1657380" stAng="1083109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2274E-5ED9-4E95-8293-815D826B79C1}">
      <dsp:nvSpPr>
        <dsp:cNvPr id="0" name=""/>
        <dsp:cNvSpPr/>
      </dsp:nvSpPr>
      <dsp:spPr>
        <a:xfrm>
          <a:off x="3476776" y="331601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Nouveaux modes de jeu</a:t>
          </a:r>
          <a:endParaRPr lang="fr-FR" sz="1500" kern="1200" dirty="0"/>
        </a:p>
      </dsp:txBody>
      <dsp:txXfrm>
        <a:off x="3525748" y="3364990"/>
        <a:ext cx="1445446" cy="905259"/>
      </dsp:txXfrm>
    </dsp:sp>
    <dsp:sp modelId="{9443699F-697C-41AA-B354-437527EE5AFF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874567" y="3118240"/>
              </a:moveTo>
              <a:arcTo wR="1657380" hR="1657380" stAng="7091096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7FF87-2D14-4977-98B4-4AE92B1FC2DE}">
      <dsp:nvSpPr>
        <dsp:cNvPr id="0" name=""/>
        <dsp:cNvSpPr/>
      </dsp:nvSpPr>
      <dsp:spPr>
        <a:xfrm>
          <a:off x="1819396" y="165863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Expérience de l’utilisateur</a:t>
          </a:r>
          <a:endParaRPr lang="fr-FR" sz="1500" kern="1200" dirty="0"/>
        </a:p>
      </dsp:txBody>
      <dsp:txXfrm>
        <a:off x="1868368" y="1707610"/>
        <a:ext cx="1445446" cy="905259"/>
      </dsp:txXfrm>
    </dsp:sp>
    <dsp:sp modelId="{2406E5B8-C34B-497E-89D8-1DA810CBEB5A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81581" y="1143796"/>
              </a:moveTo>
              <a:arcTo wR="1657380" hR="1657380" stAng="11883109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Texte convergeant"/>
  <dgm:desc val="Permet de représenter la fusion de plusieurs étapes ou éléments en un seul.  Limité à une forme Niveau 1 contenant du texte et cinq formes Niveau 2 au maximum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A1E13-A93D-4604-81C6-321ED35A9C93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49AE2-9E90-4917-B1F8-B68129E6C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9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0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2048</a:t>
            </a:r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tap</a:t>
            </a:r>
            <a:r>
              <a:rPr lang="fr-FR" dirty="0" smtClean="0"/>
              <a:t> the white piano </a:t>
            </a:r>
            <a:r>
              <a:rPr lang="fr-FR" dirty="0" err="1" smtClean="0"/>
              <a:t>tile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0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Mise à jour logiciel (1,5 jours)</a:t>
            </a:r>
          </a:p>
          <a:p>
            <a:pPr lvl="1"/>
            <a:r>
              <a:rPr lang="fr-FR" dirty="0" smtClean="0"/>
              <a:t>Liaison des modules</a:t>
            </a:r>
          </a:p>
          <a:p>
            <a:pPr lvl="1"/>
            <a:r>
              <a:rPr lang="fr-FR" dirty="0" smtClean="0"/>
              <a:t>Mauvais choix d’éléments UI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80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94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diagramData" Target="../diagrams/data4.xml"/><Relationship Id="rId21" Type="http://schemas.openxmlformats.org/officeDocument/2006/relationships/image" Target="../media/image17.png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diagramQuickStyle" Target="../diagrams/quickStyle5.xml"/><Relationship Id="rId19" Type="http://schemas.openxmlformats.org/officeDocument/2006/relationships/image" Target="../media/image15.png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Ptut</a:t>
            </a:r>
            <a:r>
              <a:rPr lang="fr-FR" dirty="0" smtClean="0"/>
              <a:t> 2014-2015</a:t>
            </a:r>
          </a:p>
          <a:p>
            <a:r>
              <a:rPr lang="fr-FR" dirty="0" err="1" smtClean="0"/>
              <a:t>Ronot</a:t>
            </a:r>
            <a:r>
              <a:rPr lang="fr-FR" dirty="0" smtClean="0"/>
              <a:t> Olivia – Jacquemin Simon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Picarete</a:t>
            </a:r>
            <a:endParaRPr lang="fr-FR" dirty="0"/>
          </a:p>
        </p:txBody>
      </p:sp>
      <p:pic>
        <p:nvPicPr>
          <p:cNvPr id="4" name="Picture 4" descr="http://www.discmath.ulg.ac.be/mam/m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21088"/>
            <a:ext cx="38766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8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jeu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552313021"/>
              </p:ext>
            </p:extLst>
          </p:nvPr>
        </p:nvGraphicFramePr>
        <p:xfrm>
          <a:off x="539552" y="1700808"/>
          <a:ext cx="331236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840497660"/>
              </p:ext>
            </p:extLst>
          </p:nvPr>
        </p:nvGraphicFramePr>
        <p:xfrm>
          <a:off x="3419872" y="1700808"/>
          <a:ext cx="446449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098" name="Picture 2" descr="C:\Users\Simon\Desktop\tille_n_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70" y="5517232"/>
            <a:ext cx="626698" cy="63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imon\Desktop\tille_n_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172" y="5517231"/>
            <a:ext cx="622945" cy="6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imon\Desktop\tile_etendu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10486" y="4761149"/>
            <a:ext cx="1245890" cy="6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Simon\Desktop\tile_magic_t_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74" y="4005064"/>
            <a:ext cx="631142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Simon\Desktop\tile_magic_t_2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70" y="4005064"/>
            <a:ext cx="626698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Simon\Desktop\tile_magic_e_1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74" y="3268050"/>
            <a:ext cx="631142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Simon\Desktop\tile_magic_e_2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70" y="3268050"/>
            <a:ext cx="626698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Simon\Desktop\tile_curse_t_1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74" y="2514270"/>
            <a:ext cx="631142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Simon\Desktop\tile_curse_t_2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48" y="2514270"/>
            <a:ext cx="631142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Simon\Desktop\tile_curse_e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38" y="1772816"/>
            <a:ext cx="637762" cy="62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Simon\Desktop\tile_curse_e_2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772816"/>
            <a:ext cx="632666" cy="6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6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Artistique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Flat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Couleur dé saturées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Aplat de couleur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Sans fioriture (Pas d’icones)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 descr="http://www.geekswithjuniors.com/storage/1404/2048/2048a.jpg?__SQUARESPACE_CACHEVERSION=13969465597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1711472" cy="256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pvzC3SJ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4"/>
          <a:stretch/>
        </p:blipFill>
        <p:spPr bwMode="auto">
          <a:xfrm>
            <a:off x="5076056" y="3577186"/>
            <a:ext cx="1584176" cy="25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ion.com/posts/images/flat-icon-desig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96" y="1708586"/>
            <a:ext cx="2605136" cy="13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13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63688" y="5069518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Interface de jeu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436096" y="5089954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Mécanismes de jeu</a:t>
            </a:r>
            <a:endParaRPr lang="fr-FR" dirty="0"/>
          </a:p>
        </p:txBody>
      </p:sp>
      <p:sp>
        <p:nvSpPr>
          <p:cNvPr id="6" name="Flèche gauche 5"/>
          <p:cNvSpPr/>
          <p:nvPr/>
        </p:nvSpPr>
        <p:spPr>
          <a:xfrm>
            <a:off x="3563888" y="5141526"/>
            <a:ext cx="1872208" cy="28803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Evènements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3563888" y="5717590"/>
            <a:ext cx="1872208" cy="2880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Callback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3888" y="5069518"/>
            <a:ext cx="1872208" cy="1080120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Zone « sensible »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2026" y="2708920"/>
            <a:ext cx="180020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RecycleView</a:t>
            </a:r>
            <a:r>
              <a:rPr lang="fr-FR" b="1" dirty="0" smtClean="0">
                <a:solidFill>
                  <a:schemeClr val="bg1"/>
                </a:solidFill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</a:rPr>
              <a:t>Grid</a:t>
            </a:r>
            <a:r>
              <a:rPr lang="fr-FR" b="1" dirty="0" smtClean="0">
                <a:solidFill>
                  <a:schemeClr val="bg1"/>
                </a:solidFill>
              </a:rPr>
              <a:t>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2026" y="3429000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Réutilisable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Nouveauté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04274" y="2708920"/>
            <a:ext cx="1800200" cy="72008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GridLayout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4604274" y="3429000"/>
            <a:ext cx="1800200" cy="93610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Contrôlable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Personnalisable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Simple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1540" y="177281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Mise à jour logiciel </a:t>
            </a:r>
            <a:r>
              <a:rPr lang="fr-FR" sz="2000" b="1" dirty="0" smtClean="0"/>
              <a:t>+</a:t>
            </a:r>
            <a:r>
              <a:rPr lang="fr-FR" dirty="0" smtClean="0"/>
              <a:t> Configuration </a:t>
            </a:r>
            <a:r>
              <a:rPr lang="fr-FR" sz="2000" b="1" dirty="0" smtClean="0"/>
              <a:t>=</a:t>
            </a:r>
            <a:r>
              <a:rPr lang="fr-FR" dirty="0" smtClean="0"/>
              <a:t> Perte 1,5 jours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0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08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Screen</a:t>
            </a:r>
            <a:r>
              <a:rPr lang="fr-FR" dirty="0" smtClean="0"/>
              <a:t> de </a:t>
            </a:r>
            <a:r>
              <a:rPr lang="fr-FR" dirty="0" smtClean="0"/>
              <a:t>l’application - Menu</a:t>
            </a:r>
            <a:endParaRPr lang="fr-FR" dirty="0"/>
          </a:p>
        </p:txBody>
      </p:sp>
      <p:pic>
        <p:nvPicPr>
          <p:cNvPr id="1026" name="Picture 2" descr="D:\Documents\COURS\LP\PTUT\PICARETE\SOURCES\SCREEN\Sans-titre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9" y="1772815"/>
            <a:ext cx="2657163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\COURS\LP\PTUT\PICARETE\SOURCES\SCREEN\Sans-titre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09" y="1772814"/>
            <a:ext cx="2657163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\COURS\LP\PTUT\PICARETE\SOURCES\SCREEN\Sans-titre-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2" y="1772815"/>
            <a:ext cx="265716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1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Screen</a:t>
            </a:r>
            <a:r>
              <a:rPr lang="fr-FR" dirty="0" smtClean="0"/>
              <a:t> de </a:t>
            </a:r>
            <a:r>
              <a:rPr lang="fr-FR" dirty="0" smtClean="0"/>
              <a:t>l’application – En jeu</a:t>
            </a:r>
            <a:endParaRPr lang="fr-FR" dirty="0"/>
          </a:p>
        </p:txBody>
      </p:sp>
      <p:pic>
        <p:nvPicPr>
          <p:cNvPr id="2050" name="Picture 2" descr="D:\Documents\COURS\LP\PTUT\PICARETE\SOURCES\SCREEN\Sans-titre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2684054" cy="42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s\COURS\LP\PTUT\PICARETE\SOURCES\SCREEN\Sans-titre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72816"/>
            <a:ext cx="2684054" cy="42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\COURS\LP\PTUT\PICARETE\SOURCES\SCREEN\Sans-titr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2684054" cy="42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3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17182" y="1815080"/>
            <a:ext cx="8503920" cy="60580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>
                <a:solidFill>
                  <a:srgbClr val="00B050"/>
                </a:solidFill>
              </a:rPr>
              <a:t>Satisfait</a:t>
            </a:r>
            <a:r>
              <a:rPr lang="fr-FR" dirty="0" smtClean="0"/>
              <a:t> : Objectif fixés </a:t>
            </a:r>
            <a:r>
              <a:rPr lang="fr-FR" dirty="0" smtClean="0">
                <a:sym typeface="Wingdings" panose="05000000000000000000" pitchFamily="2" charset="2"/>
              </a:rPr>
              <a:t> Réalisés</a:t>
            </a:r>
            <a:endParaRPr lang="fr-FR" dirty="0" smtClean="0"/>
          </a:p>
        </p:txBody>
      </p:sp>
      <p:pic>
        <p:nvPicPr>
          <p:cNvPr id="5123" name="Picture 3" descr="C:\Users\Simon\Desktop\nu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" y="2520280"/>
            <a:ext cx="79438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4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687659861"/>
              </p:ext>
            </p:extLst>
          </p:nvPr>
        </p:nvGraphicFramePr>
        <p:xfrm>
          <a:off x="323528" y="1772816"/>
          <a:ext cx="849694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up2web.fr/wp-content/uploads/2013/04/ICONE-CREA-EMAIL1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4958"/>
            <a:ext cx="1154162" cy="11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7092280" y="5085184"/>
            <a:ext cx="1543390" cy="1003203"/>
            <a:chOff x="1819396" y="1658638"/>
            <a:chExt cx="1543390" cy="100320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19396" y="1658638"/>
              <a:ext cx="1543390" cy="1003203"/>
            </a:xfrm>
            <a:prstGeom prst="roundRect">
              <a:avLst/>
            </a:prstGeom>
            <a:ln w="38100">
              <a:prstDash val="dash"/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868368" y="1707610"/>
              <a:ext cx="1445446" cy="905259"/>
            </a:xfrm>
            <a:prstGeom prst="rect">
              <a:avLst/>
            </a:prstGeom>
            <a:ln w="38100"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500" kern="1200" dirty="0" smtClean="0"/>
                <a:t>IA complexe (MCTS)</a:t>
              </a:r>
              <a:endParaRPr lang="fr-FR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17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John </a:t>
            </a:r>
            <a:r>
              <a:rPr lang="fr-FR" dirty="0" err="1" smtClean="0"/>
              <a:t>von</a:t>
            </a:r>
            <a:r>
              <a:rPr lang="fr-FR" dirty="0" smtClean="0"/>
              <a:t> Neumann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En mathématiques, on ne comprend pas les choses, on s'y habitue.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2462434" y="4293096"/>
                <a:ext cx="4219131" cy="747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434" y="4293096"/>
                <a:ext cx="4219131" cy="747967"/>
              </a:xfrm>
              <a:prstGeom prst="rect">
                <a:avLst/>
              </a:prstGeom>
              <a:blipFill rotWithShape="1">
                <a:blip r:embed="rId3"/>
                <a:stretch>
                  <a:fillRect r="-434" b="-65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88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43608" y="1527048"/>
            <a:ext cx="7762064" cy="4572000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Pré-production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Réalisation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Résultat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3074" name="Picture 2" descr="icons 0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2" y="2029844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cons 0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2" y="3037129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cons 0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2" y="4039371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cons 06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2" y="5013176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6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53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Demande initiale – Règles initiales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b="1" dirty="0"/>
              <a:t>Pic Arête </a:t>
            </a:r>
            <a:r>
              <a:rPr lang="fr-FR" dirty="0"/>
              <a:t>est un jeu a deux joueurs, dont le principe est somme toute </a:t>
            </a:r>
            <a:r>
              <a:rPr lang="fr-FR" dirty="0" smtClean="0"/>
              <a:t>très </a:t>
            </a:r>
            <a:r>
              <a:rPr lang="fr-FR" dirty="0"/>
              <a:t>simple: Le but du jeu est de </a:t>
            </a:r>
            <a:r>
              <a:rPr lang="fr-FR" dirty="0" smtClean="0"/>
              <a:t>capturer les </a:t>
            </a:r>
            <a:r>
              <a:rPr lang="fr-FR" dirty="0"/>
              <a:t>carres blancs, pour cela, a chaque tour de jeu le joueur choisit une </a:t>
            </a:r>
            <a:r>
              <a:rPr lang="fr-FR" dirty="0" smtClean="0"/>
              <a:t>arête </a:t>
            </a:r>
            <a:r>
              <a:rPr lang="fr-FR" dirty="0"/>
              <a:t>grise, qu'il transforme ainsi en </a:t>
            </a:r>
            <a:r>
              <a:rPr lang="fr-FR" dirty="0" smtClean="0"/>
              <a:t>arête de couleur</a:t>
            </a:r>
            <a:r>
              <a:rPr lang="fr-FR" dirty="0"/>
              <a:t>, si par cette action un carre a ses quatre cotes colores, alors ce dernier est capture.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On </a:t>
            </a:r>
            <a:r>
              <a:rPr lang="fr-FR" dirty="0"/>
              <a:t>marque un point </a:t>
            </a:r>
            <a:r>
              <a:rPr lang="fr-FR" dirty="0" smtClean="0"/>
              <a:t>a chaque </a:t>
            </a:r>
            <a:r>
              <a:rPr lang="fr-FR" dirty="0"/>
              <a:t>fois que l'on capture un carre.</a:t>
            </a:r>
          </a:p>
        </p:txBody>
      </p:sp>
    </p:spTree>
    <p:extLst>
      <p:ext uri="{BB962C8B-B14F-4D97-AF65-F5344CB8AC3E}">
        <p14:creationId xmlns:p14="http://schemas.microsoft.com/office/powerpoint/2010/main" val="170637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Demande initiale </a:t>
            </a:r>
            <a:r>
              <a:rPr lang="fr-FR" dirty="0" smtClean="0"/>
              <a:t>– Règles synthétiques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44408" y="404297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</a:rPr>
              <a:t>+1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5" name="Organigramme : Processus 4"/>
          <p:cNvSpPr/>
          <p:nvPr/>
        </p:nvSpPr>
        <p:spPr>
          <a:xfrm>
            <a:off x="39553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Processus 5"/>
          <p:cNvSpPr/>
          <p:nvPr/>
        </p:nvSpPr>
        <p:spPr>
          <a:xfrm>
            <a:off x="75557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Processus 6"/>
          <p:cNvSpPr/>
          <p:nvPr/>
        </p:nvSpPr>
        <p:spPr>
          <a:xfrm>
            <a:off x="39553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Processus 7"/>
          <p:cNvSpPr/>
          <p:nvPr/>
        </p:nvSpPr>
        <p:spPr>
          <a:xfrm>
            <a:off x="75557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Processus 8"/>
          <p:cNvSpPr/>
          <p:nvPr/>
        </p:nvSpPr>
        <p:spPr>
          <a:xfrm>
            <a:off x="111561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Processus 9"/>
          <p:cNvSpPr/>
          <p:nvPr/>
        </p:nvSpPr>
        <p:spPr>
          <a:xfrm>
            <a:off x="147565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essus 10"/>
          <p:cNvSpPr/>
          <p:nvPr/>
        </p:nvSpPr>
        <p:spPr>
          <a:xfrm>
            <a:off x="111561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Processus 11"/>
          <p:cNvSpPr/>
          <p:nvPr/>
        </p:nvSpPr>
        <p:spPr>
          <a:xfrm>
            <a:off x="147565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Processus 12"/>
          <p:cNvSpPr/>
          <p:nvPr/>
        </p:nvSpPr>
        <p:spPr>
          <a:xfrm>
            <a:off x="39553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Processus 13"/>
          <p:cNvSpPr/>
          <p:nvPr/>
        </p:nvSpPr>
        <p:spPr>
          <a:xfrm>
            <a:off x="75557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Processus 14"/>
          <p:cNvSpPr/>
          <p:nvPr/>
        </p:nvSpPr>
        <p:spPr>
          <a:xfrm>
            <a:off x="39553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Processus 15"/>
          <p:cNvSpPr/>
          <p:nvPr/>
        </p:nvSpPr>
        <p:spPr>
          <a:xfrm>
            <a:off x="75557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Processus 16"/>
          <p:cNvSpPr/>
          <p:nvPr/>
        </p:nvSpPr>
        <p:spPr>
          <a:xfrm>
            <a:off x="111561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Processus 17"/>
          <p:cNvSpPr/>
          <p:nvPr/>
        </p:nvSpPr>
        <p:spPr>
          <a:xfrm>
            <a:off x="147565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Processus 18"/>
          <p:cNvSpPr/>
          <p:nvPr/>
        </p:nvSpPr>
        <p:spPr>
          <a:xfrm>
            <a:off x="111561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Processus 19"/>
          <p:cNvSpPr/>
          <p:nvPr/>
        </p:nvSpPr>
        <p:spPr>
          <a:xfrm>
            <a:off x="147565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Processus 20"/>
          <p:cNvSpPr/>
          <p:nvPr/>
        </p:nvSpPr>
        <p:spPr>
          <a:xfrm>
            <a:off x="39553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Processus 21"/>
          <p:cNvSpPr/>
          <p:nvPr/>
        </p:nvSpPr>
        <p:spPr>
          <a:xfrm>
            <a:off x="75557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Processus 22"/>
          <p:cNvSpPr/>
          <p:nvPr/>
        </p:nvSpPr>
        <p:spPr>
          <a:xfrm>
            <a:off x="111561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Processus 23"/>
          <p:cNvSpPr/>
          <p:nvPr/>
        </p:nvSpPr>
        <p:spPr>
          <a:xfrm>
            <a:off x="147565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>
            <a:off x="395536" y="317697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isocèle 25"/>
          <p:cNvSpPr/>
          <p:nvPr/>
        </p:nvSpPr>
        <p:spPr>
          <a:xfrm>
            <a:off x="755576" y="425709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/>
          <p:cNvSpPr/>
          <p:nvPr/>
        </p:nvSpPr>
        <p:spPr>
          <a:xfrm rot="10800000">
            <a:off x="755576" y="443711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10800000">
            <a:off x="395536" y="335699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isocèle 28"/>
          <p:cNvSpPr/>
          <p:nvPr/>
        </p:nvSpPr>
        <p:spPr>
          <a:xfrm>
            <a:off x="1475656" y="353701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/>
          <p:cNvSpPr/>
          <p:nvPr/>
        </p:nvSpPr>
        <p:spPr>
          <a:xfrm rot="10800000">
            <a:off x="1475656" y="371703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isocèle 30"/>
          <p:cNvSpPr/>
          <p:nvPr/>
        </p:nvSpPr>
        <p:spPr>
          <a:xfrm rot="16200000">
            <a:off x="845585" y="4149080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5400000">
            <a:off x="1025606" y="416708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Processus 32"/>
          <p:cNvSpPr/>
          <p:nvPr/>
        </p:nvSpPr>
        <p:spPr>
          <a:xfrm>
            <a:off x="4775556" y="2122035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10800000">
            <a:off x="4775556" y="2122035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/>
          <p:cNvSpPr/>
          <p:nvPr/>
        </p:nvSpPr>
        <p:spPr>
          <a:xfrm rot="16200000">
            <a:off x="5063588" y="2419684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36" name="Organigramme : Processus 35"/>
          <p:cNvSpPr/>
          <p:nvPr/>
        </p:nvSpPr>
        <p:spPr>
          <a:xfrm>
            <a:off x="7059144" y="2111118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riangle isocèle 36"/>
          <p:cNvSpPr/>
          <p:nvPr/>
        </p:nvSpPr>
        <p:spPr>
          <a:xfrm rot="10800000">
            <a:off x="7059144" y="2111118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riangle isocèle 37"/>
          <p:cNvSpPr/>
          <p:nvPr/>
        </p:nvSpPr>
        <p:spPr>
          <a:xfrm rot="16200000">
            <a:off x="7347176" y="2408767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39" name="Triangle isocèle 38"/>
          <p:cNvSpPr/>
          <p:nvPr/>
        </p:nvSpPr>
        <p:spPr>
          <a:xfrm>
            <a:off x="7059144" y="2708920"/>
            <a:ext cx="1152128" cy="576064"/>
          </a:xfrm>
          <a:prstGeom prst="triangle">
            <a:avLst/>
          </a:prstGeom>
          <a:solidFill>
            <a:srgbClr val="BA0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A06A0"/>
              </a:solidFill>
            </a:endParaRPr>
          </a:p>
        </p:txBody>
      </p:sp>
      <p:sp>
        <p:nvSpPr>
          <p:cNvPr id="41" name="Organigramme : Processus 40"/>
          <p:cNvSpPr/>
          <p:nvPr/>
        </p:nvSpPr>
        <p:spPr>
          <a:xfrm>
            <a:off x="4775556" y="4487382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4775556" y="4487382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6200000">
            <a:off x="5063588" y="4785031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4" name="Triangle isocèle 43"/>
          <p:cNvSpPr/>
          <p:nvPr/>
        </p:nvSpPr>
        <p:spPr>
          <a:xfrm>
            <a:off x="4775556" y="5085184"/>
            <a:ext cx="1152128" cy="576064"/>
          </a:xfrm>
          <a:prstGeom prst="triangle">
            <a:avLst/>
          </a:prstGeom>
          <a:solidFill>
            <a:srgbClr val="BA0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A06A0"/>
              </a:solidFill>
            </a:endParaRPr>
          </a:p>
        </p:txBody>
      </p:sp>
      <p:sp>
        <p:nvSpPr>
          <p:cNvPr id="45" name="Triangle isocèle 44"/>
          <p:cNvSpPr/>
          <p:nvPr/>
        </p:nvSpPr>
        <p:spPr>
          <a:xfrm rot="5400000">
            <a:off x="4487524" y="4797152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6" name="Organigramme : Processus 45"/>
          <p:cNvSpPr/>
          <p:nvPr/>
        </p:nvSpPr>
        <p:spPr>
          <a:xfrm>
            <a:off x="7059144" y="4487382"/>
            <a:ext cx="1152128" cy="1152128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>
            <a:stCxn id="36" idx="2"/>
            <a:endCxn id="41" idx="0"/>
          </p:cNvCxnSpPr>
          <p:nvPr/>
        </p:nvCxnSpPr>
        <p:spPr>
          <a:xfrm flipH="1">
            <a:off x="5351620" y="3263246"/>
            <a:ext cx="2283588" cy="122413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33" idx="3"/>
            <a:endCxn id="36" idx="1"/>
          </p:cNvCxnSpPr>
          <p:nvPr/>
        </p:nvCxnSpPr>
        <p:spPr>
          <a:xfrm flipV="1">
            <a:off x="5927684" y="2687182"/>
            <a:ext cx="1131460" cy="1091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41" idx="3"/>
            <a:endCxn id="46" idx="1"/>
          </p:cNvCxnSpPr>
          <p:nvPr/>
        </p:nvCxnSpPr>
        <p:spPr>
          <a:xfrm>
            <a:off x="5927684" y="5063446"/>
            <a:ext cx="113146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Processus 59"/>
          <p:cNvSpPr/>
          <p:nvPr/>
        </p:nvSpPr>
        <p:spPr>
          <a:xfrm>
            <a:off x="2483768" y="3356992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riangle isocèle 60"/>
          <p:cNvSpPr/>
          <p:nvPr/>
        </p:nvSpPr>
        <p:spPr>
          <a:xfrm rot="10800000">
            <a:off x="2483768" y="3356992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>
            <a:stCxn id="30" idx="3"/>
            <a:endCxn id="61" idx="3"/>
          </p:cNvCxnSpPr>
          <p:nvPr/>
        </p:nvCxnSpPr>
        <p:spPr>
          <a:xfrm flipV="1">
            <a:off x="1655676" y="3356992"/>
            <a:ext cx="1404156" cy="36004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18" idx="2"/>
            <a:endCxn id="60" idx="2"/>
          </p:cNvCxnSpPr>
          <p:nvPr/>
        </p:nvCxnSpPr>
        <p:spPr>
          <a:xfrm>
            <a:off x="1655676" y="4077072"/>
            <a:ext cx="1404156" cy="43204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0" idx="3"/>
            <a:endCxn id="33" idx="1"/>
          </p:cNvCxnSpPr>
          <p:nvPr/>
        </p:nvCxnSpPr>
        <p:spPr>
          <a:xfrm flipV="1">
            <a:off x="3635896" y="2698099"/>
            <a:ext cx="1139660" cy="123495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Simon\Desktop\Sans-titr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6549">
            <a:off x="5519538" y="2445520"/>
            <a:ext cx="720080" cy="99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Simon\Desktop\Sans-titr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6549">
            <a:off x="7584902" y="2877568"/>
            <a:ext cx="720080" cy="99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Simon\Desktop\Sans-titr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12325">
            <a:off x="4391853" y="4896778"/>
            <a:ext cx="720080" cy="99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1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Demande initiale – Contraintes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193856229"/>
              </p:ext>
            </p:extLst>
          </p:nvPr>
        </p:nvGraphicFramePr>
        <p:xfrm>
          <a:off x="467544" y="1772816"/>
          <a:ext cx="66967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422416" y="3717032"/>
            <a:ext cx="139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Liberté de création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6045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065714522"/>
              </p:ext>
            </p:extLst>
          </p:nvPr>
        </p:nvGraphicFramePr>
        <p:xfrm>
          <a:off x="251520" y="2348880"/>
          <a:ext cx="864096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23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84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Répartition des </a:t>
            </a:r>
            <a:r>
              <a:rPr lang="fr-FR" dirty="0" smtClean="0"/>
              <a:t>tâches</a:t>
            </a:r>
            <a:endParaRPr lang="fr-FR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187675654"/>
              </p:ext>
            </p:extLst>
          </p:nvPr>
        </p:nvGraphicFramePr>
        <p:xfrm>
          <a:off x="1187624" y="1628800"/>
          <a:ext cx="669674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64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Personnalisé 1">
      <a:majorFont>
        <a:latin typeface="Impact"/>
        <a:ea typeface=""/>
        <a:cs typeface=""/>
      </a:majorFont>
      <a:minorFont>
        <a:latin typeface="Century Gothic"/>
        <a:ea typeface=""/>
        <a:cs typeface="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489</TotalTime>
  <Words>362</Words>
  <Application>Microsoft Office PowerPoint</Application>
  <PresentationFormat>Affichage à l'écran (4:3)</PresentationFormat>
  <Paragraphs>105</Paragraphs>
  <Slides>18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Civil</vt:lpstr>
      <vt:lpstr>Picarete</vt:lpstr>
      <vt:lpstr>Sommaire</vt:lpstr>
      <vt:lpstr>Pré-production</vt:lpstr>
      <vt:lpstr>Demande initiale – Règles initiales</vt:lpstr>
      <vt:lpstr>Demande initiale – Règles synthétiques</vt:lpstr>
      <vt:lpstr>Demande initiale – Contraintes</vt:lpstr>
      <vt:lpstr>Conception</vt:lpstr>
      <vt:lpstr>Réalisation</vt:lpstr>
      <vt:lpstr>Répartition des tâches</vt:lpstr>
      <vt:lpstr>Mode de jeu</vt:lpstr>
      <vt:lpstr>Direction Artistique</vt:lpstr>
      <vt:lpstr>Problématiques</vt:lpstr>
      <vt:lpstr>Résultat</vt:lpstr>
      <vt:lpstr>Screen de l’application - Menu</vt:lpstr>
      <vt:lpstr>Screen de l’application – En jeu</vt:lpstr>
      <vt:lpstr>Résultat</vt:lpstr>
      <vt:lpstr>Améliorations</vt:lpstr>
      <vt:lpstr>En mathématiques, on ne comprend pas les choses, on s'y habitue.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Picarete</dc:title>
  <dc:creator>Simon</dc:creator>
  <cp:lastModifiedBy>Simon Jacquemin</cp:lastModifiedBy>
  <cp:revision>77</cp:revision>
  <dcterms:created xsi:type="dcterms:W3CDTF">2015-02-02T18:28:33Z</dcterms:created>
  <dcterms:modified xsi:type="dcterms:W3CDTF">2015-02-04T21:37:50Z</dcterms:modified>
</cp:coreProperties>
</file>