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logitech logo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86" y="2312975"/>
            <a:ext cx="8033234" cy="208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876425" y="2605413"/>
            <a:ext cx="2770732" cy="904549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69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7200" dirty="0" smtClean="0"/>
              <a:t>Sommaire</a:t>
            </a:r>
            <a:endParaRPr lang="fr-CH" sz="7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Histoire de l’entreprise</a:t>
            </a:r>
          </a:p>
          <a:p>
            <a:r>
              <a:rPr lang="fr-CH" dirty="0" smtClean="0"/>
              <a:t>Produits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72019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5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Présentation PowerPoint</vt:lpstr>
      <vt:lpstr>Sommaire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MARQUESN</dc:creator>
  <cp:lastModifiedBy>MARQUESN</cp:lastModifiedBy>
  <cp:revision>3</cp:revision>
  <dcterms:created xsi:type="dcterms:W3CDTF">2020-02-03T09:23:38Z</dcterms:created>
  <dcterms:modified xsi:type="dcterms:W3CDTF">2020-02-03T10:39:46Z</dcterms:modified>
</cp:coreProperties>
</file>