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2" r:id="rId9"/>
    <p:sldId id="283" r:id="rId10"/>
    <p:sldId id="266" r:id="rId11"/>
    <p:sldId id="284" r:id="rId12"/>
    <p:sldId id="270" r:id="rId13"/>
    <p:sldId id="285" r:id="rId14"/>
    <p:sldId id="286" r:id="rId15"/>
    <p:sldId id="287" r:id="rId16"/>
    <p:sldId id="288" r:id="rId17"/>
    <p:sldId id="273" r:id="rId18"/>
    <p:sldId id="274" r:id="rId19"/>
    <p:sldId id="275" r:id="rId20"/>
    <p:sldId id="280" r:id="rId21"/>
    <p:sldId id="281" r:id="rId22"/>
  </p:sldIdLst>
  <p:sldSz cx="9144000" cy="5143500" type="screen16x9"/>
  <p:notesSz cx="6858000" cy="9144000"/>
  <p:embeddedFontLst>
    <p:embeddedFont>
      <p:font typeface="Anaheim" panose="020B0604020202020204" charset="0"/>
      <p:regular r:id="rId24"/>
      <p:bold r:id="rId25"/>
    </p:embeddedFont>
    <p:embeddedFont>
      <p:font typeface="Nunito Light" panose="00000400000000000000" pitchFamily="2" charset="0"/>
      <p:regular r:id="rId26"/>
      <p:italic r:id="rId27"/>
    </p:embeddedFont>
    <p:embeddedFont>
      <p:font typeface="Overpass Mono" panose="020B0604020202020204" charset="0"/>
      <p:regular r:id="rId28"/>
      <p:bold r:id="rId29"/>
    </p:embeddedFont>
    <p:embeddedFont>
      <p:font typeface="Raleway SemiBold" panose="020B0703030101060003" pitchFamily="34" charset="0"/>
      <p:bold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Roboto Condensed Light" panose="02000000000000000000" pitchFamily="2" charset="0"/>
      <p:regular r:id="rId36"/>
      <p: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000C6F-A01A-4004-AB93-E718A3A664BC}">
  <a:tblStyle styleId="{6D000C6F-A01A-4004-AB93-E718A3A664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33AF641-1498-4103-B5B3-394FA4DFAC7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1439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733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b34d0e6d4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b34d0e6d4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8b3994a781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8b3994a781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0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1" r:id="rId12"/>
    <p:sldLayoutId id="2147483665" r:id="rId13"/>
    <p:sldLayoutId id="2147483666" r:id="rId14"/>
    <p:sldLayoutId id="2147483667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PEMROGRAMMAN DASAR</a:t>
            </a:r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2"/>
                </a:solidFill>
              </a:rPr>
              <a:t>Python, </a:t>
            </a:r>
            <a:r>
              <a:rPr lang="en-US" dirty="0" err="1">
                <a:solidFill>
                  <a:schemeClr val="dk2"/>
                </a:solidFill>
              </a:rPr>
              <a:t>Disusun</a:t>
            </a:r>
            <a:r>
              <a:rPr lang="en-US" dirty="0">
                <a:solidFill>
                  <a:schemeClr val="dk2"/>
                </a:solidFill>
              </a:rPr>
              <a:t> Oleh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2"/>
                </a:solidFill>
              </a:rPr>
              <a:t>Muhammad </a:t>
            </a:r>
            <a:r>
              <a:rPr lang="en-US" sz="2100" dirty="0" err="1">
                <a:solidFill>
                  <a:schemeClr val="dk2"/>
                </a:solidFill>
              </a:rPr>
              <a:t>Yudi</a:t>
            </a:r>
            <a:r>
              <a:rPr lang="en-US" sz="2100" dirty="0">
                <a:solidFill>
                  <a:schemeClr val="dk2"/>
                </a:solidFill>
              </a:rPr>
              <a:t> </a:t>
            </a:r>
            <a:r>
              <a:rPr lang="en-US" sz="2100" dirty="0" err="1">
                <a:solidFill>
                  <a:schemeClr val="dk2"/>
                </a:solidFill>
              </a:rPr>
              <a:t>Fitriyadi</a:t>
            </a:r>
            <a:r>
              <a:rPr lang="en-US" sz="2100">
                <a:solidFill>
                  <a:schemeClr val="dk2"/>
                </a:solidFill>
              </a:rPr>
              <a:t> – 2210131310005</a:t>
            </a:r>
            <a:endParaRPr lang="en-US"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Fitur Utama Web Pemrogramman Python</a:t>
            </a:r>
            <a:endParaRPr dirty="0"/>
          </a:p>
        </p:txBody>
      </p:sp>
      <p:sp>
        <p:nvSpPr>
          <p:cNvPr id="463" name="Google Shape;463;p37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Ada Idle python yang </a:t>
            </a:r>
            <a:r>
              <a:rPr lang="en-US" sz="1200" dirty="0" err="1"/>
              <a:t>bisa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mengoding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110636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Terstruktur</a:t>
            </a:r>
            <a:endParaRPr dirty="0"/>
          </a:p>
        </p:txBody>
      </p:sp>
      <p:sp>
        <p:nvSpPr>
          <p:cNvPr id="465" name="Google Shape;465;p37"/>
          <p:cNvSpPr txBox="1">
            <a:spLocks noGrp="1"/>
          </p:cNvSpPr>
          <p:nvPr>
            <p:ph type="subTitle" idx="3"/>
          </p:nvPr>
        </p:nvSpPr>
        <p:spPr>
          <a:xfrm flipH="1">
            <a:off x="1037000" y="1880525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Sistematis</a:t>
            </a:r>
            <a:r>
              <a:rPr lang="en-US" sz="1200" dirty="0"/>
              <a:t> </a:t>
            </a:r>
            <a:r>
              <a:rPr lang="en-US" sz="1200" dirty="0" err="1"/>
              <a:t>dimulai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konsep</a:t>
            </a:r>
            <a:r>
              <a:rPr lang="en-US" sz="1200" dirty="0"/>
              <a:t> </a:t>
            </a:r>
            <a:r>
              <a:rPr lang="en-US" sz="1200" dirty="0" err="1"/>
              <a:t>dasar</a:t>
            </a:r>
            <a:r>
              <a:rPr lang="en-US" sz="1200" dirty="0"/>
              <a:t> </a:t>
            </a:r>
            <a:r>
              <a:rPr lang="en-US" sz="1200" dirty="0" err="1"/>
              <a:t>hingga</a:t>
            </a:r>
            <a:r>
              <a:rPr lang="en-US" sz="1200" dirty="0"/>
              <a:t> </a:t>
            </a:r>
            <a:r>
              <a:rPr lang="en-US" sz="1200" dirty="0" err="1"/>
              <a:t>topik</a:t>
            </a:r>
            <a:r>
              <a:rPr lang="en-US" sz="1200" dirty="0"/>
              <a:t> yang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kompleks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466" name="Google Shape;466;p37"/>
          <p:cNvSpPr txBox="1">
            <a:spLocks noGrp="1"/>
          </p:cNvSpPr>
          <p:nvPr>
            <p:ph type="subTitle" idx="5"/>
          </p:nvPr>
        </p:nvSpPr>
        <p:spPr>
          <a:xfrm flipH="1">
            <a:off x="3539465" y="1880525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Ada Quiz Serta </a:t>
            </a:r>
            <a:r>
              <a:rPr lang="en-US" sz="1200" dirty="0" err="1"/>
              <a:t>Evaluasi</a:t>
            </a:r>
            <a:r>
              <a:rPr lang="en-US" sz="1200" dirty="0"/>
              <a:t>.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Menguji</a:t>
            </a:r>
            <a:r>
              <a:rPr lang="en-US" sz="1200" dirty="0"/>
              <a:t> </a:t>
            </a:r>
            <a:r>
              <a:rPr lang="en-US" sz="1200" dirty="0" err="1"/>
              <a:t>Kemampuan</a:t>
            </a:r>
            <a:r>
              <a:rPr lang="en-US" sz="1200" dirty="0"/>
              <a:t> </a:t>
            </a:r>
            <a:r>
              <a:rPr lang="en-US" sz="1200" dirty="0" err="1"/>
              <a:t>Peserta</a:t>
            </a:r>
            <a:r>
              <a:rPr lang="en-US" sz="1200" dirty="0"/>
              <a:t> </a:t>
            </a:r>
            <a:r>
              <a:rPr lang="en-US" sz="1200" dirty="0" err="1"/>
              <a:t>Didik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grpSp>
        <p:nvGrpSpPr>
          <p:cNvPr id="467" name="Google Shape;467;p37"/>
          <p:cNvGrpSpPr/>
          <p:nvPr/>
        </p:nvGrpSpPr>
        <p:grpSpPr>
          <a:xfrm>
            <a:off x="3851848" y="2570562"/>
            <a:ext cx="1440305" cy="2572929"/>
            <a:chOff x="3851848" y="2570562"/>
            <a:chExt cx="1440305" cy="2572929"/>
          </a:xfrm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1349436" y="2570562"/>
            <a:ext cx="1798893" cy="2572929"/>
            <a:chOff x="1349436" y="2570562"/>
            <a:chExt cx="1798893" cy="2572929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5995705" y="2570562"/>
            <a:ext cx="1798893" cy="2572929"/>
            <a:chOff x="5995705" y="2570562"/>
            <a:chExt cx="1798893" cy="2572929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4614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7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Interaktif</a:t>
            </a:r>
            <a:endParaRPr dirty="0"/>
          </a:p>
        </p:txBody>
      </p:sp>
      <p:sp>
        <p:nvSpPr>
          <p:cNvPr id="482" name="Google Shape;482;p37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Simulasi</a:t>
            </a:r>
            <a:endParaRPr dirty="0"/>
          </a:p>
        </p:txBody>
      </p:sp>
      <p:grpSp>
        <p:nvGrpSpPr>
          <p:cNvPr id="483" name="Google Shape;483;p37"/>
          <p:cNvGrpSpPr/>
          <p:nvPr/>
        </p:nvGrpSpPr>
        <p:grpSpPr>
          <a:xfrm>
            <a:off x="1641422" y="2903249"/>
            <a:ext cx="858761" cy="774103"/>
            <a:chOff x="-2128678" y="-581024"/>
            <a:chExt cx="858761" cy="774103"/>
          </a:xfrm>
        </p:grpSpPr>
        <p:sp>
          <p:nvSpPr>
            <p:cNvPr id="484" name="Google Shape;484;p37"/>
            <p:cNvSpPr/>
            <p:nvPr/>
          </p:nvSpPr>
          <p:spPr>
            <a:xfrm>
              <a:off x="-2128678" y="-581024"/>
              <a:ext cx="555721" cy="774103"/>
            </a:xfrm>
            <a:custGeom>
              <a:avLst/>
              <a:gdLst/>
              <a:ahLst/>
              <a:cxnLst/>
              <a:rect l="l" t="t" r="r" b="b"/>
              <a:pathLst>
                <a:path w="14052" h="19574" extrusionOk="0">
                  <a:moveTo>
                    <a:pt x="7026" y="13540"/>
                  </a:moveTo>
                  <a:cubicBezTo>
                    <a:pt x="7708" y="13540"/>
                    <a:pt x="8267" y="14098"/>
                    <a:pt x="8267" y="14796"/>
                  </a:cubicBezTo>
                  <a:cubicBezTo>
                    <a:pt x="8267" y="15199"/>
                    <a:pt x="8081" y="15572"/>
                    <a:pt x="7770" y="15789"/>
                  </a:cubicBezTo>
                  <a:lnTo>
                    <a:pt x="7770" y="16657"/>
                  </a:lnTo>
                  <a:cubicBezTo>
                    <a:pt x="7770" y="17076"/>
                    <a:pt x="7429" y="17402"/>
                    <a:pt x="7026" y="17402"/>
                  </a:cubicBezTo>
                  <a:cubicBezTo>
                    <a:pt x="6607" y="17402"/>
                    <a:pt x="6266" y="17076"/>
                    <a:pt x="6266" y="16657"/>
                  </a:cubicBezTo>
                  <a:lnTo>
                    <a:pt x="6266" y="15789"/>
                  </a:lnTo>
                  <a:cubicBezTo>
                    <a:pt x="5971" y="15572"/>
                    <a:pt x="5770" y="15199"/>
                    <a:pt x="5770" y="14796"/>
                  </a:cubicBezTo>
                  <a:cubicBezTo>
                    <a:pt x="5770" y="14098"/>
                    <a:pt x="6328" y="13540"/>
                    <a:pt x="7026" y="13540"/>
                  </a:cubicBezTo>
                  <a:close/>
                  <a:moveTo>
                    <a:pt x="6468" y="0"/>
                  </a:moveTo>
                  <a:cubicBezTo>
                    <a:pt x="3800" y="0"/>
                    <a:pt x="1629" y="2187"/>
                    <a:pt x="1629" y="4855"/>
                  </a:cubicBezTo>
                  <a:lnTo>
                    <a:pt x="1629" y="7708"/>
                  </a:lnTo>
                  <a:lnTo>
                    <a:pt x="1086" y="7708"/>
                  </a:lnTo>
                  <a:cubicBezTo>
                    <a:pt x="481" y="7708"/>
                    <a:pt x="0" y="8189"/>
                    <a:pt x="0" y="8794"/>
                  </a:cubicBezTo>
                  <a:lnTo>
                    <a:pt x="0" y="18487"/>
                  </a:lnTo>
                  <a:cubicBezTo>
                    <a:pt x="0" y="19092"/>
                    <a:pt x="481" y="19573"/>
                    <a:pt x="1086" y="19573"/>
                  </a:cubicBezTo>
                  <a:lnTo>
                    <a:pt x="12951" y="19573"/>
                  </a:lnTo>
                  <a:cubicBezTo>
                    <a:pt x="13555" y="19573"/>
                    <a:pt x="14052" y="19092"/>
                    <a:pt x="14052" y="18487"/>
                  </a:cubicBezTo>
                  <a:lnTo>
                    <a:pt x="14052" y="13261"/>
                  </a:lnTo>
                  <a:lnTo>
                    <a:pt x="14052" y="11803"/>
                  </a:lnTo>
                  <a:lnTo>
                    <a:pt x="12594" y="11803"/>
                  </a:lnTo>
                  <a:lnTo>
                    <a:pt x="12594" y="10345"/>
                  </a:lnTo>
                  <a:lnTo>
                    <a:pt x="11136" y="10345"/>
                  </a:lnTo>
                  <a:lnTo>
                    <a:pt x="11136" y="8949"/>
                  </a:lnTo>
                  <a:lnTo>
                    <a:pt x="10484" y="8949"/>
                  </a:lnTo>
                  <a:lnTo>
                    <a:pt x="10484" y="7708"/>
                  </a:lnTo>
                  <a:lnTo>
                    <a:pt x="4777" y="7708"/>
                  </a:lnTo>
                  <a:lnTo>
                    <a:pt x="4777" y="4855"/>
                  </a:lnTo>
                  <a:cubicBezTo>
                    <a:pt x="4777" y="3924"/>
                    <a:pt x="5537" y="3164"/>
                    <a:pt x="6468" y="3164"/>
                  </a:cubicBezTo>
                  <a:lnTo>
                    <a:pt x="7569" y="3164"/>
                  </a:lnTo>
                  <a:cubicBezTo>
                    <a:pt x="8499" y="3164"/>
                    <a:pt x="9259" y="3924"/>
                    <a:pt x="9259" y="4855"/>
                  </a:cubicBezTo>
                  <a:lnTo>
                    <a:pt x="9259" y="5537"/>
                  </a:lnTo>
                  <a:lnTo>
                    <a:pt x="12423" y="5537"/>
                  </a:lnTo>
                  <a:lnTo>
                    <a:pt x="12423" y="4855"/>
                  </a:lnTo>
                  <a:cubicBezTo>
                    <a:pt x="12423" y="2187"/>
                    <a:pt x="10236" y="0"/>
                    <a:pt x="7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-1572978" y="-171927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-1515316" y="-285987"/>
              <a:ext cx="114134" cy="114095"/>
            </a:xfrm>
            <a:custGeom>
              <a:avLst/>
              <a:gdLst/>
              <a:ahLst/>
              <a:cxnLst/>
              <a:rect l="l" t="t" r="r" b="b"/>
              <a:pathLst>
                <a:path w="2886" h="2885" extrusionOk="0">
                  <a:moveTo>
                    <a:pt x="1427" y="0"/>
                  </a:moveTo>
                  <a:lnTo>
                    <a:pt x="1427" y="1427"/>
                  </a:lnTo>
                  <a:lnTo>
                    <a:pt x="1" y="1427"/>
                  </a:lnTo>
                  <a:lnTo>
                    <a:pt x="1" y="2885"/>
                  </a:lnTo>
                  <a:lnTo>
                    <a:pt x="1458" y="2885"/>
                  </a:lnTo>
                  <a:lnTo>
                    <a:pt x="1458" y="1458"/>
                  </a:lnTo>
                  <a:lnTo>
                    <a:pt x="2885" y="1458"/>
                  </a:lnTo>
                  <a:lnTo>
                    <a:pt x="28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-1516542" y="-343649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-1630640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-1458287" y="-171294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-1342962" y="-127118"/>
              <a:ext cx="57700" cy="58293"/>
            </a:xfrm>
            <a:custGeom>
              <a:avLst/>
              <a:gdLst/>
              <a:ahLst/>
              <a:cxnLst/>
              <a:rect l="l" t="t" r="r" b="b"/>
              <a:pathLst>
                <a:path w="1459" h="1474" extrusionOk="0">
                  <a:moveTo>
                    <a:pt x="1" y="0"/>
                  </a:moveTo>
                  <a:lnTo>
                    <a:pt x="1" y="1474"/>
                  </a:lnTo>
                  <a:lnTo>
                    <a:pt x="1459" y="1474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-1400625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-1327617" y="-302558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-1384054" y="-409301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7"/>
          <p:cNvGrpSpPr/>
          <p:nvPr/>
        </p:nvGrpSpPr>
        <p:grpSpPr>
          <a:xfrm>
            <a:off x="4123000" y="2912749"/>
            <a:ext cx="898027" cy="755103"/>
            <a:chOff x="-3420500" y="-562633"/>
            <a:chExt cx="898027" cy="755103"/>
          </a:xfrm>
        </p:grpSpPr>
        <p:sp>
          <p:nvSpPr>
            <p:cNvPr id="495" name="Google Shape;495;p37"/>
            <p:cNvSpPr/>
            <p:nvPr/>
          </p:nvSpPr>
          <p:spPr>
            <a:xfrm>
              <a:off x="-3251785" y="-284761"/>
              <a:ext cx="90801" cy="9080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12"/>
                    <a:pt x="0" y="1148"/>
                  </a:cubicBezTo>
                  <a:cubicBezTo>
                    <a:pt x="0" y="1784"/>
                    <a:pt x="512" y="2296"/>
                    <a:pt x="1148" y="2296"/>
                  </a:cubicBezTo>
                  <a:cubicBezTo>
                    <a:pt x="1784" y="2296"/>
                    <a:pt x="2295" y="1784"/>
                    <a:pt x="2295" y="1148"/>
                  </a:cubicBezTo>
                  <a:cubicBezTo>
                    <a:pt x="2295" y="512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-3119929" y="-276811"/>
              <a:ext cx="380328" cy="74863"/>
            </a:xfrm>
            <a:custGeom>
              <a:avLst/>
              <a:gdLst/>
              <a:ahLst/>
              <a:cxnLst/>
              <a:rect l="l" t="t" r="r" b="b"/>
              <a:pathLst>
                <a:path w="9617" h="1893" extrusionOk="0">
                  <a:moveTo>
                    <a:pt x="947" y="1"/>
                  </a:moveTo>
                  <a:cubicBezTo>
                    <a:pt x="419" y="1"/>
                    <a:pt x="1" y="435"/>
                    <a:pt x="1" y="947"/>
                  </a:cubicBezTo>
                  <a:cubicBezTo>
                    <a:pt x="1" y="1474"/>
                    <a:pt x="419" y="1893"/>
                    <a:pt x="947" y="1893"/>
                  </a:cubicBezTo>
                  <a:lnTo>
                    <a:pt x="8686" y="1893"/>
                  </a:lnTo>
                  <a:cubicBezTo>
                    <a:pt x="9198" y="1893"/>
                    <a:pt x="9617" y="1474"/>
                    <a:pt x="9617" y="947"/>
                  </a:cubicBezTo>
                  <a:cubicBezTo>
                    <a:pt x="9617" y="435"/>
                    <a:pt x="9198" y="1"/>
                    <a:pt x="8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-3251785" y="-135700"/>
              <a:ext cx="90801" cy="9080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27"/>
                    <a:pt x="0" y="1148"/>
                  </a:cubicBezTo>
                  <a:cubicBezTo>
                    <a:pt x="0" y="1784"/>
                    <a:pt x="512" y="2295"/>
                    <a:pt x="1148" y="2295"/>
                  </a:cubicBezTo>
                  <a:cubicBezTo>
                    <a:pt x="1784" y="2295"/>
                    <a:pt x="2295" y="1784"/>
                    <a:pt x="2295" y="1148"/>
                  </a:cubicBezTo>
                  <a:cubicBezTo>
                    <a:pt x="2295" y="527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-3119929" y="-127118"/>
              <a:ext cx="380328" cy="74231"/>
            </a:xfrm>
            <a:custGeom>
              <a:avLst/>
              <a:gdLst/>
              <a:ahLst/>
              <a:cxnLst/>
              <a:rect l="l" t="t" r="r" b="b"/>
              <a:pathLst>
                <a:path w="9617" h="1877" extrusionOk="0">
                  <a:moveTo>
                    <a:pt x="947" y="0"/>
                  </a:moveTo>
                  <a:cubicBezTo>
                    <a:pt x="419" y="0"/>
                    <a:pt x="1" y="419"/>
                    <a:pt x="1" y="931"/>
                  </a:cubicBezTo>
                  <a:cubicBezTo>
                    <a:pt x="1" y="1458"/>
                    <a:pt x="419" y="1877"/>
                    <a:pt x="947" y="1877"/>
                  </a:cubicBezTo>
                  <a:lnTo>
                    <a:pt x="8686" y="1877"/>
                  </a:lnTo>
                  <a:cubicBezTo>
                    <a:pt x="9198" y="1877"/>
                    <a:pt x="9617" y="1458"/>
                    <a:pt x="9617" y="931"/>
                  </a:cubicBezTo>
                  <a:cubicBezTo>
                    <a:pt x="9617" y="419"/>
                    <a:pt x="9198" y="0"/>
                    <a:pt x="8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-2754973" y="-30222"/>
              <a:ext cx="232500" cy="222692"/>
            </a:xfrm>
            <a:custGeom>
              <a:avLst/>
              <a:gdLst/>
              <a:ahLst/>
              <a:cxnLst/>
              <a:rect l="l" t="t" r="r" b="b"/>
              <a:pathLst>
                <a:path w="5879" h="5631" extrusionOk="0">
                  <a:moveTo>
                    <a:pt x="1381" y="1"/>
                  </a:moveTo>
                  <a:cubicBezTo>
                    <a:pt x="1055" y="1"/>
                    <a:pt x="730" y="125"/>
                    <a:pt x="497" y="357"/>
                  </a:cubicBezTo>
                  <a:cubicBezTo>
                    <a:pt x="1" y="854"/>
                    <a:pt x="1" y="1645"/>
                    <a:pt x="497" y="2141"/>
                  </a:cubicBezTo>
                  <a:lnTo>
                    <a:pt x="1164" y="2808"/>
                  </a:lnTo>
                  <a:lnTo>
                    <a:pt x="497" y="3475"/>
                  </a:lnTo>
                  <a:cubicBezTo>
                    <a:pt x="1" y="3971"/>
                    <a:pt x="1" y="4762"/>
                    <a:pt x="497" y="5258"/>
                  </a:cubicBezTo>
                  <a:cubicBezTo>
                    <a:pt x="730" y="5491"/>
                    <a:pt x="1055" y="5631"/>
                    <a:pt x="1381" y="5631"/>
                  </a:cubicBezTo>
                  <a:cubicBezTo>
                    <a:pt x="1722" y="5631"/>
                    <a:pt x="2033" y="5491"/>
                    <a:pt x="2281" y="5258"/>
                  </a:cubicBezTo>
                  <a:lnTo>
                    <a:pt x="2948" y="4591"/>
                  </a:lnTo>
                  <a:lnTo>
                    <a:pt x="3615" y="5258"/>
                  </a:lnTo>
                  <a:cubicBezTo>
                    <a:pt x="3847" y="5491"/>
                    <a:pt x="4157" y="5631"/>
                    <a:pt x="4499" y="5631"/>
                  </a:cubicBezTo>
                  <a:cubicBezTo>
                    <a:pt x="4840" y="5631"/>
                    <a:pt x="5150" y="5491"/>
                    <a:pt x="5383" y="5258"/>
                  </a:cubicBezTo>
                  <a:cubicBezTo>
                    <a:pt x="5879" y="4762"/>
                    <a:pt x="5879" y="3971"/>
                    <a:pt x="5383" y="3475"/>
                  </a:cubicBezTo>
                  <a:lnTo>
                    <a:pt x="4716" y="2808"/>
                  </a:lnTo>
                  <a:lnTo>
                    <a:pt x="5383" y="2141"/>
                  </a:lnTo>
                  <a:cubicBezTo>
                    <a:pt x="5879" y="1645"/>
                    <a:pt x="5879" y="854"/>
                    <a:pt x="5383" y="357"/>
                  </a:cubicBezTo>
                  <a:cubicBezTo>
                    <a:pt x="5150" y="125"/>
                    <a:pt x="4840" y="1"/>
                    <a:pt x="4499" y="1"/>
                  </a:cubicBezTo>
                  <a:cubicBezTo>
                    <a:pt x="4157" y="1"/>
                    <a:pt x="3847" y="125"/>
                    <a:pt x="3615" y="357"/>
                  </a:cubicBezTo>
                  <a:lnTo>
                    <a:pt x="2948" y="1024"/>
                  </a:lnTo>
                  <a:lnTo>
                    <a:pt x="2281" y="357"/>
                  </a:lnTo>
                  <a:cubicBezTo>
                    <a:pt x="2033" y="125"/>
                    <a:pt x="1722" y="1"/>
                    <a:pt x="1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-3420500" y="-562633"/>
              <a:ext cx="812780" cy="670449"/>
            </a:xfrm>
            <a:custGeom>
              <a:avLst/>
              <a:gdLst/>
              <a:ahLst/>
              <a:cxnLst/>
              <a:rect l="l" t="t" r="r" b="b"/>
              <a:pathLst>
                <a:path w="20552" h="16953" extrusionOk="0">
                  <a:moveTo>
                    <a:pt x="621" y="0"/>
                  </a:moveTo>
                  <a:cubicBezTo>
                    <a:pt x="280" y="0"/>
                    <a:pt x="1" y="280"/>
                    <a:pt x="1" y="636"/>
                  </a:cubicBezTo>
                  <a:lnTo>
                    <a:pt x="1" y="16316"/>
                  </a:lnTo>
                  <a:cubicBezTo>
                    <a:pt x="1" y="16658"/>
                    <a:pt x="280" y="16952"/>
                    <a:pt x="621" y="16952"/>
                  </a:cubicBezTo>
                  <a:lnTo>
                    <a:pt x="15852" y="16952"/>
                  </a:lnTo>
                  <a:cubicBezTo>
                    <a:pt x="15945" y="16704"/>
                    <a:pt x="16069" y="16487"/>
                    <a:pt x="16239" y="16270"/>
                  </a:cubicBezTo>
                  <a:cubicBezTo>
                    <a:pt x="16100" y="16099"/>
                    <a:pt x="15976" y="15898"/>
                    <a:pt x="15898" y="15696"/>
                  </a:cubicBezTo>
                  <a:lnTo>
                    <a:pt x="1257" y="15696"/>
                  </a:lnTo>
                  <a:lnTo>
                    <a:pt x="1257" y="4839"/>
                  </a:lnTo>
                  <a:lnTo>
                    <a:pt x="19295" y="4839"/>
                  </a:lnTo>
                  <a:lnTo>
                    <a:pt x="19295" y="12439"/>
                  </a:lnTo>
                  <a:cubicBezTo>
                    <a:pt x="19465" y="12532"/>
                    <a:pt x="19620" y="12625"/>
                    <a:pt x="19776" y="12734"/>
                  </a:cubicBezTo>
                  <a:cubicBezTo>
                    <a:pt x="20008" y="12548"/>
                    <a:pt x="20272" y="12408"/>
                    <a:pt x="20551" y="12315"/>
                  </a:cubicBezTo>
                  <a:lnTo>
                    <a:pt x="20551" y="636"/>
                  </a:lnTo>
                  <a:cubicBezTo>
                    <a:pt x="20551" y="280"/>
                    <a:pt x="20272" y="0"/>
                    <a:pt x="19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1" name="Google Shape;501;p37"/>
          <p:cNvSpPr/>
          <p:nvPr/>
        </p:nvSpPr>
        <p:spPr>
          <a:xfrm>
            <a:off x="6643821" y="2926246"/>
            <a:ext cx="950761" cy="728109"/>
          </a:xfrm>
          <a:custGeom>
            <a:avLst/>
            <a:gdLst/>
            <a:ahLst/>
            <a:cxnLst/>
            <a:rect l="l" t="t" r="r" b="b"/>
            <a:pathLst>
              <a:path w="24041" h="18411" extrusionOk="0">
                <a:moveTo>
                  <a:pt x="23265" y="7972"/>
                </a:moveTo>
                <a:lnTo>
                  <a:pt x="23265" y="10454"/>
                </a:lnTo>
                <a:lnTo>
                  <a:pt x="16379" y="10454"/>
                </a:lnTo>
                <a:lnTo>
                  <a:pt x="16379" y="7972"/>
                </a:lnTo>
                <a:close/>
                <a:moveTo>
                  <a:pt x="19326" y="3288"/>
                </a:moveTo>
                <a:lnTo>
                  <a:pt x="19326" y="7197"/>
                </a:lnTo>
                <a:lnTo>
                  <a:pt x="15976" y="7197"/>
                </a:lnTo>
                <a:cubicBezTo>
                  <a:pt x="15774" y="7197"/>
                  <a:pt x="15603" y="7352"/>
                  <a:pt x="15603" y="7553"/>
                </a:cubicBezTo>
                <a:lnTo>
                  <a:pt x="15603" y="10857"/>
                </a:lnTo>
                <a:cubicBezTo>
                  <a:pt x="15603" y="11059"/>
                  <a:pt x="15774" y="11229"/>
                  <a:pt x="15976" y="11229"/>
                </a:cubicBezTo>
                <a:lnTo>
                  <a:pt x="19326" y="11229"/>
                </a:lnTo>
                <a:lnTo>
                  <a:pt x="19326" y="16208"/>
                </a:lnTo>
                <a:lnTo>
                  <a:pt x="10532" y="16208"/>
                </a:lnTo>
                <a:lnTo>
                  <a:pt x="10532" y="14750"/>
                </a:lnTo>
                <a:cubicBezTo>
                  <a:pt x="10532" y="14548"/>
                  <a:pt x="10361" y="14378"/>
                  <a:pt x="10160" y="14378"/>
                </a:cubicBezTo>
                <a:lnTo>
                  <a:pt x="5755" y="14378"/>
                </a:lnTo>
                <a:lnTo>
                  <a:pt x="5755" y="11229"/>
                </a:lnTo>
                <a:lnTo>
                  <a:pt x="10160" y="11229"/>
                </a:lnTo>
                <a:cubicBezTo>
                  <a:pt x="10361" y="11229"/>
                  <a:pt x="10532" y="11059"/>
                  <a:pt x="10532" y="10857"/>
                </a:cubicBezTo>
                <a:lnTo>
                  <a:pt x="10532" y="7553"/>
                </a:lnTo>
                <a:cubicBezTo>
                  <a:pt x="10532" y="7352"/>
                  <a:pt x="10361" y="7197"/>
                  <a:pt x="10160" y="7197"/>
                </a:cubicBezTo>
                <a:lnTo>
                  <a:pt x="5755" y="7197"/>
                </a:lnTo>
                <a:lnTo>
                  <a:pt x="5755" y="4033"/>
                </a:lnTo>
                <a:lnTo>
                  <a:pt x="10160" y="4033"/>
                </a:lnTo>
                <a:cubicBezTo>
                  <a:pt x="10361" y="4033"/>
                  <a:pt x="10532" y="3878"/>
                  <a:pt x="10532" y="3661"/>
                </a:cubicBezTo>
                <a:lnTo>
                  <a:pt x="10532" y="3288"/>
                </a:lnTo>
                <a:close/>
                <a:moveTo>
                  <a:pt x="373" y="0"/>
                </a:moveTo>
                <a:cubicBezTo>
                  <a:pt x="171" y="0"/>
                  <a:pt x="1" y="171"/>
                  <a:pt x="1" y="372"/>
                </a:cubicBezTo>
                <a:lnTo>
                  <a:pt x="1" y="3661"/>
                </a:lnTo>
                <a:cubicBezTo>
                  <a:pt x="1" y="3878"/>
                  <a:pt x="171" y="4033"/>
                  <a:pt x="373" y="4033"/>
                </a:cubicBezTo>
                <a:lnTo>
                  <a:pt x="4778" y="4033"/>
                </a:lnTo>
                <a:lnTo>
                  <a:pt x="4778" y="7197"/>
                </a:lnTo>
                <a:lnTo>
                  <a:pt x="373" y="7197"/>
                </a:lnTo>
                <a:cubicBezTo>
                  <a:pt x="171" y="7197"/>
                  <a:pt x="1" y="7352"/>
                  <a:pt x="1" y="7553"/>
                </a:cubicBezTo>
                <a:lnTo>
                  <a:pt x="1" y="10857"/>
                </a:lnTo>
                <a:cubicBezTo>
                  <a:pt x="1" y="11059"/>
                  <a:pt x="171" y="11229"/>
                  <a:pt x="373" y="11229"/>
                </a:cubicBezTo>
                <a:lnTo>
                  <a:pt x="4778" y="11229"/>
                </a:lnTo>
                <a:lnTo>
                  <a:pt x="4778" y="14378"/>
                </a:lnTo>
                <a:lnTo>
                  <a:pt x="373" y="14378"/>
                </a:lnTo>
                <a:cubicBezTo>
                  <a:pt x="171" y="14378"/>
                  <a:pt x="1" y="14548"/>
                  <a:pt x="1" y="14750"/>
                </a:cubicBezTo>
                <a:lnTo>
                  <a:pt x="1" y="18053"/>
                </a:lnTo>
                <a:cubicBezTo>
                  <a:pt x="1" y="18255"/>
                  <a:pt x="171" y="18410"/>
                  <a:pt x="373" y="18410"/>
                </a:cubicBezTo>
                <a:lnTo>
                  <a:pt x="10160" y="18410"/>
                </a:lnTo>
                <a:cubicBezTo>
                  <a:pt x="10361" y="18410"/>
                  <a:pt x="10532" y="18255"/>
                  <a:pt x="10532" y="18053"/>
                </a:cubicBezTo>
                <a:lnTo>
                  <a:pt x="10532" y="17185"/>
                </a:lnTo>
                <a:lnTo>
                  <a:pt x="19822" y="17185"/>
                </a:lnTo>
                <a:cubicBezTo>
                  <a:pt x="20101" y="17185"/>
                  <a:pt x="20318" y="16968"/>
                  <a:pt x="20318" y="16704"/>
                </a:cubicBezTo>
                <a:lnTo>
                  <a:pt x="20318" y="11229"/>
                </a:lnTo>
                <a:lnTo>
                  <a:pt x="23668" y="11229"/>
                </a:lnTo>
                <a:cubicBezTo>
                  <a:pt x="23870" y="11229"/>
                  <a:pt x="24041" y="11059"/>
                  <a:pt x="24041" y="10857"/>
                </a:cubicBezTo>
                <a:lnTo>
                  <a:pt x="24041" y="7553"/>
                </a:lnTo>
                <a:cubicBezTo>
                  <a:pt x="24041" y="7352"/>
                  <a:pt x="23870" y="7197"/>
                  <a:pt x="23668" y="7197"/>
                </a:cubicBezTo>
                <a:lnTo>
                  <a:pt x="20318" y="7197"/>
                </a:lnTo>
                <a:lnTo>
                  <a:pt x="20318" y="2792"/>
                </a:lnTo>
                <a:cubicBezTo>
                  <a:pt x="20318" y="2513"/>
                  <a:pt x="20101" y="2296"/>
                  <a:pt x="19822" y="2296"/>
                </a:cubicBezTo>
                <a:lnTo>
                  <a:pt x="10532" y="2296"/>
                </a:lnTo>
                <a:lnTo>
                  <a:pt x="10532" y="372"/>
                </a:lnTo>
                <a:cubicBezTo>
                  <a:pt x="10532" y="171"/>
                  <a:pt x="10361" y="0"/>
                  <a:pt x="10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Materi , Quiz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3403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3652410" cy="25121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AutoNum type="arabicPeriod"/>
            </a:pPr>
            <a:r>
              <a:rPr lang="en-ID" b="1" dirty="0" err="1"/>
              <a:t>Pengenalan</a:t>
            </a:r>
            <a:r>
              <a:rPr lang="en-ID" b="1" dirty="0"/>
              <a:t> Python</a:t>
            </a:r>
          </a:p>
          <a:p>
            <a:pPr>
              <a:buAutoNum type="arabicPeriod"/>
            </a:pPr>
            <a:r>
              <a:rPr lang="en-ID" b="1" dirty="0" err="1"/>
              <a:t>Sintaks</a:t>
            </a:r>
            <a:r>
              <a:rPr lang="en-ID" b="1" dirty="0"/>
              <a:t> Dasar</a:t>
            </a:r>
          </a:p>
          <a:p>
            <a:pPr>
              <a:buAutoNum type="arabicPeriod"/>
            </a:pPr>
            <a:r>
              <a:rPr lang="en-ID" b="1" dirty="0" err="1"/>
              <a:t>Tipe</a:t>
            </a:r>
            <a:r>
              <a:rPr lang="en-ID" b="1" dirty="0"/>
              <a:t> Data</a:t>
            </a:r>
          </a:p>
          <a:p>
            <a:pPr>
              <a:buAutoNum type="arabicPeriod"/>
            </a:pPr>
            <a:r>
              <a:rPr lang="en-ID" b="1" dirty="0" err="1"/>
              <a:t>Struktur</a:t>
            </a:r>
            <a:r>
              <a:rPr lang="en-ID" b="1" dirty="0"/>
              <a:t> Control ( If-Else, Loop, Function, Modul)</a:t>
            </a:r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Materi</a:t>
            </a:r>
            <a:endParaRPr dirty="0"/>
          </a:p>
        </p:txBody>
      </p:sp>
      <p:sp>
        <p:nvSpPr>
          <p:cNvPr id="533" name="Google Shape;533;p41"/>
          <p:cNvSpPr/>
          <p:nvPr/>
        </p:nvSpPr>
        <p:spPr>
          <a:xfrm>
            <a:off x="1573026" y="1331886"/>
            <a:ext cx="3177932" cy="2749922"/>
          </a:xfrm>
          <a:custGeom>
            <a:avLst/>
            <a:gdLst/>
            <a:ahLst/>
            <a:cxnLst/>
            <a:rect l="l" t="t" r="r" b="b"/>
            <a:pathLst>
              <a:path w="228546" h="197765" extrusionOk="0">
                <a:moveTo>
                  <a:pt x="1" y="0"/>
                </a:moveTo>
                <a:lnTo>
                  <a:pt x="1" y="197765"/>
                </a:lnTo>
                <a:lnTo>
                  <a:pt x="228546" y="197765"/>
                </a:lnTo>
                <a:lnTo>
                  <a:pt x="22854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5" name="Google Shape;535;p41"/>
          <p:cNvSpPr/>
          <p:nvPr/>
        </p:nvSpPr>
        <p:spPr>
          <a:xfrm rot="10800000" flipH="1">
            <a:off x="1671200" y="2456425"/>
            <a:ext cx="2995500" cy="6690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6" name="Google Shape;536;p41"/>
          <p:cNvSpPr/>
          <p:nvPr/>
        </p:nvSpPr>
        <p:spPr>
          <a:xfrm>
            <a:off x="1757476" y="2957144"/>
            <a:ext cx="2821895" cy="14795"/>
          </a:xfrm>
          <a:custGeom>
            <a:avLst/>
            <a:gdLst/>
            <a:ahLst/>
            <a:cxnLst/>
            <a:rect l="l" t="t" r="r" b="b"/>
            <a:pathLst>
              <a:path w="202941" h="1064" extrusionOk="0">
                <a:moveTo>
                  <a:pt x="0" y="1"/>
                </a:moveTo>
                <a:lnTo>
                  <a:pt x="0" y="1064"/>
                </a:lnTo>
                <a:lnTo>
                  <a:pt x="202941" y="1064"/>
                </a:lnTo>
                <a:lnTo>
                  <a:pt x="2029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41"/>
          <p:cNvSpPr/>
          <p:nvPr/>
        </p:nvSpPr>
        <p:spPr>
          <a:xfrm>
            <a:off x="1757476" y="2957144"/>
            <a:ext cx="1431840" cy="14795"/>
          </a:xfrm>
          <a:custGeom>
            <a:avLst/>
            <a:gdLst/>
            <a:ahLst/>
            <a:cxnLst/>
            <a:rect l="l" t="t" r="r" b="b"/>
            <a:pathLst>
              <a:path w="102973" h="1064" extrusionOk="0">
                <a:moveTo>
                  <a:pt x="0" y="1"/>
                </a:moveTo>
                <a:lnTo>
                  <a:pt x="0" y="1064"/>
                </a:lnTo>
                <a:lnTo>
                  <a:pt x="102973" y="1064"/>
                </a:lnTo>
                <a:lnTo>
                  <a:pt x="10297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41"/>
          <p:cNvSpPr/>
          <p:nvPr/>
        </p:nvSpPr>
        <p:spPr>
          <a:xfrm>
            <a:off x="1810176" y="3025279"/>
            <a:ext cx="47569" cy="47569"/>
          </a:xfrm>
          <a:custGeom>
            <a:avLst/>
            <a:gdLst/>
            <a:ahLst/>
            <a:cxnLst/>
            <a:rect l="l" t="t" r="r" b="b"/>
            <a:pathLst>
              <a:path w="3421" h="3421" extrusionOk="0">
                <a:moveTo>
                  <a:pt x="0" y="0"/>
                </a:moveTo>
                <a:lnTo>
                  <a:pt x="0" y="3420"/>
                </a:lnTo>
                <a:lnTo>
                  <a:pt x="3420" y="171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41"/>
          <p:cNvSpPr/>
          <p:nvPr/>
        </p:nvSpPr>
        <p:spPr>
          <a:xfrm>
            <a:off x="1918134" y="3031703"/>
            <a:ext cx="34721" cy="34707"/>
          </a:xfrm>
          <a:custGeom>
            <a:avLst/>
            <a:gdLst/>
            <a:ahLst/>
            <a:cxnLst/>
            <a:rect l="l" t="t" r="r" b="b"/>
            <a:pathLst>
              <a:path w="2497" h="2496" extrusionOk="0">
                <a:moveTo>
                  <a:pt x="1" y="0"/>
                </a:moveTo>
                <a:lnTo>
                  <a:pt x="1" y="2496"/>
                </a:lnTo>
                <a:lnTo>
                  <a:pt x="2496" y="1248"/>
                </a:lnTo>
                <a:lnTo>
                  <a:pt x="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41"/>
          <p:cNvSpPr/>
          <p:nvPr/>
        </p:nvSpPr>
        <p:spPr>
          <a:xfrm>
            <a:off x="1954760" y="3031703"/>
            <a:ext cx="4519" cy="34707"/>
          </a:xfrm>
          <a:custGeom>
            <a:avLst/>
            <a:gdLst/>
            <a:ahLst/>
            <a:cxnLst/>
            <a:rect l="l" t="t" r="r" b="b"/>
            <a:pathLst>
              <a:path w="325" h="2496" extrusionOk="0">
                <a:moveTo>
                  <a:pt x="1" y="0"/>
                </a:moveTo>
                <a:lnTo>
                  <a:pt x="1" y="2496"/>
                </a:lnTo>
                <a:lnTo>
                  <a:pt x="324" y="2496"/>
                </a:lnTo>
                <a:lnTo>
                  <a:pt x="3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41"/>
          <p:cNvSpPr/>
          <p:nvPr/>
        </p:nvSpPr>
        <p:spPr>
          <a:xfrm>
            <a:off x="2019668" y="3022706"/>
            <a:ext cx="36014" cy="53353"/>
          </a:xfrm>
          <a:custGeom>
            <a:avLst/>
            <a:gdLst/>
            <a:ahLst/>
            <a:cxnLst/>
            <a:rect l="l" t="t" r="r" b="b"/>
            <a:pathLst>
              <a:path w="2590" h="3837" extrusionOk="0">
                <a:moveTo>
                  <a:pt x="2589" y="0"/>
                </a:moveTo>
                <a:lnTo>
                  <a:pt x="1" y="1895"/>
                </a:lnTo>
                <a:lnTo>
                  <a:pt x="2589" y="3836"/>
                </a:lnTo>
                <a:lnTo>
                  <a:pt x="258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41"/>
          <p:cNvSpPr/>
          <p:nvPr/>
        </p:nvSpPr>
        <p:spPr>
          <a:xfrm>
            <a:off x="2019668" y="3036194"/>
            <a:ext cx="18021" cy="26364"/>
          </a:xfrm>
          <a:custGeom>
            <a:avLst/>
            <a:gdLst/>
            <a:ahLst/>
            <a:cxnLst/>
            <a:rect l="l" t="t" r="r" b="b"/>
            <a:pathLst>
              <a:path w="1296" h="1896" extrusionOk="0">
                <a:moveTo>
                  <a:pt x="1" y="1"/>
                </a:moveTo>
                <a:lnTo>
                  <a:pt x="1" y="1896"/>
                </a:lnTo>
                <a:lnTo>
                  <a:pt x="1295" y="1896"/>
                </a:lnTo>
                <a:lnTo>
                  <a:pt x="129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1"/>
          <p:cNvSpPr/>
          <p:nvPr/>
        </p:nvSpPr>
        <p:spPr>
          <a:xfrm>
            <a:off x="2061453" y="3023985"/>
            <a:ext cx="20579" cy="50781"/>
          </a:xfrm>
          <a:custGeom>
            <a:avLst/>
            <a:gdLst/>
            <a:ahLst/>
            <a:cxnLst/>
            <a:rect l="l" t="t" r="r" b="b"/>
            <a:pathLst>
              <a:path w="1480" h="3652" extrusionOk="0">
                <a:moveTo>
                  <a:pt x="0" y="1"/>
                </a:moveTo>
                <a:lnTo>
                  <a:pt x="0" y="370"/>
                </a:lnTo>
                <a:cubicBezTo>
                  <a:pt x="601" y="555"/>
                  <a:pt x="1063" y="1110"/>
                  <a:pt x="1063" y="1803"/>
                </a:cubicBezTo>
                <a:cubicBezTo>
                  <a:pt x="1063" y="2496"/>
                  <a:pt x="601" y="3051"/>
                  <a:pt x="0" y="3236"/>
                </a:cubicBezTo>
                <a:lnTo>
                  <a:pt x="0" y="3652"/>
                </a:lnTo>
                <a:cubicBezTo>
                  <a:pt x="832" y="3467"/>
                  <a:pt x="1479" y="2681"/>
                  <a:pt x="1479" y="1803"/>
                </a:cubicBezTo>
                <a:cubicBezTo>
                  <a:pt x="1479" y="925"/>
                  <a:pt x="832" y="139"/>
                  <a:pt x="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1"/>
          <p:cNvSpPr/>
          <p:nvPr/>
        </p:nvSpPr>
        <p:spPr>
          <a:xfrm>
            <a:off x="2061453" y="3036194"/>
            <a:ext cx="10290" cy="25724"/>
          </a:xfrm>
          <a:custGeom>
            <a:avLst/>
            <a:gdLst/>
            <a:ahLst/>
            <a:cxnLst/>
            <a:rect l="l" t="t" r="r" b="b"/>
            <a:pathLst>
              <a:path w="740" h="1850" extrusionOk="0">
                <a:moveTo>
                  <a:pt x="0" y="1"/>
                </a:moveTo>
                <a:lnTo>
                  <a:pt x="0" y="1849"/>
                </a:lnTo>
                <a:cubicBezTo>
                  <a:pt x="416" y="1757"/>
                  <a:pt x="740" y="1387"/>
                  <a:pt x="740" y="925"/>
                </a:cubicBezTo>
                <a:cubicBezTo>
                  <a:pt x="740" y="463"/>
                  <a:pt x="416" y="93"/>
                  <a:pt x="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1"/>
          <p:cNvSpPr/>
          <p:nvPr/>
        </p:nvSpPr>
        <p:spPr>
          <a:xfrm>
            <a:off x="2094227" y="3043272"/>
            <a:ext cx="149103" cy="11583"/>
          </a:xfrm>
          <a:custGeom>
            <a:avLst/>
            <a:gdLst/>
            <a:ahLst/>
            <a:cxnLst/>
            <a:rect l="l" t="t" r="r" b="b"/>
            <a:pathLst>
              <a:path w="10723" h="833" extrusionOk="0">
                <a:moveTo>
                  <a:pt x="0" y="0"/>
                </a:moveTo>
                <a:lnTo>
                  <a:pt x="0" y="832"/>
                </a:lnTo>
                <a:lnTo>
                  <a:pt x="10723" y="832"/>
                </a:lnTo>
                <a:lnTo>
                  <a:pt x="1072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41"/>
          <p:cNvSpPr/>
          <p:nvPr/>
        </p:nvSpPr>
        <p:spPr>
          <a:xfrm>
            <a:off x="2226603" y="3032342"/>
            <a:ext cx="33442" cy="33428"/>
          </a:xfrm>
          <a:custGeom>
            <a:avLst/>
            <a:gdLst/>
            <a:ahLst/>
            <a:cxnLst/>
            <a:rect l="l" t="t" r="r" b="b"/>
            <a:pathLst>
              <a:path w="2405" h="2404" extrusionOk="0">
                <a:moveTo>
                  <a:pt x="1203" y="0"/>
                </a:moveTo>
                <a:cubicBezTo>
                  <a:pt x="556" y="0"/>
                  <a:pt x="1" y="555"/>
                  <a:pt x="1" y="1202"/>
                </a:cubicBezTo>
                <a:cubicBezTo>
                  <a:pt x="1" y="1849"/>
                  <a:pt x="556" y="2404"/>
                  <a:pt x="1203" y="2404"/>
                </a:cubicBezTo>
                <a:cubicBezTo>
                  <a:pt x="1896" y="2404"/>
                  <a:pt x="2404" y="1849"/>
                  <a:pt x="2404" y="1202"/>
                </a:cubicBezTo>
                <a:cubicBezTo>
                  <a:pt x="2404" y="555"/>
                  <a:pt x="1896" y="0"/>
                  <a:pt x="12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41"/>
          <p:cNvSpPr/>
          <p:nvPr/>
        </p:nvSpPr>
        <p:spPr>
          <a:xfrm>
            <a:off x="3894285" y="3023346"/>
            <a:ext cx="67495" cy="52060"/>
          </a:xfrm>
          <a:custGeom>
            <a:avLst/>
            <a:gdLst/>
            <a:ahLst/>
            <a:cxnLst/>
            <a:rect l="l" t="t" r="r" b="b"/>
            <a:pathLst>
              <a:path w="4854" h="3744" extrusionOk="0">
                <a:moveTo>
                  <a:pt x="1249" y="1664"/>
                </a:moveTo>
                <a:lnTo>
                  <a:pt x="1249" y="2080"/>
                </a:lnTo>
                <a:lnTo>
                  <a:pt x="463" y="2080"/>
                </a:lnTo>
                <a:lnTo>
                  <a:pt x="463" y="1664"/>
                </a:lnTo>
                <a:close/>
                <a:moveTo>
                  <a:pt x="4253" y="1664"/>
                </a:moveTo>
                <a:lnTo>
                  <a:pt x="4253" y="2080"/>
                </a:lnTo>
                <a:lnTo>
                  <a:pt x="1757" y="2080"/>
                </a:lnTo>
                <a:lnTo>
                  <a:pt x="1757" y="1664"/>
                </a:lnTo>
                <a:close/>
                <a:moveTo>
                  <a:pt x="3005" y="2542"/>
                </a:moveTo>
                <a:lnTo>
                  <a:pt x="3005" y="2958"/>
                </a:lnTo>
                <a:lnTo>
                  <a:pt x="509" y="2958"/>
                </a:lnTo>
                <a:lnTo>
                  <a:pt x="509" y="2542"/>
                </a:lnTo>
                <a:close/>
                <a:moveTo>
                  <a:pt x="4299" y="2542"/>
                </a:moveTo>
                <a:lnTo>
                  <a:pt x="4299" y="2958"/>
                </a:lnTo>
                <a:lnTo>
                  <a:pt x="3513" y="2958"/>
                </a:lnTo>
                <a:lnTo>
                  <a:pt x="3513" y="2542"/>
                </a:lnTo>
                <a:close/>
                <a:moveTo>
                  <a:pt x="509" y="0"/>
                </a:moveTo>
                <a:cubicBezTo>
                  <a:pt x="232" y="0"/>
                  <a:pt x="1" y="231"/>
                  <a:pt x="1" y="509"/>
                </a:cubicBezTo>
                <a:lnTo>
                  <a:pt x="1" y="3236"/>
                </a:lnTo>
                <a:cubicBezTo>
                  <a:pt x="1" y="3513"/>
                  <a:pt x="232" y="3744"/>
                  <a:pt x="509" y="3744"/>
                </a:cubicBezTo>
                <a:lnTo>
                  <a:pt x="4345" y="3744"/>
                </a:lnTo>
                <a:cubicBezTo>
                  <a:pt x="4623" y="3744"/>
                  <a:pt x="4854" y="3513"/>
                  <a:pt x="4854" y="3236"/>
                </a:cubicBezTo>
                <a:lnTo>
                  <a:pt x="4854" y="509"/>
                </a:lnTo>
                <a:cubicBezTo>
                  <a:pt x="4854" y="185"/>
                  <a:pt x="4623" y="0"/>
                  <a:pt x="43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1"/>
          <p:cNvSpPr/>
          <p:nvPr/>
        </p:nvSpPr>
        <p:spPr>
          <a:xfrm>
            <a:off x="4231690" y="3025918"/>
            <a:ext cx="73265" cy="46276"/>
          </a:xfrm>
          <a:custGeom>
            <a:avLst/>
            <a:gdLst/>
            <a:ahLst/>
            <a:cxnLst/>
            <a:rect l="l" t="t" r="r" b="b"/>
            <a:pathLst>
              <a:path w="5269" h="3328" extrusionOk="0">
                <a:moveTo>
                  <a:pt x="4807" y="462"/>
                </a:moveTo>
                <a:lnTo>
                  <a:pt x="4807" y="2866"/>
                </a:lnTo>
                <a:lnTo>
                  <a:pt x="462" y="2866"/>
                </a:lnTo>
                <a:lnTo>
                  <a:pt x="462" y="462"/>
                </a:lnTo>
                <a:close/>
                <a:moveTo>
                  <a:pt x="231" y="0"/>
                </a:moveTo>
                <a:cubicBezTo>
                  <a:pt x="92" y="0"/>
                  <a:pt x="0" y="93"/>
                  <a:pt x="0" y="231"/>
                </a:cubicBezTo>
                <a:lnTo>
                  <a:pt x="0" y="3097"/>
                </a:lnTo>
                <a:cubicBezTo>
                  <a:pt x="0" y="3235"/>
                  <a:pt x="92" y="3328"/>
                  <a:pt x="231" y="3328"/>
                </a:cubicBezTo>
                <a:lnTo>
                  <a:pt x="5038" y="3328"/>
                </a:lnTo>
                <a:cubicBezTo>
                  <a:pt x="5176" y="3328"/>
                  <a:pt x="5269" y="3235"/>
                  <a:pt x="5269" y="3097"/>
                </a:cubicBezTo>
                <a:lnTo>
                  <a:pt x="5269" y="231"/>
                </a:lnTo>
                <a:cubicBezTo>
                  <a:pt x="5269" y="93"/>
                  <a:pt x="5176" y="0"/>
                  <a:pt x="50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1"/>
          <p:cNvSpPr/>
          <p:nvPr/>
        </p:nvSpPr>
        <p:spPr>
          <a:xfrm>
            <a:off x="4008042" y="3023985"/>
            <a:ext cx="48209" cy="50141"/>
          </a:xfrm>
          <a:custGeom>
            <a:avLst/>
            <a:gdLst/>
            <a:ahLst/>
            <a:cxnLst/>
            <a:rect l="l" t="t" r="r" b="b"/>
            <a:pathLst>
              <a:path w="3467" h="3606" extrusionOk="0">
                <a:moveTo>
                  <a:pt x="1757" y="1110"/>
                </a:moveTo>
                <a:cubicBezTo>
                  <a:pt x="2126" y="1110"/>
                  <a:pt x="2404" y="1433"/>
                  <a:pt x="2404" y="1803"/>
                </a:cubicBezTo>
                <a:cubicBezTo>
                  <a:pt x="2404" y="2173"/>
                  <a:pt x="2126" y="2496"/>
                  <a:pt x="1757" y="2496"/>
                </a:cubicBezTo>
                <a:cubicBezTo>
                  <a:pt x="1341" y="2496"/>
                  <a:pt x="1063" y="2173"/>
                  <a:pt x="1063" y="1803"/>
                </a:cubicBezTo>
                <a:cubicBezTo>
                  <a:pt x="1063" y="1433"/>
                  <a:pt x="1341" y="1110"/>
                  <a:pt x="1757" y="1110"/>
                </a:cubicBezTo>
                <a:close/>
                <a:moveTo>
                  <a:pt x="1248" y="1"/>
                </a:moveTo>
                <a:lnTo>
                  <a:pt x="1202" y="740"/>
                </a:lnTo>
                <a:lnTo>
                  <a:pt x="555" y="370"/>
                </a:lnTo>
                <a:lnTo>
                  <a:pt x="0" y="1156"/>
                </a:lnTo>
                <a:lnTo>
                  <a:pt x="740" y="1803"/>
                </a:lnTo>
                <a:lnTo>
                  <a:pt x="0" y="2450"/>
                </a:lnTo>
                <a:lnTo>
                  <a:pt x="555" y="3236"/>
                </a:lnTo>
                <a:lnTo>
                  <a:pt x="1202" y="2866"/>
                </a:lnTo>
                <a:lnTo>
                  <a:pt x="1248" y="3606"/>
                </a:lnTo>
                <a:lnTo>
                  <a:pt x="2219" y="3606"/>
                </a:lnTo>
                <a:lnTo>
                  <a:pt x="2311" y="2866"/>
                </a:lnTo>
                <a:lnTo>
                  <a:pt x="2912" y="3236"/>
                </a:lnTo>
                <a:lnTo>
                  <a:pt x="3467" y="2450"/>
                </a:lnTo>
                <a:lnTo>
                  <a:pt x="2727" y="1803"/>
                </a:lnTo>
                <a:lnTo>
                  <a:pt x="3467" y="1156"/>
                </a:lnTo>
                <a:lnTo>
                  <a:pt x="2912" y="370"/>
                </a:lnTo>
                <a:lnTo>
                  <a:pt x="2311" y="740"/>
                </a:lnTo>
                <a:lnTo>
                  <a:pt x="22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1"/>
          <p:cNvSpPr/>
          <p:nvPr/>
        </p:nvSpPr>
        <p:spPr>
          <a:xfrm>
            <a:off x="4035671" y="3023985"/>
            <a:ext cx="30869" cy="22512"/>
          </a:xfrm>
          <a:custGeom>
            <a:avLst/>
            <a:gdLst/>
            <a:ahLst/>
            <a:cxnLst/>
            <a:rect l="l" t="t" r="r" b="b"/>
            <a:pathLst>
              <a:path w="2220" h="1619" extrusionOk="0">
                <a:moveTo>
                  <a:pt x="1" y="1"/>
                </a:moveTo>
                <a:lnTo>
                  <a:pt x="1" y="1618"/>
                </a:lnTo>
                <a:lnTo>
                  <a:pt x="2219" y="1618"/>
                </a:lnTo>
                <a:lnTo>
                  <a:pt x="221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41"/>
          <p:cNvSpPr/>
          <p:nvPr/>
        </p:nvSpPr>
        <p:spPr>
          <a:xfrm>
            <a:off x="4042095" y="3029770"/>
            <a:ext cx="9010" cy="12222"/>
          </a:xfrm>
          <a:custGeom>
            <a:avLst/>
            <a:gdLst/>
            <a:ahLst/>
            <a:cxnLst/>
            <a:rect l="l" t="t" r="r" b="b"/>
            <a:pathLst>
              <a:path w="648" h="879" extrusionOk="0">
                <a:moveTo>
                  <a:pt x="1" y="1"/>
                </a:moveTo>
                <a:lnTo>
                  <a:pt x="1" y="879"/>
                </a:lnTo>
                <a:lnTo>
                  <a:pt x="93" y="879"/>
                </a:lnTo>
                <a:lnTo>
                  <a:pt x="93" y="463"/>
                </a:lnTo>
                <a:lnTo>
                  <a:pt x="509" y="463"/>
                </a:lnTo>
                <a:lnTo>
                  <a:pt x="509" y="879"/>
                </a:lnTo>
                <a:lnTo>
                  <a:pt x="648" y="879"/>
                </a:lnTo>
                <a:lnTo>
                  <a:pt x="648" y="1"/>
                </a:lnTo>
                <a:lnTo>
                  <a:pt x="509" y="1"/>
                </a:lnTo>
                <a:lnTo>
                  <a:pt x="509" y="370"/>
                </a:lnTo>
                <a:lnTo>
                  <a:pt x="93" y="370"/>
                </a:lnTo>
                <a:lnTo>
                  <a:pt x="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41"/>
          <p:cNvSpPr/>
          <p:nvPr/>
        </p:nvSpPr>
        <p:spPr>
          <a:xfrm>
            <a:off x="4053664" y="3029770"/>
            <a:ext cx="10304" cy="12222"/>
          </a:xfrm>
          <a:custGeom>
            <a:avLst/>
            <a:gdLst/>
            <a:ahLst/>
            <a:cxnLst/>
            <a:rect l="l" t="t" r="r" b="b"/>
            <a:pathLst>
              <a:path w="741" h="879" extrusionOk="0">
                <a:moveTo>
                  <a:pt x="278" y="47"/>
                </a:moveTo>
                <a:cubicBezTo>
                  <a:pt x="509" y="47"/>
                  <a:pt x="602" y="185"/>
                  <a:pt x="602" y="417"/>
                </a:cubicBezTo>
                <a:cubicBezTo>
                  <a:pt x="602" y="648"/>
                  <a:pt x="463" y="786"/>
                  <a:pt x="232" y="786"/>
                </a:cubicBezTo>
                <a:lnTo>
                  <a:pt x="139" y="786"/>
                </a:lnTo>
                <a:lnTo>
                  <a:pt x="139" y="93"/>
                </a:lnTo>
                <a:cubicBezTo>
                  <a:pt x="139" y="93"/>
                  <a:pt x="186" y="47"/>
                  <a:pt x="278" y="47"/>
                </a:cubicBezTo>
                <a:close/>
                <a:moveTo>
                  <a:pt x="1" y="1"/>
                </a:moveTo>
                <a:lnTo>
                  <a:pt x="1" y="879"/>
                </a:lnTo>
                <a:lnTo>
                  <a:pt x="232" y="879"/>
                </a:lnTo>
                <a:cubicBezTo>
                  <a:pt x="371" y="879"/>
                  <a:pt x="509" y="832"/>
                  <a:pt x="602" y="740"/>
                </a:cubicBezTo>
                <a:cubicBezTo>
                  <a:pt x="694" y="648"/>
                  <a:pt x="740" y="555"/>
                  <a:pt x="740" y="417"/>
                </a:cubicBezTo>
                <a:cubicBezTo>
                  <a:pt x="740" y="278"/>
                  <a:pt x="694" y="139"/>
                  <a:pt x="602" y="93"/>
                </a:cubicBezTo>
                <a:cubicBezTo>
                  <a:pt x="555" y="1"/>
                  <a:pt x="417" y="1"/>
                  <a:pt x="23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41"/>
          <p:cNvSpPr/>
          <p:nvPr/>
        </p:nvSpPr>
        <p:spPr>
          <a:xfrm>
            <a:off x="4113442" y="3020773"/>
            <a:ext cx="71347" cy="56566"/>
          </a:xfrm>
          <a:custGeom>
            <a:avLst/>
            <a:gdLst/>
            <a:ahLst/>
            <a:cxnLst/>
            <a:rect l="l" t="t" r="r" b="b"/>
            <a:pathLst>
              <a:path w="5131" h="4068" extrusionOk="0">
                <a:moveTo>
                  <a:pt x="4483" y="324"/>
                </a:moveTo>
                <a:cubicBezTo>
                  <a:pt x="4668" y="324"/>
                  <a:pt x="4807" y="463"/>
                  <a:pt x="4807" y="694"/>
                </a:cubicBezTo>
                <a:lnTo>
                  <a:pt x="4807" y="3421"/>
                </a:lnTo>
                <a:cubicBezTo>
                  <a:pt x="4807" y="3605"/>
                  <a:pt x="4668" y="3744"/>
                  <a:pt x="4483" y="3744"/>
                </a:cubicBezTo>
                <a:lnTo>
                  <a:pt x="647" y="3744"/>
                </a:lnTo>
                <a:cubicBezTo>
                  <a:pt x="462" y="3744"/>
                  <a:pt x="324" y="3605"/>
                  <a:pt x="324" y="3421"/>
                </a:cubicBezTo>
                <a:lnTo>
                  <a:pt x="324" y="694"/>
                </a:lnTo>
                <a:cubicBezTo>
                  <a:pt x="324" y="463"/>
                  <a:pt x="462" y="324"/>
                  <a:pt x="647" y="324"/>
                </a:cubicBezTo>
                <a:close/>
                <a:moveTo>
                  <a:pt x="647" y="1"/>
                </a:moveTo>
                <a:cubicBezTo>
                  <a:pt x="277" y="1"/>
                  <a:pt x="0" y="324"/>
                  <a:pt x="0" y="694"/>
                </a:cubicBezTo>
                <a:lnTo>
                  <a:pt x="0" y="3421"/>
                </a:lnTo>
                <a:cubicBezTo>
                  <a:pt x="0" y="3744"/>
                  <a:pt x="277" y="4068"/>
                  <a:pt x="647" y="4068"/>
                </a:cubicBezTo>
                <a:lnTo>
                  <a:pt x="4483" y="4068"/>
                </a:lnTo>
                <a:cubicBezTo>
                  <a:pt x="4853" y="4068"/>
                  <a:pt x="5130" y="3744"/>
                  <a:pt x="5130" y="3421"/>
                </a:cubicBezTo>
                <a:lnTo>
                  <a:pt x="5130" y="694"/>
                </a:lnTo>
                <a:cubicBezTo>
                  <a:pt x="5130" y="324"/>
                  <a:pt x="4853" y="1"/>
                  <a:pt x="448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41"/>
          <p:cNvSpPr/>
          <p:nvPr/>
        </p:nvSpPr>
        <p:spPr>
          <a:xfrm>
            <a:off x="4152000" y="3049056"/>
            <a:ext cx="22498" cy="17353"/>
          </a:xfrm>
          <a:custGeom>
            <a:avLst/>
            <a:gdLst/>
            <a:ahLst/>
            <a:cxnLst/>
            <a:rect l="l" t="t" r="r" b="b"/>
            <a:pathLst>
              <a:path w="1618" h="1248" extrusionOk="0">
                <a:moveTo>
                  <a:pt x="185" y="0"/>
                </a:moveTo>
                <a:cubicBezTo>
                  <a:pt x="93" y="0"/>
                  <a:pt x="0" y="93"/>
                  <a:pt x="0" y="185"/>
                </a:cubicBezTo>
                <a:lnTo>
                  <a:pt x="0" y="1109"/>
                </a:lnTo>
                <a:cubicBezTo>
                  <a:pt x="0" y="1202"/>
                  <a:pt x="93" y="1248"/>
                  <a:pt x="185" y="1248"/>
                </a:cubicBezTo>
                <a:lnTo>
                  <a:pt x="1433" y="1248"/>
                </a:lnTo>
                <a:cubicBezTo>
                  <a:pt x="1525" y="1248"/>
                  <a:pt x="1618" y="1202"/>
                  <a:pt x="1618" y="1109"/>
                </a:cubicBezTo>
                <a:lnTo>
                  <a:pt x="1618" y="185"/>
                </a:lnTo>
                <a:cubicBezTo>
                  <a:pt x="1618" y="93"/>
                  <a:pt x="1525" y="0"/>
                  <a:pt x="143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41"/>
          <p:cNvSpPr/>
          <p:nvPr/>
        </p:nvSpPr>
        <p:spPr>
          <a:xfrm>
            <a:off x="4351857" y="3020773"/>
            <a:ext cx="72000" cy="56566"/>
          </a:xfrm>
          <a:custGeom>
            <a:avLst/>
            <a:gdLst/>
            <a:ahLst/>
            <a:cxnLst/>
            <a:rect l="l" t="t" r="r" b="b"/>
            <a:pathLst>
              <a:path w="5178" h="4068" extrusionOk="0">
                <a:moveTo>
                  <a:pt x="694" y="1"/>
                </a:moveTo>
                <a:cubicBezTo>
                  <a:pt x="324" y="1"/>
                  <a:pt x="1" y="324"/>
                  <a:pt x="1" y="694"/>
                </a:cubicBezTo>
                <a:lnTo>
                  <a:pt x="324" y="694"/>
                </a:lnTo>
                <a:cubicBezTo>
                  <a:pt x="324" y="463"/>
                  <a:pt x="463" y="324"/>
                  <a:pt x="694" y="324"/>
                </a:cubicBezTo>
                <a:lnTo>
                  <a:pt x="4484" y="324"/>
                </a:lnTo>
                <a:cubicBezTo>
                  <a:pt x="4669" y="324"/>
                  <a:pt x="4854" y="463"/>
                  <a:pt x="4854" y="694"/>
                </a:cubicBezTo>
                <a:lnTo>
                  <a:pt x="4854" y="3421"/>
                </a:lnTo>
                <a:cubicBezTo>
                  <a:pt x="4854" y="3605"/>
                  <a:pt x="4669" y="3744"/>
                  <a:pt x="4484" y="3744"/>
                </a:cubicBezTo>
                <a:lnTo>
                  <a:pt x="3559" y="3744"/>
                </a:lnTo>
                <a:lnTo>
                  <a:pt x="3559" y="4068"/>
                </a:lnTo>
                <a:lnTo>
                  <a:pt x="4484" y="4068"/>
                </a:lnTo>
                <a:cubicBezTo>
                  <a:pt x="4854" y="4068"/>
                  <a:pt x="5177" y="3744"/>
                  <a:pt x="5177" y="3421"/>
                </a:cubicBezTo>
                <a:lnTo>
                  <a:pt x="5177" y="694"/>
                </a:lnTo>
                <a:cubicBezTo>
                  <a:pt x="5177" y="324"/>
                  <a:pt x="4854" y="1"/>
                  <a:pt x="44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41"/>
          <p:cNvSpPr/>
          <p:nvPr/>
        </p:nvSpPr>
        <p:spPr>
          <a:xfrm>
            <a:off x="4351857" y="3034915"/>
            <a:ext cx="41785" cy="41785"/>
          </a:xfrm>
          <a:custGeom>
            <a:avLst/>
            <a:gdLst/>
            <a:ahLst/>
            <a:cxnLst/>
            <a:rect l="l" t="t" r="r" b="b"/>
            <a:pathLst>
              <a:path w="3005" h="3005" extrusionOk="0">
                <a:moveTo>
                  <a:pt x="1" y="0"/>
                </a:moveTo>
                <a:lnTo>
                  <a:pt x="1" y="416"/>
                </a:lnTo>
                <a:cubicBezTo>
                  <a:pt x="1387" y="416"/>
                  <a:pt x="2543" y="1572"/>
                  <a:pt x="2543" y="3004"/>
                </a:cubicBezTo>
                <a:lnTo>
                  <a:pt x="3005" y="3004"/>
                </a:lnTo>
                <a:cubicBezTo>
                  <a:pt x="3005" y="1341"/>
                  <a:pt x="1665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41"/>
          <p:cNvSpPr/>
          <p:nvPr/>
        </p:nvSpPr>
        <p:spPr>
          <a:xfrm>
            <a:off x="4351857" y="3049056"/>
            <a:ext cx="27657" cy="27643"/>
          </a:xfrm>
          <a:custGeom>
            <a:avLst/>
            <a:gdLst/>
            <a:ahLst/>
            <a:cxnLst/>
            <a:rect l="l" t="t" r="r" b="b"/>
            <a:pathLst>
              <a:path w="1989" h="1988" extrusionOk="0">
                <a:moveTo>
                  <a:pt x="1" y="0"/>
                </a:moveTo>
                <a:lnTo>
                  <a:pt x="1" y="416"/>
                </a:lnTo>
                <a:cubicBezTo>
                  <a:pt x="833" y="416"/>
                  <a:pt x="1526" y="1109"/>
                  <a:pt x="1526" y="1987"/>
                </a:cubicBezTo>
                <a:lnTo>
                  <a:pt x="1988" y="1987"/>
                </a:lnTo>
                <a:cubicBezTo>
                  <a:pt x="1988" y="878"/>
                  <a:pt x="1110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41"/>
          <p:cNvSpPr/>
          <p:nvPr/>
        </p:nvSpPr>
        <p:spPr>
          <a:xfrm>
            <a:off x="4351857" y="3064477"/>
            <a:ext cx="11583" cy="12222"/>
          </a:xfrm>
          <a:custGeom>
            <a:avLst/>
            <a:gdLst/>
            <a:ahLst/>
            <a:cxnLst/>
            <a:rect l="l" t="t" r="r" b="b"/>
            <a:pathLst>
              <a:path w="833" h="879" extrusionOk="0">
                <a:moveTo>
                  <a:pt x="1" y="0"/>
                </a:moveTo>
                <a:lnTo>
                  <a:pt x="1" y="878"/>
                </a:lnTo>
                <a:lnTo>
                  <a:pt x="833" y="878"/>
                </a:lnTo>
                <a:cubicBezTo>
                  <a:pt x="833" y="416"/>
                  <a:pt x="463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1"/>
          <p:cNvSpPr/>
          <p:nvPr/>
        </p:nvSpPr>
        <p:spPr>
          <a:xfrm>
            <a:off x="4470105" y="3020134"/>
            <a:ext cx="25724" cy="25710"/>
          </a:xfrm>
          <a:custGeom>
            <a:avLst/>
            <a:gdLst/>
            <a:ahLst/>
            <a:cxnLst/>
            <a:rect l="l" t="t" r="r" b="b"/>
            <a:pathLst>
              <a:path w="1850" h="1849" extrusionOk="0">
                <a:moveTo>
                  <a:pt x="232" y="0"/>
                </a:moveTo>
                <a:cubicBezTo>
                  <a:pt x="93" y="0"/>
                  <a:pt x="1" y="93"/>
                  <a:pt x="1" y="231"/>
                </a:cubicBezTo>
                <a:lnTo>
                  <a:pt x="1" y="1572"/>
                </a:lnTo>
                <a:cubicBezTo>
                  <a:pt x="1" y="1710"/>
                  <a:pt x="93" y="1849"/>
                  <a:pt x="232" y="1849"/>
                </a:cubicBezTo>
                <a:cubicBezTo>
                  <a:pt x="370" y="1849"/>
                  <a:pt x="463" y="1710"/>
                  <a:pt x="463" y="1572"/>
                </a:cubicBezTo>
                <a:lnTo>
                  <a:pt x="463" y="462"/>
                </a:lnTo>
                <a:lnTo>
                  <a:pt x="1618" y="462"/>
                </a:lnTo>
                <a:cubicBezTo>
                  <a:pt x="1757" y="462"/>
                  <a:pt x="1849" y="324"/>
                  <a:pt x="1849" y="231"/>
                </a:cubicBezTo>
                <a:cubicBezTo>
                  <a:pt x="1849" y="93"/>
                  <a:pt x="1757" y="0"/>
                  <a:pt x="16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1"/>
          <p:cNvSpPr/>
          <p:nvPr/>
        </p:nvSpPr>
        <p:spPr>
          <a:xfrm>
            <a:off x="4500960" y="3020134"/>
            <a:ext cx="25710" cy="25710"/>
          </a:xfrm>
          <a:custGeom>
            <a:avLst/>
            <a:gdLst/>
            <a:ahLst/>
            <a:cxnLst/>
            <a:rect l="l" t="t" r="r" b="b"/>
            <a:pathLst>
              <a:path w="1849" h="1849" extrusionOk="0">
                <a:moveTo>
                  <a:pt x="231" y="0"/>
                </a:moveTo>
                <a:cubicBezTo>
                  <a:pt x="93" y="0"/>
                  <a:pt x="0" y="93"/>
                  <a:pt x="0" y="231"/>
                </a:cubicBezTo>
                <a:cubicBezTo>
                  <a:pt x="0" y="324"/>
                  <a:pt x="93" y="462"/>
                  <a:pt x="231" y="462"/>
                </a:cubicBezTo>
                <a:lnTo>
                  <a:pt x="1387" y="462"/>
                </a:lnTo>
                <a:lnTo>
                  <a:pt x="1387" y="1572"/>
                </a:lnTo>
                <a:cubicBezTo>
                  <a:pt x="1387" y="1710"/>
                  <a:pt x="1479" y="1849"/>
                  <a:pt x="1618" y="1849"/>
                </a:cubicBezTo>
                <a:cubicBezTo>
                  <a:pt x="1710" y="1849"/>
                  <a:pt x="1849" y="1710"/>
                  <a:pt x="1849" y="1618"/>
                </a:cubicBezTo>
                <a:lnTo>
                  <a:pt x="1849" y="231"/>
                </a:lnTo>
                <a:cubicBezTo>
                  <a:pt x="1849" y="93"/>
                  <a:pt x="1710" y="0"/>
                  <a:pt x="16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1"/>
          <p:cNvSpPr/>
          <p:nvPr/>
        </p:nvSpPr>
        <p:spPr>
          <a:xfrm>
            <a:off x="4500960" y="3052908"/>
            <a:ext cx="25710" cy="25724"/>
          </a:xfrm>
          <a:custGeom>
            <a:avLst/>
            <a:gdLst/>
            <a:ahLst/>
            <a:cxnLst/>
            <a:rect l="l" t="t" r="r" b="b"/>
            <a:pathLst>
              <a:path w="1849" h="1850" extrusionOk="0">
                <a:moveTo>
                  <a:pt x="1618" y="0"/>
                </a:moveTo>
                <a:cubicBezTo>
                  <a:pt x="1479" y="0"/>
                  <a:pt x="1387" y="93"/>
                  <a:pt x="1387" y="231"/>
                </a:cubicBezTo>
                <a:lnTo>
                  <a:pt x="1387" y="1341"/>
                </a:lnTo>
                <a:lnTo>
                  <a:pt x="231" y="1341"/>
                </a:lnTo>
                <a:cubicBezTo>
                  <a:pt x="93" y="1341"/>
                  <a:pt x="0" y="1479"/>
                  <a:pt x="0" y="1618"/>
                </a:cubicBezTo>
                <a:cubicBezTo>
                  <a:pt x="0" y="1710"/>
                  <a:pt x="93" y="1849"/>
                  <a:pt x="231" y="1849"/>
                </a:cubicBezTo>
                <a:lnTo>
                  <a:pt x="1618" y="1849"/>
                </a:lnTo>
                <a:cubicBezTo>
                  <a:pt x="1710" y="1849"/>
                  <a:pt x="1849" y="1710"/>
                  <a:pt x="1849" y="1618"/>
                </a:cubicBezTo>
                <a:lnTo>
                  <a:pt x="1849" y="231"/>
                </a:lnTo>
                <a:cubicBezTo>
                  <a:pt x="1849" y="93"/>
                  <a:pt x="1710" y="0"/>
                  <a:pt x="16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1"/>
          <p:cNvSpPr/>
          <p:nvPr/>
        </p:nvSpPr>
        <p:spPr>
          <a:xfrm>
            <a:off x="4470105" y="3052908"/>
            <a:ext cx="25724" cy="25724"/>
          </a:xfrm>
          <a:custGeom>
            <a:avLst/>
            <a:gdLst/>
            <a:ahLst/>
            <a:cxnLst/>
            <a:rect l="l" t="t" r="r" b="b"/>
            <a:pathLst>
              <a:path w="1850" h="1850" extrusionOk="0">
                <a:moveTo>
                  <a:pt x="232" y="0"/>
                </a:moveTo>
                <a:cubicBezTo>
                  <a:pt x="93" y="0"/>
                  <a:pt x="1" y="93"/>
                  <a:pt x="1" y="231"/>
                </a:cubicBezTo>
                <a:lnTo>
                  <a:pt x="1" y="1618"/>
                </a:lnTo>
                <a:cubicBezTo>
                  <a:pt x="1" y="1710"/>
                  <a:pt x="93" y="1849"/>
                  <a:pt x="232" y="1849"/>
                </a:cubicBezTo>
                <a:lnTo>
                  <a:pt x="1618" y="1849"/>
                </a:lnTo>
                <a:cubicBezTo>
                  <a:pt x="1757" y="1849"/>
                  <a:pt x="1849" y="1710"/>
                  <a:pt x="1849" y="1618"/>
                </a:cubicBezTo>
                <a:cubicBezTo>
                  <a:pt x="1849" y="1479"/>
                  <a:pt x="1757" y="1341"/>
                  <a:pt x="1618" y="1341"/>
                </a:cubicBezTo>
                <a:lnTo>
                  <a:pt x="463" y="1341"/>
                </a:lnTo>
                <a:lnTo>
                  <a:pt x="463" y="231"/>
                </a:lnTo>
                <a:cubicBezTo>
                  <a:pt x="463" y="93"/>
                  <a:pt x="370" y="0"/>
                  <a:pt x="23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1"/>
          <p:cNvSpPr/>
          <p:nvPr/>
        </p:nvSpPr>
        <p:spPr>
          <a:xfrm>
            <a:off x="3314613" y="3462925"/>
            <a:ext cx="12876" cy="44357"/>
          </a:xfrm>
          <a:custGeom>
            <a:avLst/>
            <a:gdLst/>
            <a:ahLst/>
            <a:cxnLst/>
            <a:rect l="l" t="t" r="r" b="b"/>
            <a:pathLst>
              <a:path w="926" h="3190" extrusionOk="0">
                <a:moveTo>
                  <a:pt x="1" y="0"/>
                </a:moveTo>
                <a:lnTo>
                  <a:pt x="1" y="2866"/>
                </a:lnTo>
                <a:lnTo>
                  <a:pt x="925" y="3189"/>
                </a:lnTo>
                <a:lnTo>
                  <a:pt x="92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1"/>
          <p:cNvSpPr/>
          <p:nvPr/>
        </p:nvSpPr>
        <p:spPr>
          <a:xfrm>
            <a:off x="3331967" y="3441066"/>
            <a:ext cx="48862" cy="66216"/>
          </a:xfrm>
          <a:custGeom>
            <a:avLst/>
            <a:gdLst/>
            <a:ahLst/>
            <a:cxnLst/>
            <a:rect l="l" t="t" r="r" b="b"/>
            <a:pathLst>
              <a:path w="3514" h="4762" extrusionOk="0">
                <a:moveTo>
                  <a:pt x="1202" y="1"/>
                </a:moveTo>
                <a:lnTo>
                  <a:pt x="1" y="1572"/>
                </a:lnTo>
                <a:lnTo>
                  <a:pt x="1" y="4438"/>
                </a:lnTo>
                <a:lnTo>
                  <a:pt x="694" y="4761"/>
                </a:lnTo>
                <a:lnTo>
                  <a:pt x="2774" y="4761"/>
                </a:lnTo>
                <a:lnTo>
                  <a:pt x="3513" y="2635"/>
                </a:lnTo>
                <a:lnTo>
                  <a:pt x="3513" y="1572"/>
                </a:lnTo>
                <a:lnTo>
                  <a:pt x="1757" y="1572"/>
                </a:lnTo>
                <a:lnTo>
                  <a:pt x="1757" y="278"/>
                </a:lnTo>
                <a:lnTo>
                  <a:pt x="152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1"/>
          <p:cNvSpPr/>
          <p:nvPr/>
        </p:nvSpPr>
        <p:spPr>
          <a:xfrm>
            <a:off x="3650085" y="3441066"/>
            <a:ext cx="12862" cy="44357"/>
          </a:xfrm>
          <a:custGeom>
            <a:avLst/>
            <a:gdLst/>
            <a:ahLst/>
            <a:cxnLst/>
            <a:rect l="l" t="t" r="r" b="b"/>
            <a:pathLst>
              <a:path w="925" h="3190" extrusionOk="0">
                <a:moveTo>
                  <a:pt x="0" y="1"/>
                </a:moveTo>
                <a:lnTo>
                  <a:pt x="0" y="3190"/>
                </a:lnTo>
                <a:lnTo>
                  <a:pt x="925" y="3190"/>
                </a:lnTo>
                <a:lnTo>
                  <a:pt x="925" y="278"/>
                </a:lnTo>
                <a:lnTo>
                  <a:pt x="0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41"/>
          <p:cNvSpPr/>
          <p:nvPr/>
        </p:nvSpPr>
        <p:spPr>
          <a:xfrm>
            <a:off x="3597385" y="3441066"/>
            <a:ext cx="48209" cy="66216"/>
          </a:xfrm>
          <a:custGeom>
            <a:avLst/>
            <a:gdLst/>
            <a:ahLst/>
            <a:cxnLst/>
            <a:rect l="l" t="t" r="r" b="b"/>
            <a:pathLst>
              <a:path w="3467" h="4762" extrusionOk="0">
                <a:moveTo>
                  <a:pt x="694" y="1"/>
                </a:moveTo>
                <a:lnTo>
                  <a:pt x="1" y="2081"/>
                </a:lnTo>
                <a:lnTo>
                  <a:pt x="1" y="3190"/>
                </a:lnTo>
                <a:lnTo>
                  <a:pt x="1711" y="3190"/>
                </a:lnTo>
                <a:lnTo>
                  <a:pt x="1711" y="4484"/>
                </a:lnTo>
                <a:lnTo>
                  <a:pt x="1942" y="4761"/>
                </a:lnTo>
                <a:lnTo>
                  <a:pt x="2265" y="4761"/>
                </a:lnTo>
                <a:lnTo>
                  <a:pt x="3467" y="3190"/>
                </a:lnTo>
                <a:lnTo>
                  <a:pt x="3467" y="278"/>
                </a:lnTo>
                <a:lnTo>
                  <a:pt x="2774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1"/>
          <p:cNvSpPr/>
          <p:nvPr/>
        </p:nvSpPr>
        <p:spPr>
          <a:xfrm>
            <a:off x="3879504" y="3448783"/>
            <a:ext cx="61710" cy="50141"/>
          </a:xfrm>
          <a:custGeom>
            <a:avLst/>
            <a:gdLst/>
            <a:ahLst/>
            <a:cxnLst/>
            <a:rect l="l" t="t" r="r" b="b"/>
            <a:pathLst>
              <a:path w="4438" h="3606" extrusionOk="0">
                <a:moveTo>
                  <a:pt x="2497" y="0"/>
                </a:moveTo>
                <a:lnTo>
                  <a:pt x="2497" y="740"/>
                </a:lnTo>
                <a:cubicBezTo>
                  <a:pt x="2497" y="740"/>
                  <a:pt x="1249" y="1063"/>
                  <a:pt x="648" y="2034"/>
                </a:cubicBezTo>
                <a:cubicBezTo>
                  <a:pt x="509" y="2265"/>
                  <a:pt x="371" y="2542"/>
                  <a:pt x="278" y="2820"/>
                </a:cubicBezTo>
                <a:cubicBezTo>
                  <a:pt x="186" y="2958"/>
                  <a:pt x="140" y="3097"/>
                  <a:pt x="140" y="3236"/>
                </a:cubicBezTo>
                <a:cubicBezTo>
                  <a:pt x="93" y="3328"/>
                  <a:pt x="1" y="3605"/>
                  <a:pt x="1" y="3605"/>
                </a:cubicBezTo>
                <a:cubicBezTo>
                  <a:pt x="602" y="2820"/>
                  <a:pt x="1526" y="2219"/>
                  <a:pt x="2497" y="2034"/>
                </a:cubicBezTo>
                <a:lnTo>
                  <a:pt x="2497" y="2820"/>
                </a:lnTo>
                <a:lnTo>
                  <a:pt x="4438" y="1433"/>
                </a:lnTo>
                <a:lnTo>
                  <a:pt x="2497" y="0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1"/>
          <p:cNvSpPr/>
          <p:nvPr/>
        </p:nvSpPr>
        <p:spPr>
          <a:xfrm>
            <a:off x="4157785" y="3446211"/>
            <a:ext cx="44357" cy="5798"/>
          </a:xfrm>
          <a:custGeom>
            <a:avLst/>
            <a:gdLst/>
            <a:ahLst/>
            <a:cxnLst/>
            <a:rect l="l" t="t" r="r" b="b"/>
            <a:pathLst>
              <a:path w="3190" h="417" extrusionOk="0">
                <a:moveTo>
                  <a:pt x="0" y="0"/>
                </a:moveTo>
                <a:lnTo>
                  <a:pt x="0" y="416"/>
                </a:lnTo>
                <a:lnTo>
                  <a:pt x="3189" y="416"/>
                </a:lnTo>
                <a:lnTo>
                  <a:pt x="3189" y="0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41"/>
          <p:cNvSpPr/>
          <p:nvPr/>
        </p:nvSpPr>
        <p:spPr>
          <a:xfrm>
            <a:off x="4157785" y="3461631"/>
            <a:ext cx="44357" cy="5159"/>
          </a:xfrm>
          <a:custGeom>
            <a:avLst/>
            <a:gdLst/>
            <a:ahLst/>
            <a:cxnLst/>
            <a:rect l="l" t="t" r="r" b="b"/>
            <a:pathLst>
              <a:path w="3190" h="371" extrusionOk="0">
                <a:moveTo>
                  <a:pt x="0" y="1"/>
                </a:moveTo>
                <a:lnTo>
                  <a:pt x="0" y="370"/>
                </a:lnTo>
                <a:lnTo>
                  <a:pt x="3189" y="370"/>
                </a:lnTo>
                <a:lnTo>
                  <a:pt x="3189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41"/>
          <p:cNvSpPr/>
          <p:nvPr/>
        </p:nvSpPr>
        <p:spPr>
          <a:xfrm>
            <a:off x="4157785" y="3479624"/>
            <a:ext cx="25710" cy="5159"/>
          </a:xfrm>
          <a:custGeom>
            <a:avLst/>
            <a:gdLst/>
            <a:ahLst/>
            <a:cxnLst/>
            <a:rect l="l" t="t" r="r" b="b"/>
            <a:pathLst>
              <a:path w="1849" h="371" extrusionOk="0">
                <a:moveTo>
                  <a:pt x="0" y="1"/>
                </a:moveTo>
                <a:lnTo>
                  <a:pt x="0" y="371"/>
                </a:lnTo>
                <a:lnTo>
                  <a:pt x="1849" y="371"/>
                </a:lnTo>
                <a:lnTo>
                  <a:pt x="1849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1"/>
          <p:cNvSpPr/>
          <p:nvPr/>
        </p:nvSpPr>
        <p:spPr>
          <a:xfrm>
            <a:off x="4191198" y="3479624"/>
            <a:ext cx="39852" cy="5159"/>
          </a:xfrm>
          <a:custGeom>
            <a:avLst/>
            <a:gdLst/>
            <a:ahLst/>
            <a:cxnLst/>
            <a:rect l="l" t="t" r="r" b="b"/>
            <a:pathLst>
              <a:path w="2866" h="371" extrusionOk="0">
                <a:moveTo>
                  <a:pt x="0" y="1"/>
                </a:moveTo>
                <a:lnTo>
                  <a:pt x="0" y="371"/>
                </a:lnTo>
                <a:lnTo>
                  <a:pt x="2866" y="371"/>
                </a:lnTo>
                <a:lnTo>
                  <a:pt x="2866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1"/>
          <p:cNvSpPr/>
          <p:nvPr/>
        </p:nvSpPr>
        <p:spPr>
          <a:xfrm>
            <a:off x="4207912" y="3462271"/>
            <a:ext cx="5784" cy="39866"/>
          </a:xfrm>
          <a:custGeom>
            <a:avLst/>
            <a:gdLst/>
            <a:ahLst/>
            <a:cxnLst/>
            <a:rect l="l" t="t" r="r" b="b"/>
            <a:pathLst>
              <a:path w="416" h="2867" extrusionOk="0">
                <a:moveTo>
                  <a:pt x="0" y="1"/>
                </a:moveTo>
                <a:lnTo>
                  <a:pt x="0" y="2866"/>
                </a:lnTo>
                <a:lnTo>
                  <a:pt x="416" y="2866"/>
                </a:lnTo>
                <a:lnTo>
                  <a:pt x="416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1"/>
          <p:cNvSpPr/>
          <p:nvPr/>
        </p:nvSpPr>
        <p:spPr>
          <a:xfrm>
            <a:off x="4446967" y="3465497"/>
            <a:ext cx="18007" cy="17353"/>
          </a:xfrm>
          <a:custGeom>
            <a:avLst/>
            <a:gdLst/>
            <a:ahLst/>
            <a:cxnLst/>
            <a:rect l="l" t="t" r="r" b="b"/>
            <a:pathLst>
              <a:path w="1295" h="1248" extrusionOk="0">
                <a:moveTo>
                  <a:pt x="648" y="0"/>
                </a:moveTo>
                <a:cubicBezTo>
                  <a:pt x="324" y="0"/>
                  <a:pt x="1" y="277"/>
                  <a:pt x="1" y="601"/>
                </a:cubicBezTo>
                <a:cubicBezTo>
                  <a:pt x="1" y="971"/>
                  <a:pt x="324" y="1248"/>
                  <a:pt x="648" y="1248"/>
                </a:cubicBezTo>
                <a:cubicBezTo>
                  <a:pt x="1018" y="1248"/>
                  <a:pt x="1295" y="971"/>
                  <a:pt x="1295" y="601"/>
                </a:cubicBezTo>
                <a:cubicBezTo>
                  <a:pt x="1295" y="277"/>
                  <a:pt x="1018" y="0"/>
                  <a:pt x="648" y="0"/>
                </a:cubicBez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"/>
          <p:cNvSpPr/>
          <p:nvPr/>
        </p:nvSpPr>
        <p:spPr>
          <a:xfrm>
            <a:off x="4477822" y="3465497"/>
            <a:ext cx="18007" cy="17353"/>
          </a:xfrm>
          <a:custGeom>
            <a:avLst/>
            <a:gdLst/>
            <a:ahLst/>
            <a:cxnLst/>
            <a:rect l="l" t="t" r="r" b="b"/>
            <a:pathLst>
              <a:path w="1295" h="1248" extrusionOk="0">
                <a:moveTo>
                  <a:pt x="647" y="0"/>
                </a:moveTo>
                <a:cubicBezTo>
                  <a:pt x="324" y="0"/>
                  <a:pt x="0" y="277"/>
                  <a:pt x="0" y="601"/>
                </a:cubicBezTo>
                <a:cubicBezTo>
                  <a:pt x="0" y="971"/>
                  <a:pt x="324" y="1248"/>
                  <a:pt x="647" y="1248"/>
                </a:cubicBezTo>
                <a:cubicBezTo>
                  <a:pt x="1017" y="1248"/>
                  <a:pt x="1294" y="971"/>
                  <a:pt x="1294" y="601"/>
                </a:cubicBezTo>
                <a:cubicBezTo>
                  <a:pt x="1294" y="277"/>
                  <a:pt x="1017" y="0"/>
                  <a:pt x="647" y="0"/>
                </a:cubicBez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1"/>
          <p:cNvSpPr/>
          <p:nvPr/>
        </p:nvSpPr>
        <p:spPr>
          <a:xfrm>
            <a:off x="4508663" y="3465497"/>
            <a:ext cx="18007" cy="17353"/>
          </a:xfrm>
          <a:custGeom>
            <a:avLst/>
            <a:gdLst/>
            <a:ahLst/>
            <a:cxnLst/>
            <a:rect l="l" t="t" r="r" b="b"/>
            <a:pathLst>
              <a:path w="1295" h="1248" extrusionOk="0">
                <a:moveTo>
                  <a:pt x="648" y="0"/>
                </a:moveTo>
                <a:cubicBezTo>
                  <a:pt x="278" y="0"/>
                  <a:pt x="1" y="277"/>
                  <a:pt x="1" y="601"/>
                </a:cubicBezTo>
                <a:cubicBezTo>
                  <a:pt x="1" y="971"/>
                  <a:pt x="278" y="1248"/>
                  <a:pt x="648" y="1248"/>
                </a:cubicBezTo>
                <a:cubicBezTo>
                  <a:pt x="1018" y="1248"/>
                  <a:pt x="1295" y="971"/>
                  <a:pt x="1295" y="601"/>
                </a:cubicBezTo>
                <a:cubicBezTo>
                  <a:pt x="1295" y="277"/>
                  <a:pt x="1018" y="0"/>
                  <a:pt x="648" y="0"/>
                </a:cubicBez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2B58BA-5098-FEAE-A8D6-8FF31616E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429" y="1433006"/>
            <a:ext cx="2995500" cy="1684969"/>
          </a:xfrm>
          <a:prstGeom prst="rect">
            <a:avLst/>
          </a:prstGeom>
        </p:spPr>
      </p:pic>
      <p:sp>
        <p:nvSpPr>
          <p:cNvPr id="576" name="Google Shape;576;p41"/>
          <p:cNvSpPr/>
          <p:nvPr/>
        </p:nvSpPr>
        <p:spPr>
          <a:xfrm>
            <a:off x="1669429" y="3657650"/>
            <a:ext cx="2997348" cy="5145"/>
          </a:xfrm>
          <a:custGeom>
            <a:avLst/>
            <a:gdLst/>
            <a:ahLst/>
            <a:cxnLst/>
            <a:rect l="l" t="t" r="r" b="b"/>
            <a:pathLst>
              <a:path w="215559" h="370" extrusionOk="0">
                <a:moveTo>
                  <a:pt x="0" y="0"/>
                </a:moveTo>
                <a:lnTo>
                  <a:pt x="0" y="370"/>
                </a:lnTo>
                <a:lnTo>
                  <a:pt x="215558" y="370"/>
                </a:lnTo>
                <a:lnTo>
                  <a:pt x="2155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1"/>
          <p:cNvSpPr/>
          <p:nvPr/>
        </p:nvSpPr>
        <p:spPr>
          <a:xfrm>
            <a:off x="1669429" y="3766902"/>
            <a:ext cx="171602" cy="171602"/>
          </a:xfrm>
          <a:custGeom>
            <a:avLst/>
            <a:gdLst/>
            <a:ahLst/>
            <a:cxnLst/>
            <a:rect l="l" t="t" r="r" b="b"/>
            <a:pathLst>
              <a:path w="12341" h="12341" extrusionOk="0">
                <a:moveTo>
                  <a:pt x="6194" y="0"/>
                </a:moveTo>
                <a:cubicBezTo>
                  <a:pt x="2774" y="0"/>
                  <a:pt x="0" y="2773"/>
                  <a:pt x="0" y="6193"/>
                </a:cubicBezTo>
                <a:cubicBezTo>
                  <a:pt x="0" y="9567"/>
                  <a:pt x="2774" y="12340"/>
                  <a:pt x="6194" y="12340"/>
                </a:cubicBezTo>
                <a:cubicBezTo>
                  <a:pt x="9567" y="12340"/>
                  <a:pt x="12340" y="9567"/>
                  <a:pt x="12340" y="6193"/>
                </a:cubicBezTo>
                <a:cubicBezTo>
                  <a:pt x="12340" y="2773"/>
                  <a:pt x="9567" y="0"/>
                  <a:pt x="61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1"/>
          <p:cNvSpPr/>
          <p:nvPr/>
        </p:nvSpPr>
        <p:spPr>
          <a:xfrm>
            <a:off x="1729833" y="3793891"/>
            <a:ext cx="51435" cy="50781"/>
          </a:xfrm>
          <a:custGeom>
            <a:avLst/>
            <a:gdLst/>
            <a:ahLst/>
            <a:cxnLst/>
            <a:rect l="l" t="t" r="r" b="b"/>
            <a:pathLst>
              <a:path w="3699" h="3652" extrusionOk="0">
                <a:moveTo>
                  <a:pt x="1850" y="0"/>
                </a:moveTo>
                <a:cubicBezTo>
                  <a:pt x="833" y="0"/>
                  <a:pt x="1" y="832"/>
                  <a:pt x="1" y="1849"/>
                </a:cubicBezTo>
                <a:cubicBezTo>
                  <a:pt x="1" y="2866"/>
                  <a:pt x="833" y="3651"/>
                  <a:pt x="1850" y="3651"/>
                </a:cubicBezTo>
                <a:cubicBezTo>
                  <a:pt x="2866" y="3651"/>
                  <a:pt x="3698" y="2866"/>
                  <a:pt x="3698" y="1849"/>
                </a:cubicBezTo>
                <a:cubicBezTo>
                  <a:pt x="3698" y="832"/>
                  <a:pt x="2866" y="0"/>
                  <a:pt x="18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1"/>
          <p:cNvSpPr/>
          <p:nvPr/>
        </p:nvSpPr>
        <p:spPr>
          <a:xfrm>
            <a:off x="1706709" y="3856867"/>
            <a:ext cx="97043" cy="43078"/>
          </a:xfrm>
          <a:custGeom>
            <a:avLst/>
            <a:gdLst/>
            <a:ahLst/>
            <a:cxnLst/>
            <a:rect l="l" t="t" r="r" b="b"/>
            <a:pathLst>
              <a:path w="6979" h="3098" extrusionOk="0">
                <a:moveTo>
                  <a:pt x="3513" y="0"/>
                </a:moveTo>
                <a:cubicBezTo>
                  <a:pt x="1710" y="0"/>
                  <a:pt x="231" y="1341"/>
                  <a:pt x="0" y="3097"/>
                </a:cubicBezTo>
                <a:lnTo>
                  <a:pt x="6979" y="3097"/>
                </a:lnTo>
                <a:cubicBezTo>
                  <a:pt x="6794" y="1341"/>
                  <a:pt x="5315" y="0"/>
                  <a:pt x="35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41"/>
          <p:cNvSpPr/>
          <p:nvPr/>
        </p:nvSpPr>
        <p:spPr>
          <a:xfrm>
            <a:off x="4034392" y="3781029"/>
            <a:ext cx="634958" cy="143333"/>
          </a:xfrm>
          <a:custGeom>
            <a:avLst/>
            <a:gdLst/>
            <a:ahLst/>
            <a:cxnLst/>
            <a:rect l="l" t="t" r="r" b="b"/>
            <a:pathLst>
              <a:path w="45664" h="10308" extrusionOk="0">
                <a:moveTo>
                  <a:pt x="878" y="1"/>
                </a:moveTo>
                <a:cubicBezTo>
                  <a:pt x="370" y="1"/>
                  <a:pt x="0" y="417"/>
                  <a:pt x="0" y="925"/>
                </a:cubicBezTo>
                <a:lnTo>
                  <a:pt x="0" y="9383"/>
                </a:lnTo>
                <a:cubicBezTo>
                  <a:pt x="0" y="9891"/>
                  <a:pt x="370" y="10307"/>
                  <a:pt x="878" y="10307"/>
                </a:cubicBezTo>
                <a:lnTo>
                  <a:pt x="44739" y="10307"/>
                </a:lnTo>
                <a:cubicBezTo>
                  <a:pt x="45247" y="10307"/>
                  <a:pt x="45663" y="9891"/>
                  <a:pt x="45663" y="9383"/>
                </a:cubicBezTo>
                <a:lnTo>
                  <a:pt x="45663" y="925"/>
                </a:lnTo>
                <a:cubicBezTo>
                  <a:pt x="45663" y="417"/>
                  <a:pt x="45247" y="1"/>
                  <a:pt x="447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41"/>
          <p:cNvSpPr/>
          <p:nvPr/>
        </p:nvSpPr>
        <p:spPr>
          <a:xfrm>
            <a:off x="3214358" y="3547745"/>
            <a:ext cx="266072" cy="5798"/>
          </a:xfrm>
          <a:custGeom>
            <a:avLst/>
            <a:gdLst/>
            <a:ahLst/>
            <a:cxnLst/>
            <a:rect l="l" t="t" r="r" b="b"/>
            <a:pathLst>
              <a:path w="19135" h="417" extrusionOk="0">
                <a:moveTo>
                  <a:pt x="1" y="1"/>
                </a:moveTo>
                <a:lnTo>
                  <a:pt x="1" y="417"/>
                </a:lnTo>
                <a:lnTo>
                  <a:pt x="19135" y="417"/>
                </a:lnTo>
                <a:lnTo>
                  <a:pt x="1913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1"/>
          <p:cNvSpPr/>
          <p:nvPr/>
        </p:nvSpPr>
        <p:spPr>
          <a:xfrm>
            <a:off x="3497130" y="3547745"/>
            <a:ext cx="266072" cy="5798"/>
          </a:xfrm>
          <a:custGeom>
            <a:avLst/>
            <a:gdLst/>
            <a:ahLst/>
            <a:cxnLst/>
            <a:rect l="l" t="t" r="r" b="b"/>
            <a:pathLst>
              <a:path w="19135" h="417" extrusionOk="0">
                <a:moveTo>
                  <a:pt x="1" y="1"/>
                </a:moveTo>
                <a:lnTo>
                  <a:pt x="1" y="417"/>
                </a:lnTo>
                <a:lnTo>
                  <a:pt x="19135" y="417"/>
                </a:lnTo>
                <a:lnTo>
                  <a:pt x="19135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41"/>
          <p:cNvSpPr/>
          <p:nvPr/>
        </p:nvSpPr>
        <p:spPr>
          <a:xfrm>
            <a:off x="2907822" y="2018876"/>
            <a:ext cx="520561" cy="520561"/>
          </a:xfrm>
          <a:custGeom>
            <a:avLst/>
            <a:gdLst/>
            <a:ahLst/>
            <a:cxnLst/>
            <a:rect l="l" t="t" r="r" b="b"/>
            <a:pathLst>
              <a:path w="37437" h="37437" extrusionOk="0">
                <a:moveTo>
                  <a:pt x="18718" y="0"/>
                </a:moveTo>
                <a:cubicBezTo>
                  <a:pt x="8366" y="0"/>
                  <a:pt x="0" y="8366"/>
                  <a:pt x="0" y="18719"/>
                </a:cubicBezTo>
                <a:cubicBezTo>
                  <a:pt x="0" y="29071"/>
                  <a:pt x="8366" y="37437"/>
                  <a:pt x="18718" y="37437"/>
                </a:cubicBezTo>
                <a:cubicBezTo>
                  <a:pt x="29071" y="37437"/>
                  <a:pt x="37436" y="29071"/>
                  <a:pt x="37436" y="18719"/>
                </a:cubicBezTo>
                <a:cubicBezTo>
                  <a:pt x="37436" y="8366"/>
                  <a:pt x="29071" y="0"/>
                  <a:pt x="18718" y="0"/>
                </a:cubicBezTo>
                <a:close/>
              </a:path>
            </a:pathLst>
          </a:custGeom>
          <a:solidFill>
            <a:srgbClr val="1B1464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1"/>
          <p:cNvSpPr/>
          <p:nvPr/>
        </p:nvSpPr>
        <p:spPr>
          <a:xfrm>
            <a:off x="3080050" y="2162181"/>
            <a:ext cx="234577" cy="234591"/>
          </a:xfrm>
          <a:custGeom>
            <a:avLst/>
            <a:gdLst/>
            <a:ahLst/>
            <a:cxnLst/>
            <a:rect l="l" t="t" r="r" b="b"/>
            <a:pathLst>
              <a:path w="16870" h="16871" extrusionOk="0">
                <a:moveTo>
                  <a:pt x="1" y="1"/>
                </a:moveTo>
                <a:lnTo>
                  <a:pt x="1" y="16870"/>
                </a:lnTo>
                <a:lnTo>
                  <a:pt x="16870" y="8413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41"/>
          <p:cNvSpPr txBox="1"/>
          <p:nvPr/>
        </p:nvSpPr>
        <p:spPr>
          <a:xfrm>
            <a:off x="3952644" y="3716338"/>
            <a:ext cx="773361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SUBSCRIBE 2.0 M</a:t>
            </a:r>
            <a:endParaRPr sz="600" b="1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6" name="Google Shape;586;p41"/>
          <p:cNvSpPr txBox="1"/>
          <p:nvPr/>
        </p:nvSpPr>
        <p:spPr>
          <a:xfrm>
            <a:off x="1596825" y="3242950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Pembelajaran Dasar Pemrogramman Python Mulai Dari Nol</a:t>
            </a:r>
            <a:endParaRPr sz="500" b="1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7" name="Google Shape;587;p41"/>
          <p:cNvSpPr txBox="1"/>
          <p:nvPr/>
        </p:nvSpPr>
        <p:spPr>
          <a:xfrm>
            <a:off x="1596825" y="3373850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1B1450"/>
                </a:solidFill>
                <a:latin typeface="Anaheim"/>
                <a:ea typeface="Anaheim"/>
                <a:cs typeface="Anaheim"/>
                <a:sym typeface="Anaheim"/>
              </a:rPr>
              <a:t>300 views</a:t>
            </a:r>
            <a:endParaRPr sz="500">
              <a:solidFill>
                <a:srgbClr val="1B145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8" name="Google Shape;588;p41"/>
          <p:cNvSpPr txBox="1"/>
          <p:nvPr/>
        </p:nvSpPr>
        <p:spPr>
          <a:xfrm>
            <a:off x="1596825" y="3106038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1" dirty="0">
                <a:solidFill>
                  <a:srgbClr val="1B1450"/>
                </a:solidFill>
                <a:latin typeface="Anaheim"/>
                <a:ea typeface="Anaheim"/>
                <a:cs typeface="Anaheim"/>
                <a:sym typeface="Anaheim"/>
              </a:rPr>
              <a:t>#python	#belajardarinol</a:t>
            </a:r>
            <a:endParaRPr sz="400" b="1" dirty="0">
              <a:solidFill>
                <a:srgbClr val="1B145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9" name="Google Shape;589;p41"/>
          <p:cNvSpPr txBox="1"/>
          <p:nvPr/>
        </p:nvSpPr>
        <p:spPr>
          <a:xfrm>
            <a:off x="1803750" y="3689750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b="1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FollowMe</a:t>
            </a:r>
            <a:endParaRPr sz="500" b="1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Sir Jamet</a:t>
            </a:r>
            <a:endParaRPr sz="5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90" name="Google Shape;590;p41"/>
          <p:cNvSpPr txBox="1"/>
          <p:nvPr/>
        </p:nvSpPr>
        <p:spPr>
          <a:xfrm>
            <a:off x="2223950" y="2926300"/>
            <a:ext cx="544200" cy="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0:50 / 2:50</a:t>
            </a:r>
            <a:endParaRPr sz="400"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E08169C-2876-5FA9-1D83-D818A7BD06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Apa</a:t>
            </a:r>
            <a:r>
              <a:rPr lang="en-US" dirty="0"/>
              <a:t> Output </a:t>
            </a:r>
            <a:r>
              <a:rPr lang="en-US" dirty="0" err="1"/>
              <a:t>dari</a:t>
            </a:r>
            <a:r>
              <a:rPr lang="en-US" dirty="0"/>
              <a:t> Kode </a:t>
            </a:r>
            <a:r>
              <a:rPr lang="en-US" dirty="0" err="1"/>
              <a:t>berikut</a:t>
            </a:r>
            <a:r>
              <a:rPr lang="en-US" dirty="0"/>
              <a:t>?</a:t>
            </a:r>
          </a:p>
          <a:p>
            <a:r>
              <a:rPr lang="en-US" dirty="0"/>
              <a:t>print(“Hello World!”)</a:t>
            </a:r>
            <a:endParaRPr lang="en-ID" dirty="0"/>
          </a:p>
        </p:txBody>
      </p:sp>
      <p:sp>
        <p:nvSpPr>
          <p:cNvPr id="5" name="Google Shape;532;p41">
            <a:extLst>
              <a:ext uri="{FF2B5EF4-FFF2-40B4-BE49-F238E27FC236}">
                <a16:creationId xmlns:a16="http://schemas.microsoft.com/office/drawing/2014/main" id="{4A423927-7B17-9782-A8FD-E4339D8580C6}"/>
              </a:ext>
            </a:extLst>
          </p:cNvPr>
          <p:cNvSpPr txBox="1">
            <a:spLocks/>
          </p:cNvSpPr>
          <p:nvPr/>
        </p:nvSpPr>
        <p:spPr>
          <a:xfrm>
            <a:off x="1278000" y="1032048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1110017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E08169C-2876-5FA9-1D83-D818A7BD06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mendeklarasikan</a:t>
            </a:r>
            <a:r>
              <a:rPr lang="en-US" dirty="0"/>
              <a:t> variable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10?”</a:t>
            </a:r>
            <a:endParaRPr lang="en-ID" dirty="0"/>
          </a:p>
        </p:txBody>
      </p:sp>
      <p:sp>
        <p:nvSpPr>
          <p:cNvPr id="5" name="Google Shape;532;p41">
            <a:extLst>
              <a:ext uri="{FF2B5EF4-FFF2-40B4-BE49-F238E27FC236}">
                <a16:creationId xmlns:a16="http://schemas.microsoft.com/office/drawing/2014/main" id="{4A423927-7B17-9782-A8FD-E4339D8580C6}"/>
              </a:ext>
            </a:extLst>
          </p:cNvPr>
          <p:cNvSpPr txBox="1">
            <a:spLocks/>
          </p:cNvSpPr>
          <p:nvPr/>
        </p:nvSpPr>
        <p:spPr>
          <a:xfrm>
            <a:off x="1278000" y="1032048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586225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E08169C-2876-5FA9-1D83-D818A7BD06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Apa</a:t>
            </a:r>
            <a:r>
              <a:rPr lang="en-US" dirty="0"/>
              <a:t> 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? </a:t>
            </a:r>
          </a:p>
          <a:p>
            <a:endParaRPr lang="en-US" dirty="0"/>
          </a:p>
          <a:p>
            <a:r>
              <a:rPr lang="en-US" dirty="0"/>
              <a:t>	 if 5 &gt; 3:</a:t>
            </a:r>
          </a:p>
          <a:p>
            <a:r>
              <a:rPr lang="en-US" dirty="0"/>
              <a:t>			print(“</a:t>
            </a:r>
            <a:r>
              <a:rPr lang="en-US" dirty="0" err="1"/>
              <a:t>Benar</a:t>
            </a:r>
            <a:r>
              <a:rPr lang="en-US" dirty="0"/>
              <a:t>”)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			print(“Salah”)</a:t>
            </a:r>
            <a:r>
              <a:rPr lang="en-ID" dirty="0"/>
              <a:t>”</a:t>
            </a:r>
            <a:endParaRPr lang="en-US" dirty="0"/>
          </a:p>
        </p:txBody>
      </p:sp>
      <p:sp>
        <p:nvSpPr>
          <p:cNvPr id="5" name="Google Shape;532;p41">
            <a:extLst>
              <a:ext uri="{FF2B5EF4-FFF2-40B4-BE49-F238E27FC236}">
                <a16:creationId xmlns:a16="http://schemas.microsoft.com/office/drawing/2014/main" id="{4A423927-7B17-9782-A8FD-E4339D8580C6}"/>
              </a:ext>
            </a:extLst>
          </p:cNvPr>
          <p:cNvSpPr txBox="1">
            <a:spLocks/>
          </p:cNvSpPr>
          <p:nvPr/>
        </p:nvSpPr>
        <p:spPr>
          <a:xfrm>
            <a:off x="1278000" y="1032048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2034735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Media Pembelajaran , Evaluasi, Referensi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7691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Media Pembelajaran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45"/>
          <p:cNvPicPr preferRelativeResize="0"/>
          <p:nvPr/>
        </p:nvPicPr>
        <p:blipFill rotWithShape="1">
          <a:blip r:embed="rId3">
            <a:alphaModFix/>
          </a:blip>
          <a:srcRect l="19480" t="1533" r="24168" b="20621"/>
          <a:stretch/>
        </p:blipFill>
        <p:spPr>
          <a:xfrm>
            <a:off x="3696302" y="1359975"/>
            <a:ext cx="1749576" cy="2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45"/>
          <p:cNvSpPr/>
          <p:nvPr/>
        </p:nvSpPr>
        <p:spPr>
          <a:xfrm>
            <a:off x="4846935" y="2568527"/>
            <a:ext cx="3353952" cy="384832"/>
          </a:xfrm>
          <a:custGeom>
            <a:avLst/>
            <a:gdLst/>
            <a:ahLst/>
            <a:cxnLst/>
            <a:rect l="l" t="t" r="r" b="b"/>
            <a:pathLst>
              <a:path w="104811" h="12026" extrusionOk="0">
                <a:moveTo>
                  <a:pt x="0" y="0"/>
                </a:moveTo>
                <a:lnTo>
                  <a:pt x="104811" y="0"/>
                </a:lnTo>
                <a:lnTo>
                  <a:pt x="104811" y="12025"/>
                </a:lnTo>
                <a:lnTo>
                  <a:pt x="0" y="120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45"/>
          <p:cNvSpPr txBox="1">
            <a:spLocks noGrp="1"/>
          </p:cNvSpPr>
          <p:nvPr>
            <p:ph type="subTitle" idx="2"/>
          </p:nvPr>
        </p:nvSpPr>
        <p:spPr>
          <a:xfrm>
            <a:off x="445008" y="3151101"/>
            <a:ext cx="3075892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HTML Front-end &amp; Back-end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5" name="Google Shape;685;p45"/>
          <p:cNvSpPr txBox="1">
            <a:spLocks noGrp="1"/>
          </p:cNvSpPr>
          <p:nvPr>
            <p:ph type="subTitle" idx="1"/>
          </p:nvPr>
        </p:nvSpPr>
        <p:spPr>
          <a:xfrm>
            <a:off x="5630874" y="2026508"/>
            <a:ext cx="3353951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1" dirty="0" err="1">
                <a:solidFill>
                  <a:schemeClr val="tx1"/>
                </a:solidFill>
              </a:rPr>
              <a:t>Tampilan</a:t>
            </a:r>
            <a:r>
              <a:rPr lang="en-US" b="1" dirty="0">
                <a:solidFill>
                  <a:schemeClr val="tx1"/>
                </a:solidFill>
              </a:rPr>
              <a:t> HTML ( Hypertext Markup Language)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1" dirty="0" err="1">
                <a:solidFill>
                  <a:schemeClr val="tx1"/>
                </a:solidFill>
              </a:rPr>
              <a:t>Javascript</a:t>
            </a:r>
            <a:r>
              <a:rPr lang="en-US" b="1" dirty="0">
                <a:solidFill>
                  <a:schemeClr val="tx1"/>
                </a:solidFill>
              </a:rPr>
              <a:t> (JS) 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Cascading Style</a:t>
            </a:r>
            <a:endParaRPr b="1" dirty="0">
              <a:solidFill>
                <a:schemeClr val="tx1"/>
              </a:solidFill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b="1" dirty="0">
              <a:solidFill>
                <a:schemeClr val="tx1"/>
              </a:solidFill>
            </a:endParaRPr>
          </a:p>
        </p:txBody>
      </p:sp>
      <p:sp>
        <p:nvSpPr>
          <p:cNvPr id="686" name="Google Shape;686;p45"/>
          <p:cNvSpPr txBox="1">
            <a:spLocks noGrp="1"/>
          </p:cNvSpPr>
          <p:nvPr>
            <p:ph type="title"/>
          </p:nvPr>
        </p:nvSpPr>
        <p:spPr>
          <a:xfrm>
            <a:off x="219456" y="2720873"/>
            <a:ext cx="3301444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Implementasi Media Pembelajaran</a:t>
            </a:r>
            <a:endParaRPr sz="1800" dirty="0"/>
          </a:p>
        </p:txBody>
      </p:sp>
      <p:sp>
        <p:nvSpPr>
          <p:cNvPr id="687" name="Google Shape;687;p45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Media Yang Digunakan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"/>
          <p:cNvSpPr/>
          <p:nvPr/>
        </p:nvSpPr>
        <p:spPr>
          <a:xfrm>
            <a:off x="0" y="212334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 Evaluasi</a:t>
            </a:r>
            <a:endParaRPr dirty="0"/>
          </a:p>
        </p:txBody>
      </p:sp>
      <p:sp>
        <p:nvSpPr>
          <p:cNvPr id="694" name="Google Shape;694;p46"/>
          <p:cNvSpPr txBox="1">
            <a:spLocks noGrp="1"/>
          </p:cNvSpPr>
          <p:nvPr>
            <p:ph type="subTitle" idx="4294967295"/>
          </p:nvPr>
        </p:nvSpPr>
        <p:spPr>
          <a:xfrm flipH="1">
            <a:off x="870575" y="2926050"/>
            <a:ext cx="2435700" cy="442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Isian Dari Evaluasi Media Pembelajaran 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695" name="Google Shape;695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1679285"/>
            <a:ext cx="2697600" cy="273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2"/>
                </a:solidFill>
              </a:rPr>
              <a:t>Pilihan</a:t>
            </a:r>
            <a:r>
              <a:rPr lang="en-US" sz="2200" dirty="0">
                <a:solidFill>
                  <a:schemeClr val="dk2"/>
                </a:solidFill>
              </a:rPr>
              <a:t> Ganda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696" name="Google Shape;696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00" y="1965660"/>
            <a:ext cx="2698800" cy="273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A,B,C,D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697" name="Google Shape;697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2610900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Essay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698" name="Google Shape;698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2895499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Soal</a:t>
            </a:r>
            <a:r>
              <a:rPr lang="en-US" sz="1400" dirty="0"/>
              <a:t> Sejarah </a:t>
            </a:r>
            <a:r>
              <a:rPr lang="en-US" sz="1400" dirty="0" err="1"/>
              <a:t>mengenai</a:t>
            </a:r>
            <a:r>
              <a:rPr lang="en-US" sz="1400" dirty="0"/>
              <a:t> Python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699" name="Google Shape;699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39474" y="3763095"/>
            <a:ext cx="4212882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Test Koding/ Praktik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700" name="Google Shape;700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00" y="4047695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Ada </a:t>
            </a:r>
            <a:r>
              <a:rPr lang="en-US" sz="1400" dirty="0" err="1"/>
              <a:t>Ujian</a:t>
            </a:r>
            <a:r>
              <a:rPr lang="en-US" sz="1400" dirty="0"/>
              <a:t> </a:t>
            </a:r>
            <a:r>
              <a:rPr lang="en-US" sz="1400" dirty="0" err="1"/>
              <a:t>Kasus</a:t>
            </a:r>
            <a:r>
              <a:rPr lang="en-US" sz="1400" dirty="0"/>
              <a:t> Program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703" name="Google Shape;703;p46"/>
          <p:cNvSpPr/>
          <p:nvPr/>
        </p:nvSpPr>
        <p:spPr>
          <a:xfrm>
            <a:off x="0" y="2610900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6"/>
          <p:cNvSpPr txBox="1">
            <a:spLocks noGrp="1"/>
          </p:cNvSpPr>
          <p:nvPr>
            <p:ph type="ctrTitle" idx="4294967295"/>
          </p:nvPr>
        </p:nvSpPr>
        <p:spPr>
          <a:xfrm flipH="1">
            <a:off x="870550" y="2465100"/>
            <a:ext cx="2435700" cy="396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</a:rPr>
              <a:t>Evaluasi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4" name="Google Shape;714;p46"/>
          <p:cNvCxnSpPr>
            <a:cxnSpLocks/>
          </p:cNvCxnSpPr>
          <p:nvPr/>
        </p:nvCxnSpPr>
        <p:spPr>
          <a:xfrm flipV="1">
            <a:off x="3351874" y="1893663"/>
            <a:ext cx="1879500" cy="99094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5" name="Google Shape;715;p46"/>
          <p:cNvCxnSpPr>
            <a:cxnSpLocks/>
          </p:cNvCxnSpPr>
          <p:nvPr/>
        </p:nvCxnSpPr>
        <p:spPr>
          <a:xfrm>
            <a:off x="3351874" y="2897475"/>
            <a:ext cx="1879500" cy="103912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6" name="Google Shape;716;p46"/>
          <p:cNvCxnSpPr>
            <a:cxnSpLocks/>
          </p:cNvCxnSpPr>
          <p:nvPr/>
        </p:nvCxnSpPr>
        <p:spPr>
          <a:xfrm>
            <a:off x="3306250" y="2891379"/>
            <a:ext cx="1925124" cy="9384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Pendahuluan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Pendahuluan</a:t>
            </a:r>
            <a:r>
              <a:rPr lang="en-US" sz="2400" dirty="0"/>
              <a:t> :</a:t>
            </a:r>
            <a:endParaRPr sz="2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pentingnya</a:t>
            </a:r>
            <a:r>
              <a:rPr lang="en-US" sz="2400" dirty="0"/>
              <a:t> </a:t>
            </a:r>
            <a:r>
              <a:rPr lang="en-US" sz="2400" dirty="0" err="1"/>
              <a:t>Pemrogramman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Era Digital</a:t>
            </a:r>
            <a:endParaRPr sz="2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r>
              <a:rPr lang="en-US" sz="2400" dirty="0" err="1"/>
              <a:t>Kenapa</a:t>
            </a:r>
            <a:r>
              <a:rPr lang="en-US" sz="2400" dirty="0"/>
              <a:t> </a:t>
            </a:r>
            <a:r>
              <a:rPr lang="en-US" sz="2400" dirty="0" err="1"/>
              <a:t>Pemrogramman</a:t>
            </a:r>
            <a:r>
              <a:rPr lang="en-US" sz="2400" dirty="0"/>
              <a:t> Dasar </a:t>
            </a: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dipelajari</a:t>
            </a:r>
            <a:r>
              <a:rPr lang="en-US" sz="2400" dirty="0"/>
              <a:t>?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Referensi</a:t>
            </a:r>
            <a:endParaRPr dirty="0"/>
          </a:p>
        </p:txBody>
      </p:sp>
      <p:sp>
        <p:nvSpPr>
          <p:cNvPr id="863" name="Google Shape;863;p51"/>
          <p:cNvSpPr txBox="1">
            <a:spLocks noGrp="1"/>
          </p:cNvSpPr>
          <p:nvPr>
            <p:ph type="subTitle" idx="1"/>
          </p:nvPr>
        </p:nvSpPr>
        <p:spPr>
          <a:xfrm flipH="1">
            <a:off x="666075" y="2239276"/>
            <a:ext cx="3500289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b="1" dirty="0">
                <a:hlinkClick r:id="rId3"/>
              </a:rPr>
              <a:t>https://www.w3schools.com/</a:t>
            </a:r>
            <a:endParaRPr lang="en-ID" b="1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b="1" dirty="0"/>
              <a:t>Python All-in-One For Dummies ( Alan Simpson )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b="1" dirty="0"/>
              <a:t>Dasar-Dasar </a:t>
            </a:r>
            <a:r>
              <a:rPr lang="en-ID" b="1" dirty="0" err="1"/>
              <a:t>Pemrograman</a:t>
            </a:r>
            <a:r>
              <a:rPr lang="en-ID" b="1" dirty="0"/>
              <a:t> </a:t>
            </a:r>
            <a:r>
              <a:rPr lang="en-ID" b="1" dirty="0" err="1"/>
              <a:t>dengan</a:t>
            </a:r>
            <a:r>
              <a:rPr lang="en-ID" b="1" dirty="0"/>
              <a:t> Python (</a:t>
            </a:r>
            <a:r>
              <a:rPr lang="en-ID" b="1" dirty="0" err="1"/>
              <a:t>Wenty</a:t>
            </a:r>
            <a:r>
              <a:rPr lang="en-ID" b="1" dirty="0"/>
              <a:t> Dwi </a:t>
            </a:r>
            <a:r>
              <a:rPr lang="en-ID" b="1" dirty="0" err="1"/>
              <a:t>Yuniarti</a:t>
            </a:r>
            <a:r>
              <a:rPr lang="en-ID" b="1" dirty="0"/>
              <a:t>)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ID" b="1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ID" b="1" dirty="0"/>
          </a:p>
        </p:txBody>
      </p:sp>
      <p:sp>
        <p:nvSpPr>
          <p:cNvPr id="864" name="Google Shape;864;p51"/>
          <p:cNvSpPr txBox="1">
            <a:spLocks noGrp="1"/>
          </p:cNvSpPr>
          <p:nvPr>
            <p:ph type="subTitle" idx="1"/>
          </p:nvPr>
        </p:nvSpPr>
        <p:spPr>
          <a:xfrm flipH="1">
            <a:off x="1456800" y="2887950"/>
            <a:ext cx="1960800" cy="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</a:rPr>
              <a:t>___</a:t>
            </a:r>
            <a:endParaRPr sz="4800">
              <a:solidFill>
                <a:schemeClr val="dk2"/>
              </a:solidFill>
            </a:endParaRPr>
          </a:p>
        </p:txBody>
      </p:sp>
      <p:pic>
        <p:nvPicPr>
          <p:cNvPr id="865" name="Google Shape;86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2650" y="2689849"/>
            <a:ext cx="4361349" cy="2453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6" name="Google Shape;866;p51"/>
          <p:cNvGrpSpPr/>
          <p:nvPr/>
        </p:nvGrpSpPr>
        <p:grpSpPr>
          <a:xfrm>
            <a:off x="8129098" y="1240508"/>
            <a:ext cx="1015038" cy="1948298"/>
            <a:chOff x="7397009" y="1731193"/>
            <a:chExt cx="1781706" cy="3419867"/>
          </a:xfrm>
        </p:grpSpPr>
        <p:sp>
          <p:nvSpPr>
            <p:cNvPr id="867" name="Google Shape;867;p51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1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1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1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1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1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1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1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1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1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1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1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1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1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1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1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1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951849" y="700250"/>
            <a:ext cx="5236499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Sekian Terima Kasih </a:t>
            </a:r>
            <a:r>
              <a:rPr lang="en" dirty="0">
                <a:sym typeface="Wingdings" panose="05000000000000000000" pitchFamily="2" charset="2"/>
              </a:rPr>
              <a:t>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2491CC-C571-4F24-6638-CB83AE281665}"/>
              </a:ext>
            </a:extLst>
          </p:cNvPr>
          <p:cNvSpPr/>
          <p:nvPr/>
        </p:nvSpPr>
        <p:spPr>
          <a:xfrm>
            <a:off x="2289438" y="3203838"/>
            <a:ext cx="4379494" cy="1038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ISI KONTEN</a:t>
            </a:r>
            <a:endParaRPr dirty="0"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Pengenalan - Tujuan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Materi - Quiz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258446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 Pembelajaran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358293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Media </a:t>
            </a:r>
            <a:r>
              <a:rPr lang="en-US" dirty="0" err="1"/>
              <a:t>Pembelajaran</a:t>
            </a:r>
            <a:r>
              <a:rPr lang="en-US" dirty="0"/>
              <a:t>, </a:t>
            </a:r>
            <a:r>
              <a:rPr lang="en-US" dirty="0" err="1"/>
              <a:t>Evaluasi</a:t>
            </a:r>
            <a:r>
              <a:rPr lang="en-US" dirty="0"/>
              <a:t>, </a:t>
            </a:r>
            <a:r>
              <a:rPr lang="en-US" dirty="0" err="1"/>
              <a:t>Referensi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8" y="1973025"/>
            <a:ext cx="4743551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/>
              <a:t>Python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bahasa</a:t>
            </a:r>
            <a:r>
              <a:rPr lang="en-ID" sz="1800" dirty="0"/>
              <a:t> </a:t>
            </a:r>
            <a:r>
              <a:rPr lang="en-ID" sz="1800" dirty="0" err="1"/>
              <a:t>pemrograman</a:t>
            </a:r>
            <a:r>
              <a:rPr lang="en-ID" sz="1800" dirty="0"/>
              <a:t> </a:t>
            </a:r>
            <a:r>
              <a:rPr lang="en-ID" sz="1800" dirty="0" err="1"/>
              <a:t>tingkat</a:t>
            </a:r>
            <a:r>
              <a:rPr lang="en-ID" sz="1800" dirty="0"/>
              <a:t> </a:t>
            </a:r>
            <a:r>
              <a:rPr lang="en-ID" sz="1800" dirty="0" err="1"/>
              <a:t>tinggi</a:t>
            </a:r>
            <a:r>
              <a:rPr lang="en-ID" sz="1800" dirty="0"/>
              <a:t> yang </a:t>
            </a:r>
            <a:r>
              <a:rPr lang="en-ID" sz="1800" dirty="0" err="1"/>
              <a:t>diciptakan</a:t>
            </a:r>
            <a:r>
              <a:rPr lang="en-ID" sz="1800" dirty="0"/>
              <a:t> oleh Guido van Rossum dan </a:t>
            </a:r>
            <a:r>
              <a:rPr lang="en-ID" sz="1800" dirty="0" err="1"/>
              <a:t>pertama</a:t>
            </a:r>
            <a:r>
              <a:rPr lang="en-ID" sz="1800" dirty="0"/>
              <a:t> kali </a:t>
            </a:r>
            <a:r>
              <a:rPr lang="en-ID" sz="1800" dirty="0" err="1"/>
              <a:t>dirilis</a:t>
            </a:r>
            <a:r>
              <a:rPr lang="en-ID" sz="1800" dirty="0"/>
              <a:t> pada </a:t>
            </a:r>
            <a:r>
              <a:rPr lang="en-ID" sz="1800" dirty="0" err="1"/>
              <a:t>tahun</a:t>
            </a:r>
            <a:r>
              <a:rPr lang="en-ID" sz="1800" dirty="0"/>
              <a:t> 1991. Python </a:t>
            </a:r>
            <a:r>
              <a:rPr lang="en-ID" sz="1800" dirty="0" err="1"/>
              <a:t>dikenal</a:t>
            </a:r>
            <a:r>
              <a:rPr lang="en-ID" sz="1800" dirty="0"/>
              <a:t> </a:t>
            </a:r>
            <a:r>
              <a:rPr lang="en-ID" sz="1800" dirty="0" err="1"/>
              <a:t>karena</a:t>
            </a:r>
            <a:r>
              <a:rPr lang="en-ID" sz="1800" dirty="0"/>
              <a:t> </a:t>
            </a:r>
            <a:r>
              <a:rPr lang="en-ID" sz="1800" dirty="0" err="1"/>
              <a:t>sintaksisnya</a:t>
            </a:r>
            <a:r>
              <a:rPr lang="en-ID" sz="1800" dirty="0"/>
              <a:t> yang </a:t>
            </a:r>
            <a:r>
              <a:rPr lang="en-ID" sz="1800" dirty="0" err="1"/>
              <a:t>sederhana</a:t>
            </a:r>
            <a:r>
              <a:rPr lang="en-ID" sz="1800" dirty="0"/>
              <a:t> dan </a:t>
            </a:r>
            <a:r>
              <a:rPr lang="en-ID" sz="1800" dirty="0" err="1"/>
              <a:t>mudah</a:t>
            </a:r>
            <a:r>
              <a:rPr lang="en-ID" sz="1800" dirty="0"/>
              <a:t> </a:t>
            </a:r>
            <a:r>
              <a:rPr lang="en-ID" sz="1800" dirty="0" err="1"/>
              <a:t>dibaca</a:t>
            </a:r>
            <a:r>
              <a:rPr lang="en-ID" sz="1800" dirty="0"/>
              <a:t>, yang </a:t>
            </a:r>
            <a:r>
              <a:rPr lang="en-ID" sz="1800" dirty="0" err="1"/>
              <a:t>membuatnya</a:t>
            </a:r>
            <a:r>
              <a:rPr lang="en-ID" sz="1800" dirty="0"/>
              <a:t> </a:t>
            </a:r>
            <a:r>
              <a:rPr lang="en-ID" sz="1800" dirty="0" err="1"/>
              <a:t>menjadi</a:t>
            </a:r>
            <a:r>
              <a:rPr lang="en-ID" sz="1800" dirty="0"/>
              <a:t> </a:t>
            </a:r>
            <a:r>
              <a:rPr lang="en-ID" sz="1800" dirty="0" err="1"/>
              <a:t>bahasa</a:t>
            </a:r>
            <a:r>
              <a:rPr lang="en-ID" sz="1800" dirty="0"/>
              <a:t> yang sangat </a:t>
            </a:r>
            <a:r>
              <a:rPr lang="en-ID" sz="1800" dirty="0" err="1"/>
              <a:t>populer</a:t>
            </a:r>
            <a:r>
              <a:rPr lang="en-ID" sz="1800" dirty="0"/>
              <a:t> di </a:t>
            </a:r>
            <a:r>
              <a:rPr lang="en-ID" sz="1800" dirty="0" err="1"/>
              <a:t>kalangan</a:t>
            </a:r>
            <a:r>
              <a:rPr lang="en-ID" sz="1800" dirty="0"/>
              <a:t> </a:t>
            </a:r>
            <a:r>
              <a:rPr lang="en-ID" sz="1800" dirty="0" err="1"/>
              <a:t>pemula</a:t>
            </a:r>
            <a:r>
              <a:rPr lang="en-ID" sz="1800" dirty="0"/>
              <a:t> </a:t>
            </a:r>
            <a:r>
              <a:rPr lang="en-ID" sz="1800" dirty="0" err="1"/>
              <a:t>maupun</a:t>
            </a:r>
            <a:r>
              <a:rPr lang="en-ID" sz="1800" dirty="0"/>
              <a:t> </a:t>
            </a:r>
            <a:r>
              <a:rPr lang="en-ID" sz="1800" dirty="0" err="1"/>
              <a:t>profesional</a:t>
            </a:r>
            <a:r>
              <a:rPr lang="en-ID" sz="1800" dirty="0"/>
              <a:t>. Python </a:t>
            </a:r>
            <a:r>
              <a:rPr lang="en-ID" sz="1800" dirty="0" err="1"/>
              <a:t>digunakan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berbagai</a:t>
            </a:r>
            <a:r>
              <a:rPr lang="en-ID" sz="1800" dirty="0"/>
              <a:t> </a:t>
            </a:r>
            <a:r>
              <a:rPr lang="en-ID" sz="1800" dirty="0" err="1"/>
              <a:t>bidang</a:t>
            </a:r>
            <a:r>
              <a:rPr lang="en-ID" sz="1800" dirty="0"/>
              <a:t>, </a:t>
            </a:r>
            <a:r>
              <a:rPr lang="en-ID" sz="1800" dirty="0" err="1"/>
              <a:t>seperti</a:t>
            </a:r>
            <a:r>
              <a:rPr lang="en-ID" sz="1800" dirty="0"/>
              <a:t> </a:t>
            </a:r>
            <a:r>
              <a:rPr lang="en-ID" sz="1800" dirty="0" err="1"/>
              <a:t>pengembangan</a:t>
            </a:r>
            <a:r>
              <a:rPr lang="en-ID" sz="1800" dirty="0"/>
              <a:t> web, </a:t>
            </a:r>
            <a:r>
              <a:rPr lang="en-ID" sz="1800" dirty="0" err="1"/>
              <a:t>ilmu</a:t>
            </a:r>
            <a:r>
              <a:rPr lang="en-ID" sz="1800" dirty="0"/>
              <a:t> data, </a:t>
            </a:r>
            <a:r>
              <a:rPr lang="en-ID" sz="1800" dirty="0" err="1"/>
              <a:t>kecerdasan</a:t>
            </a:r>
            <a:r>
              <a:rPr lang="en-ID" sz="1800" dirty="0"/>
              <a:t> </a:t>
            </a:r>
            <a:r>
              <a:rPr lang="en-ID" sz="1800" dirty="0" err="1"/>
              <a:t>buatan</a:t>
            </a:r>
            <a:r>
              <a:rPr lang="en-ID" sz="1800" dirty="0"/>
              <a:t>, </a:t>
            </a:r>
            <a:r>
              <a:rPr lang="en-ID" sz="1800" dirty="0" err="1"/>
              <a:t>otomatisasi</a:t>
            </a:r>
            <a:r>
              <a:rPr lang="en-ID" sz="1800" dirty="0"/>
              <a:t> </a:t>
            </a:r>
            <a:r>
              <a:rPr lang="en-ID" sz="1800" dirty="0" err="1"/>
              <a:t>sistem</a:t>
            </a:r>
            <a:r>
              <a:rPr lang="en-ID" sz="1800" dirty="0"/>
              <a:t>, dan </a:t>
            </a:r>
            <a:r>
              <a:rPr lang="en-ID" sz="1800" dirty="0" err="1"/>
              <a:t>masih</a:t>
            </a:r>
            <a:r>
              <a:rPr lang="en-ID" sz="1800" dirty="0"/>
              <a:t> </a:t>
            </a:r>
            <a:r>
              <a:rPr lang="en-ID" sz="1800" dirty="0" err="1"/>
              <a:t>banyak</a:t>
            </a:r>
            <a:r>
              <a:rPr lang="en-ID" sz="1800" dirty="0"/>
              <a:t> </a:t>
            </a:r>
            <a:r>
              <a:rPr lang="en-ID" sz="1800" dirty="0" err="1"/>
              <a:t>lagi</a:t>
            </a:r>
            <a:r>
              <a:rPr lang="en-ID" sz="1800" dirty="0"/>
              <a:t>.</a:t>
            </a:r>
            <a:endParaRPr sz="1800"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4" y="1168325"/>
            <a:ext cx="4325489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PENGENALAN PYTHON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—Syntax Python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“print(“Hello World!”)”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AC600A-FF59-37BA-F481-AE5B1A21E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print("Hello, world!") 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587267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 Python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AA63B8-3ECB-24F1-A210-FA0CBD8C4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0832" y="1126925"/>
            <a:ext cx="528069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Meningkatkan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Pemahaman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Membantu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siswa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memahami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konsep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dasar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pemrograman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menggunakan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bahasa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 Python.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Mempermudah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Pembelajaran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Menyediakan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materi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 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terstruktur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mudah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diakses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untuk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pembelajaran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mandiri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Melatih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Keterampilan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Memberikan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latihan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melalui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 quiz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evaluasi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untuk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mengukur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meningkatkan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keterampilan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pemrograman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Mengaplikasikan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Teori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Menyediakan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 platform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untuk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menulis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menjalankan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kode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 Python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secara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langsung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sehingga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siswa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dapat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menerapkan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teori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 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dipelajari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Mendorong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Kreativitas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Memotivasi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siswa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untuk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mengeksplorasi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menciptakan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solusi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pemrograman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kreatif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aheim" panose="020B0604020202020204" charset="0"/>
              </a:rPr>
              <a:t>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 Pembelajaran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45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75D687-CAE4-10E0-047C-C0A1B292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74" y="396865"/>
            <a:ext cx="3804919" cy="669000"/>
          </a:xfrm>
        </p:spPr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endParaRPr lang="en-ID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453BAED-E913-BBBA-727F-6EB16A16F5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37000" y="1514982"/>
            <a:ext cx="651319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Pembelajaran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Terstruktur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Materi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disusun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sistematis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dasar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hingga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kompleks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Interaktif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Pengguna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berinteraksi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melalui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quiz dan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evaluasi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menguji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pemahaman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Praktikum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Langsung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Halaman coding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menulis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menjalankan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Python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langsung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di browser.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Latihan dan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Evaluasi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Latihan dan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evaluasi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mengukur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pemahaman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nilai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umpan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balik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Pembelajaran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Mandiri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Akses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fleksibel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kapan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saja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belajar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kecepatan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sendiri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Visual dan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Kontekstual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Diagram dan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contoh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nyata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membantu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memahami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konsep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abstrak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60552859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533</Words>
  <Application>Microsoft Office PowerPoint</Application>
  <PresentationFormat>On-screen Show (16:9)</PresentationFormat>
  <Paragraphs>96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Overpass Mono</vt:lpstr>
      <vt:lpstr>Nunito Light</vt:lpstr>
      <vt:lpstr>Wingdings</vt:lpstr>
      <vt:lpstr>Roboto Condensed Light</vt:lpstr>
      <vt:lpstr>Roboto</vt:lpstr>
      <vt:lpstr>Arial Unicode MS</vt:lpstr>
      <vt:lpstr>Anaheim</vt:lpstr>
      <vt:lpstr>Raleway SemiBold</vt:lpstr>
      <vt:lpstr>Arial</vt:lpstr>
      <vt:lpstr>Programming Lesson by Slidesgo</vt:lpstr>
      <vt:lpstr>PEMROGRAMMAN DASAR</vt:lpstr>
      <vt:lpstr>Pendahuluan</vt:lpstr>
      <vt:lpstr>ISI KONTEN</vt:lpstr>
      <vt:lpstr>PENGENALAN PYTHON</vt:lpstr>
      <vt:lpstr>—Syntax Python  </vt:lpstr>
      <vt:lpstr>Tujuan</vt:lpstr>
      <vt:lpstr>Tujuan Python</vt:lpstr>
      <vt:lpstr>Metode Pembelajaran</vt:lpstr>
      <vt:lpstr>Metode Pembelajaran</vt:lpstr>
      <vt:lpstr>Fitur Utama Web Pemrogramman Python</vt:lpstr>
      <vt:lpstr>Materi , Quiz</vt:lpstr>
      <vt:lpstr>Materi</vt:lpstr>
      <vt:lpstr>PowerPoint Presentation</vt:lpstr>
      <vt:lpstr>PowerPoint Presentation</vt:lpstr>
      <vt:lpstr>PowerPoint Presentation</vt:lpstr>
      <vt:lpstr>Media Pembelajaran , Evaluasi, Referensi</vt:lpstr>
      <vt:lpstr>Media Pembelajaran</vt:lpstr>
      <vt:lpstr>Implementasi Media Pembelajaran</vt:lpstr>
      <vt:lpstr>Diagram Evaluasi</vt:lpstr>
      <vt:lpstr>Referensi</vt:lpstr>
      <vt:lpstr>Sekian Terima Kasih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TUF GAMING</dc:creator>
  <cp:lastModifiedBy>Mhd_ Yydi</cp:lastModifiedBy>
  <cp:revision>14</cp:revision>
  <dcterms:modified xsi:type="dcterms:W3CDTF">2024-06-24T06:58:03Z</dcterms:modified>
</cp:coreProperties>
</file>