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1" r:id="rId6"/>
    <p:sldId id="262" r:id="rId7"/>
    <p:sldId id="266"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5736D-50C2-4534-9484-AB281F16F15A}"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MY"/>
        </a:p>
      </dgm:t>
    </dgm:pt>
    <dgm:pt modelId="{E88822ED-B9D7-4BD2-A7CF-DF56A654547F}">
      <dgm:prSet phldrT="[Text]" custT="1"/>
      <dgm:spPr/>
      <dgm:t>
        <a:bodyPr/>
        <a:lstStyle/>
        <a:p>
          <a:r>
            <a:rPr lang="en-MY" sz="2000" dirty="0">
              <a:latin typeface="Arial" panose="020B0604020202020204" pitchFamily="34" charset="0"/>
              <a:cs typeface="Arial" panose="020B0604020202020204" pitchFamily="34" charset="0"/>
            </a:rPr>
            <a:t>Roles and Responsibility</a:t>
          </a:r>
        </a:p>
      </dgm:t>
    </dgm:pt>
    <dgm:pt modelId="{BA4D9C4B-5ABA-44A6-A3EC-C73BB7DAE9D0}" type="parTrans" cxnId="{F2C9A160-852A-454D-B112-AC746D864003}">
      <dgm:prSet/>
      <dgm:spPr/>
      <dgm:t>
        <a:bodyPr/>
        <a:lstStyle/>
        <a:p>
          <a:endParaRPr lang="en-MY"/>
        </a:p>
      </dgm:t>
    </dgm:pt>
    <dgm:pt modelId="{4807DD7E-0455-42DC-BEE2-B3C362C8ED6D}" type="sibTrans" cxnId="{F2C9A160-852A-454D-B112-AC746D864003}">
      <dgm:prSet/>
      <dgm:spPr/>
      <dgm:t>
        <a:bodyPr/>
        <a:lstStyle/>
        <a:p>
          <a:endParaRPr lang="en-MY" dirty="0"/>
        </a:p>
      </dgm:t>
    </dgm:pt>
    <dgm:pt modelId="{BDD4407A-3196-459C-835B-81B233A0AB9B}">
      <dgm:prSet phldrT="[Text]" custT="1"/>
      <dgm:spPr/>
      <dgm:t>
        <a:bodyPr/>
        <a:lstStyle/>
        <a:p>
          <a:r>
            <a:rPr lang="en-MY" sz="1800" dirty="0" err="1">
              <a:latin typeface="Arial" panose="020B0604020202020204" pitchFamily="34" charset="0"/>
              <a:cs typeface="Arial" panose="020B0604020202020204" pitchFamily="34" charset="0"/>
            </a:rPr>
            <a:t>Ramzi</a:t>
          </a:r>
          <a:endParaRPr lang="en-MY" sz="1800" dirty="0">
            <a:latin typeface="Arial" panose="020B0604020202020204" pitchFamily="34" charset="0"/>
            <a:cs typeface="Arial" panose="020B0604020202020204" pitchFamily="34" charset="0"/>
          </a:endParaRPr>
        </a:p>
      </dgm:t>
    </dgm:pt>
    <dgm:pt modelId="{53328753-8F02-4D7F-A8BC-8FCC5F99333E}" type="parTrans" cxnId="{9A46AC79-0BCA-420E-8ED6-38BA6BA69B55}">
      <dgm:prSet/>
      <dgm:spPr/>
      <dgm:t>
        <a:bodyPr/>
        <a:lstStyle/>
        <a:p>
          <a:endParaRPr lang="en-MY">
            <a:latin typeface="Arial" panose="020B0604020202020204" pitchFamily="34" charset="0"/>
            <a:cs typeface="Arial" panose="020B0604020202020204" pitchFamily="34" charset="0"/>
          </a:endParaRPr>
        </a:p>
      </dgm:t>
    </dgm:pt>
    <dgm:pt modelId="{AA864373-045C-45A5-ACD6-6F886F9B5683}" type="sibTrans" cxnId="{9A46AC79-0BCA-420E-8ED6-38BA6BA69B55}">
      <dgm:prSet custT="1"/>
      <dgm:spPr/>
      <dgm:t>
        <a:bodyPr/>
        <a:lstStyle/>
        <a:p>
          <a:r>
            <a:rPr lang="en-MY" sz="1200" dirty="0"/>
            <a:t>The man who does the RAPTOR</a:t>
          </a:r>
        </a:p>
      </dgm:t>
    </dgm:pt>
    <dgm:pt modelId="{E31081F6-4957-4BC1-A846-162439403BAE}">
      <dgm:prSet phldrT="[Text]" custT="1"/>
      <dgm:spPr/>
      <dgm:t>
        <a:bodyPr/>
        <a:lstStyle/>
        <a:p>
          <a:r>
            <a:rPr lang="en-MY" sz="1800" dirty="0" err="1">
              <a:latin typeface="Arial" panose="020B0604020202020204" pitchFamily="34" charset="0"/>
              <a:cs typeface="Arial" panose="020B0604020202020204" pitchFamily="34" charset="0"/>
            </a:rPr>
            <a:t>Fiezu</a:t>
          </a:r>
          <a:endParaRPr lang="en-MY" sz="1800" dirty="0">
            <a:latin typeface="Arial" panose="020B0604020202020204" pitchFamily="34" charset="0"/>
            <a:cs typeface="Arial" panose="020B0604020202020204" pitchFamily="34" charset="0"/>
          </a:endParaRPr>
        </a:p>
      </dgm:t>
    </dgm:pt>
    <dgm:pt modelId="{2DC46D68-AA90-40B1-A8D4-C7B57FD1B4CF}" type="parTrans" cxnId="{95FED854-9E66-4784-9904-58DF2C34FE2B}">
      <dgm:prSet/>
      <dgm:spPr/>
      <dgm:t>
        <a:bodyPr/>
        <a:lstStyle/>
        <a:p>
          <a:endParaRPr lang="en-MY">
            <a:latin typeface="Arial" panose="020B0604020202020204" pitchFamily="34" charset="0"/>
            <a:cs typeface="Arial" panose="020B0604020202020204" pitchFamily="34" charset="0"/>
          </a:endParaRPr>
        </a:p>
      </dgm:t>
    </dgm:pt>
    <dgm:pt modelId="{B2EB0566-4922-46C2-B26E-B66B4B608F0C}" type="sibTrans" cxnId="{95FED854-9E66-4784-9904-58DF2C34FE2B}">
      <dgm:prSet custT="1"/>
      <dgm:spPr/>
      <dgm:t>
        <a:bodyPr/>
        <a:lstStyle/>
        <a:p>
          <a:r>
            <a:rPr lang="en-MY" sz="1200" dirty="0">
              <a:latin typeface="Arial" panose="020B0604020202020204" pitchFamily="34" charset="0"/>
              <a:cs typeface="Arial" panose="020B0604020202020204" pitchFamily="34" charset="0"/>
            </a:rPr>
            <a:t>The man who does C++</a:t>
          </a:r>
        </a:p>
      </dgm:t>
    </dgm:pt>
    <dgm:pt modelId="{5A82BBA3-873D-47E7-B244-7D0208A4E21C}">
      <dgm:prSet phldrT="[Text]" custT="1"/>
      <dgm:spPr/>
      <dgm:t>
        <a:bodyPr/>
        <a:lstStyle/>
        <a:p>
          <a:r>
            <a:rPr lang="en-MY" sz="1800" dirty="0" err="1">
              <a:latin typeface="Arial" panose="020B0604020202020204" pitchFamily="34" charset="0"/>
              <a:cs typeface="Arial" panose="020B0604020202020204" pitchFamily="34" charset="0"/>
            </a:rPr>
            <a:t>Aqil</a:t>
          </a:r>
          <a:endParaRPr lang="en-MY" sz="1800" dirty="0">
            <a:latin typeface="Arial" panose="020B0604020202020204" pitchFamily="34" charset="0"/>
            <a:cs typeface="Arial" panose="020B0604020202020204" pitchFamily="34" charset="0"/>
          </a:endParaRPr>
        </a:p>
      </dgm:t>
    </dgm:pt>
    <dgm:pt modelId="{12C2D8D5-945B-4545-B829-4A7D3E9CAF8A}" type="parTrans" cxnId="{71443F2B-4D93-4EC0-8549-52549CC93FA3}">
      <dgm:prSet/>
      <dgm:spPr/>
      <dgm:t>
        <a:bodyPr/>
        <a:lstStyle/>
        <a:p>
          <a:endParaRPr lang="en-MY">
            <a:latin typeface="Arial" panose="020B0604020202020204" pitchFamily="34" charset="0"/>
            <a:cs typeface="Arial" panose="020B0604020202020204" pitchFamily="34" charset="0"/>
          </a:endParaRPr>
        </a:p>
      </dgm:t>
    </dgm:pt>
    <dgm:pt modelId="{A62C9F7A-8F1D-4976-8FAE-A5687CD8FAF3}" type="sibTrans" cxnId="{71443F2B-4D93-4EC0-8549-52549CC93FA3}">
      <dgm:prSet/>
      <dgm:spPr/>
      <dgm:t>
        <a:bodyPr/>
        <a:lstStyle/>
        <a:p>
          <a:r>
            <a:rPr lang="en-MY" dirty="0">
              <a:latin typeface="Arial" panose="020B0604020202020204" pitchFamily="34" charset="0"/>
              <a:cs typeface="Arial" panose="020B0604020202020204" pitchFamily="34" charset="0"/>
            </a:rPr>
            <a:t>The man who does the PSEUDOCODE</a:t>
          </a:r>
        </a:p>
      </dgm:t>
    </dgm:pt>
    <dgm:pt modelId="{E7544A5C-BB2C-4C12-858E-FF49B594E54D}">
      <dgm:prSet custT="1"/>
      <dgm:spPr/>
      <dgm:t>
        <a:bodyPr/>
        <a:lstStyle/>
        <a:p>
          <a:r>
            <a:rPr lang="en-MY" sz="1800" dirty="0"/>
            <a:t>Akram</a:t>
          </a:r>
        </a:p>
      </dgm:t>
    </dgm:pt>
    <dgm:pt modelId="{4A5C7BB7-5883-46A4-B349-D134589FC22B}" type="parTrans" cxnId="{F5C65C66-B620-4046-92DA-9B6BBF77F142}">
      <dgm:prSet/>
      <dgm:spPr/>
      <dgm:t>
        <a:bodyPr/>
        <a:lstStyle/>
        <a:p>
          <a:endParaRPr lang="en-MY">
            <a:latin typeface="Arial" panose="020B0604020202020204" pitchFamily="34" charset="0"/>
            <a:cs typeface="Arial" panose="020B0604020202020204" pitchFamily="34" charset="0"/>
          </a:endParaRPr>
        </a:p>
      </dgm:t>
    </dgm:pt>
    <dgm:pt modelId="{2C2A91E7-2DF9-4E30-8FC8-99B574A71953}" type="sibTrans" cxnId="{F5C65C66-B620-4046-92DA-9B6BBF77F142}">
      <dgm:prSet custT="1"/>
      <dgm:spPr/>
      <dgm:t>
        <a:bodyPr/>
        <a:lstStyle/>
        <a:p>
          <a:r>
            <a:rPr lang="en-MY" sz="1200" dirty="0"/>
            <a:t>The man who does the IPO TABLE</a:t>
          </a:r>
        </a:p>
      </dgm:t>
    </dgm:pt>
    <dgm:pt modelId="{EFDED816-E2FC-4DDD-9C1A-92FBE350AF36}" type="pres">
      <dgm:prSet presAssocID="{1D75736D-50C2-4534-9484-AB281F16F15A}" presName="hierChild1" presStyleCnt="0">
        <dgm:presLayoutVars>
          <dgm:orgChart val="1"/>
          <dgm:chPref val="1"/>
          <dgm:dir/>
          <dgm:animOne val="branch"/>
          <dgm:animLvl val="lvl"/>
          <dgm:resizeHandles/>
        </dgm:presLayoutVars>
      </dgm:prSet>
      <dgm:spPr/>
      <dgm:t>
        <a:bodyPr/>
        <a:lstStyle/>
        <a:p>
          <a:endParaRPr lang="en-MY"/>
        </a:p>
      </dgm:t>
    </dgm:pt>
    <dgm:pt modelId="{21D37999-7DCC-4F76-8263-598FB7CB2558}" type="pres">
      <dgm:prSet presAssocID="{E88822ED-B9D7-4BD2-A7CF-DF56A654547F}" presName="hierRoot1" presStyleCnt="0">
        <dgm:presLayoutVars>
          <dgm:hierBranch val="init"/>
        </dgm:presLayoutVars>
      </dgm:prSet>
      <dgm:spPr/>
    </dgm:pt>
    <dgm:pt modelId="{64B9A1FA-142A-4DF5-A2FC-E5F9D2709954}" type="pres">
      <dgm:prSet presAssocID="{E88822ED-B9D7-4BD2-A7CF-DF56A654547F}" presName="rootComposite1" presStyleCnt="0"/>
      <dgm:spPr/>
    </dgm:pt>
    <dgm:pt modelId="{93B08F5F-7438-4844-A970-876F5C01F7D4}" type="pres">
      <dgm:prSet presAssocID="{E88822ED-B9D7-4BD2-A7CF-DF56A654547F}" presName="rootText1" presStyleLbl="node0" presStyleIdx="0" presStyleCnt="1">
        <dgm:presLayoutVars>
          <dgm:chMax/>
          <dgm:chPref val="3"/>
        </dgm:presLayoutVars>
      </dgm:prSet>
      <dgm:spPr/>
      <dgm:t>
        <a:bodyPr/>
        <a:lstStyle/>
        <a:p>
          <a:endParaRPr lang="en-MY"/>
        </a:p>
      </dgm:t>
    </dgm:pt>
    <dgm:pt modelId="{0EF6DBAB-182F-4C8B-A256-A1AAA5DB3B06}" type="pres">
      <dgm:prSet presAssocID="{E88822ED-B9D7-4BD2-A7CF-DF56A654547F}" presName="titleText1" presStyleLbl="fgAcc0" presStyleIdx="0" presStyleCnt="1" custScaleY="177111" custLinFactNeighborX="-16784" custLinFactNeighborY="74653">
        <dgm:presLayoutVars>
          <dgm:chMax val="0"/>
          <dgm:chPref val="0"/>
        </dgm:presLayoutVars>
      </dgm:prSet>
      <dgm:spPr>
        <a:prstGeom prst="downArrow">
          <a:avLst/>
        </a:prstGeom>
      </dgm:spPr>
      <dgm:t>
        <a:bodyPr/>
        <a:lstStyle/>
        <a:p>
          <a:endParaRPr lang="en-MY"/>
        </a:p>
      </dgm:t>
    </dgm:pt>
    <dgm:pt modelId="{14995F78-478D-4A12-841A-6660C27E638B}" type="pres">
      <dgm:prSet presAssocID="{E88822ED-B9D7-4BD2-A7CF-DF56A654547F}" presName="rootConnector1" presStyleLbl="node1" presStyleIdx="0" presStyleCnt="4"/>
      <dgm:spPr/>
      <dgm:t>
        <a:bodyPr/>
        <a:lstStyle/>
        <a:p>
          <a:endParaRPr lang="en-MY"/>
        </a:p>
      </dgm:t>
    </dgm:pt>
    <dgm:pt modelId="{13759CB8-E0F7-48C1-A38D-01FD9999336B}" type="pres">
      <dgm:prSet presAssocID="{E88822ED-B9D7-4BD2-A7CF-DF56A654547F}" presName="hierChild2" presStyleCnt="0"/>
      <dgm:spPr/>
    </dgm:pt>
    <dgm:pt modelId="{D6AF4AC5-42FB-4D4F-ADD1-2151F2F86590}" type="pres">
      <dgm:prSet presAssocID="{53328753-8F02-4D7F-A8BC-8FCC5F99333E}" presName="Name37" presStyleLbl="parChTrans1D2" presStyleIdx="0" presStyleCnt="4"/>
      <dgm:spPr/>
      <dgm:t>
        <a:bodyPr/>
        <a:lstStyle/>
        <a:p>
          <a:endParaRPr lang="en-MY"/>
        </a:p>
      </dgm:t>
    </dgm:pt>
    <dgm:pt modelId="{703C924B-5CD4-468D-90AF-4D0439B0EADE}" type="pres">
      <dgm:prSet presAssocID="{BDD4407A-3196-459C-835B-81B233A0AB9B}" presName="hierRoot2" presStyleCnt="0">
        <dgm:presLayoutVars>
          <dgm:hierBranch val="init"/>
        </dgm:presLayoutVars>
      </dgm:prSet>
      <dgm:spPr/>
    </dgm:pt>
    <dgm:pt modelId="{87CDC071-40C4-4C5C-89A4-C6F71E5AB109}" type="pres">
      <dgm:prSet presAssocID="{BDD4407A-3196-459C-835B-81B233A0AB9B}" presName="rootComposite" presStyleCnt="0"/>
      <dgm:spPr/>
    </dgm:pt>
    <dgm:pt modelId="{1F0C8A7D-DF7C-48FA-8D94-6CDE794A2617}" type="pres">
      <dgm:prSet presAssocID="{BDD4407A-3196-459C-835B-81B233A0AB9B}" presName="rootText" presStyleLbl="node1" presStyleIdx="0" presStyleCnt="4" custLinFactNeighborX="3110" custLinFactNeighborY="0">
        <dgm:presLayoutVars>
          <dgm:chMax/>
          <dgm:chPref val="3"/>
        </dgm:presLayoutVars>
      </dgm:prSet>
      <dgm:spPr/>
      <dgm:t>
        <a:bodyPr/>
        <a:lstStyle/>
        <a:p>
          <a:endParaRPr lang="en-MY"/>
        </a:p>
      </dgm:t>
    </dgm:pt>
    <dgm:pt modelId="{773C09C3-B406-4421-A1B3-3091C824DB6F}" type="pres">
      <dgm:prSet presAssocID="{BDD4407A-3196-459C-835B-81B233A0AB9B}" presName="titleText2" presStyleLbl="fgAcc1" presStyleIdx="0" presStyleCnt="4">
        <dgm:presLayoutVars>
          <dgm:chMax val="0"/>
          <dgm:chPref val="0"/>
        </dgm:presLayoutVars>
      </dgm:prSet>
      <dgm:spPr/>
      <dgm:t>
        <a:bodyPr/>
        <a:lstStyle/>
        <a:p>
          <a:endParaRPr lang="en-MY"/>
        </a:p>
      </dgm:t>
    </dgm:pt>
    <dgm:pt modelId="{A5793FFE-84A2-4A61-9DA1-957C431A8788}" type="pres">
      <dgm:prSet presAssocID="{BDD4407A-3196-459C-835B-81B233A0AB9B}" presName="rootConnector" presStyleLbl="node2" presStyleIdx="0" presStyleCnt="0"/>
      <dgm:spPr/>
      <dgm:t>
        <a:bodyPr/>
        <a:lstStyle/>
        <a:p>
          <a:endParaRPr lang="en-MY"/>
        </a:p>
      </dgm:t>
    </dgm:pt>
    <dgm:pt modelId="{10AEF3AC-3E6D-4033-B714-97D7F1DD6F47}" type="pres">
      <dgm:prSet presAssocID="{BDD4407A-3196-459C-835B-81B233A0AB9B}" presName="hierChild4" presStyleCnt="0"/>
      <dgm:spPr/>
    </dgm:pt>
    <dgm:pt modelId="{614F91AA-BE5D-4663-B22B-82A76B826D57}" type="pres">
      <dgm:prSet presAssocID="{BDD4407A-3196-459C-835B-81B233A0AB9B}" presName="hierChild5" presStyleCnt="0"/>
      <dgm:spPr/>
    </dgm:pt>
    <dgm:pt modelId="{9BA0D934-AA7F-4711-B96B-AC48766B513C}" type="pres">
      <dgm:prSet presAssocID="{2DC46D68-AA90-40B1-A8D4-C7B57FD1B4CF}" presName="Name37" presStyleLbl="parChTrans1D2" presStyleIdx="1" presStyleCnt="4"/>
      <dgm:spPr/>
      <dgm:t>
        <a:bodyPr/>
        <a:lstStyle/>
        <a:p>
          <a:endParaRPr lang="en-MY"/>
        </a:p>
      </dgm:t>
    </dgm:pt>
    <dgm:pt modelId="{B8116580-A0AF-4F5E-9438-94DBBB955962}" type="pres">
      <dgm:prSet presAssocID="{E31081F6-4957-4BC1-A846-162439403BAE}" presName="hierRoot2" presStyleCnt="0">
        <dgm:presLayoutVars>
          <dgm:hierBranch val="init"/>
        </dgm:presLayoutVars>
      </dgm:prSet>
      <dgm:spPr/>
    </dgm:pt>
    <dgm:pt modelId="{541AEE73-7E93-4947-94D3-58F8C43EBDBB}" type="pres">
      <dgm:prSet presAssocID="{E31081F6-4957-4BC1-A846-162439403BAE}" presName="rootComposite" presStyleCnt="0"/>
      <dgm:spPr/>
    </dgm:pt>
    <dgm:pt modelId="{FBF27CA7-28C4-4BB7-A2C3-200D15E830DA}" type="pres">
      <dgm:prSet presAssocID="{E31081F6-4957-4BC1-A846-162439403BAE}" presName="rootText" presStyleLbl="node1" presStyleIdx="1" presStyleCnt="4" custLinFactNeighborX="445" custLinFactNeighborY="859">
        <dgm:presLayoutVars>
          <dgm:chMax/>
          <dgm:chPref val="3"/>
        </dgm:presLayoutVars>
      </dgm:prSet>
      <dgm:spPr/>
      <dgm:t>
        <a:bodyPr/>
        <a:lstStyle/>
        <a:p>
          <a:endParaRPr lang="en-MY"/>
        </a:p>
      </dgm:t>
    </dgm:pt>
    <dgm:pt modelId="{42F6EA63-7141-4C7B-9977-8448D9116854}" type="pres">
      <dgm:prSet presAssocID="{E31081F6-4957-4BC1-A846-162439403BAE}" presName="titleText2" presStyleLbl="fgAcc1" presStyleIdx="1" presStyleCnt="4">
        <dgm:presLayoutVars>
          <dgm:chMax val="0"/>
          <dgm:chPref val="0"/>
        </dgm:presLayoutVars>
      </dgm:prSet>
      <dgm:spPr/>
      <dgm:t>
        <a:bodyPr/>
        <a:lstStyle/>
        <a:p>
          <a:endParaRPr lang="en-MY"/>
        </a:p>
      </dgm:t>
    </dgm:pt>
    <dgm:pt modelId="{E86D62E0-2562-4246-A778-2F5055D53722}" type="pres">
      <dgm:prSet presAssocID="{E31081F6-4957-4BC1-A846-162439403BAE}" presName="rootConnector" presStyleLbl="node2" presStyleIdx="0" presStyleCnt="0"/>
      <dgm:spPr/>
      <dgm:t>
        <a:bodyPr/>
        <a:lstStyle/>
        <a:p>
          <a:endParaRPr lang="en-MY"/>
        </a:p>
      </dgm:t>
    </dgm:pt>
    <dgm:pt modelId="{63650237-127C-4548-94D0-B2B0471C5E29}" type="pres">
      <dgm:prSet presAssocID="{E31081F6-4957-4BC1-A846-162439403BAE}" presName="hierChild4" presStyleCnt="0"/>
      <dgm:spPr/>
    </dgm:pt>
    <dgm:pt modelId="{57138FB4-621B-496B-A55C-BC48F7C12618}" type="pres">
      <dgm:prSet presAssocID="{E31081F6-4957-4BC1-A846-162439403BAE}" presName="hierChild5" presStyleCnt="0"/>
      <dgm:spPr/>
    </dgm:pt>
    <dgm:pt modelId="{0B2A0322-3A4A-4A2E-8701-B635B261DDDB}" type="pres">
      <dgm:prSet presAssocID="{12C2D8D5-945B-4545-B829-4A7D3E9CAF8A}" presName="Name37" presStyleLbl="parChTrans1D2" presStyleIdx="2" presStyleCnt="4"/>
      <dgm:spPr/>
      <dgm:t>
        <a:bodyPr/>
        <a:lstStyle/>
        <a:p>
          <a:endParaRPr lang="en-MY"/>
        </a:p>
      </dgm:t>
    </dgm:pt>
    <dgm:pt modelId="{6282B75D-E99F-46DD-8D7F-50037816958F}" type="pres">
      <dgm:prSet presAssocID="{5A82BBA3-873D-47E7-B244-7D0208A4E21C}" presName="hierRoot2" presStyleCnt="0">
        <dgm:presLayoutVars>
          <dgm:hierBranch val="init"/>
        </dgm:presLayoutVars>
      </dgm:prSet>
      <dgm:spPr/>
    </dgm:pt>
    <dgm:pt modelId="{DFBAEBE9-0FB9-4773-87D2-B89D0D80F4F1}" type="pres">
      <dgm:prSet presAssocID="{5A82BBA3-873D-47E7-B244-7D0208A4E21C}" presName="rootComposite" presStyleCnt="0"/>
      <dgm:spPr/>
    </dgm:pt>
    <dgm:pt modelId="{40E01857-DC99-4DA3-95F1-A6FBE535CF6B}" type="pres">
      <dgm:prSet presAssocID="{5A82BBA3-873D-47E7-B244-7D0208A4E21C}" presName="rootText" presStyleLbl="node1" presStyleIdx="2" presStyleCnt="4">
        <dgm:presLayoutVars>
          <dgm:chMax/>
          <dgm:chPref val="3"/>
        </dgm:presLayoutVars>
      </dgm:prSet>
      <dgm:spPr/>
      <dgm:t>
        <a:bodyPr/>
        <a:lstStyle/>
        <a:p>
          <a:endParaRPr lang="en-MY"/>
        </a:p>
      </dgm:t>
    </dgm:pt>
    <dgm:pt modelId="{8D670254-492E-40EA-B9E3-0C2EA3B58F7F}" type="pres">
      <dgm:prSet presAssocID="{5A82BBA3-873D-47E7-B244-7D0208A4E21C}" presName="titleText2" presStyleLbl="fgAcc1" presStyleIdx="2" presStyleCnt="4">
        <dgm:presLayoutVars>
          <dgm:chMax val="0"/>
          <dgm:chPref val="0"/>
        </dgm:presLayoutVars>
      </dgm:prSet>
      <dgm:spPr/>
      <dgm:t>
        <a:bodyPr/>
        <a:lstStyle/>
        <a:p>
          <a:endParaRPr lang="en-MY"/>
        </a:p>
      </dgm:t>
    </dgm:pt>
    <dgm:pt modelId="{DE179061-064A-4681-9167-1E329F6EE607}" type="pres">
      <dgm:prSet presAssocID="{5A82BBA3-873D-47E7-B244-7D0208A4E21C}" presName="rootConnector" presStyleLbl="node2" presStyleIdx="0" presStyleCnt="0"/>
      <dgm:spPr/>
      <dgm:t>
        <a:bodyPr/>
        <a:lstStyle/>
        <a:p>
          <a:endParaRPr lang="en-MY"/>
        </a:p>
      </dgm:t>
    </dgm:pt>
    <dgm:pt modelId="{C6831188-AFB0-4DD0-B111-336C38B5127E}" type="pres">
      <dgm:prSet presAssocID="{5A82BBA3-873D-47E7-B244-7D0208A4E21C}" presName="hierChild4" presStyleCnt="0"/>
      <dgm:spPr/>
    </dgm:pt>
    <dgm:pt modelId="{2F598CEC-1D66-4F01-BB14-398737EDA8D2}" type="pres">
      <dgm:prSet presAssocID="{5A82BBA3-873D-47E7-B244-7D0208A4E21C}" presName="hierChild5" presStyleCnt="0"/>
      <dgm:spPr/>
    </dgm:pt>
    <dgm:pt modelId="{9B719B16-45CB-4722-8FAE-C5C2AA7F30CC}" type="pres">
      <dgm:prSet presAssocID="{4A5C7BB7-5883-46A4-B349-D134589FC22B}" presName="Name37" presStyleLbl="parChTrans1D2" presStyleIdx="3" presStyleCnt="4"/>
      <dgm:spPr/>
      <dgm:t>
        <a:bodyPr/>
        <a:lstStyle/>
        <a:p>
          <a:endParaRPr lang="en-MY"/>
        </a:p>
      </dgm:t>
    </dgm:pt>
    <dgm:pt modelId="{604CAC69-FEFA-4D89-A3F3-0B9A464D9E57}" type="pres">
      <dgm:prSet presAssocID="{E7544A5C-BB2C-4C12-858E-FF49B594E54D}" presName="hierRoot2" presStyleCnt="0">
        <dgm:presLayoutVars>
          <dgm:hierBranch val="init"/>
        </dgm:presLayoutVars>
      </dgm:prSet>
      <dgm:spPr/>
    </dgm:pt>
    <dgm:pt modelId="{B10B416E-A726-4BC5-B136-BBC24C8ED394}" type="pres">
      <dgm:prSet presAssocID="{E7544A5C-BB2C-4C12-858E-FF49B594E54D}" presName="rootComposite" presStyleCnt="0"/>
      <dgm:spPr/>
    </dgm:pt>
    <dgm:pt modelId="{A3BF299B-9F50-4C63-B1A1-3AB3C021B68B}" type="pres">
      <dgm:prSet presAssocID="{E7544A5C-BB2C-4C12-858E-FF49B594E54D}" presName="rootText" presStyleLbl="node1" presStyleIdx="3" presStyleCnt="4">
        <dgm:presLayoutVars>
          <dgm:chMax/>
          <dgm:chPref val="3"/>
        </dgm:presLayoutVars>
      </dgm:prSet>
      <dgm:spPr/>
      <dgm:t>
        <a:bodyPr/>
        <a:lstStyle/>
        <a:p>
          <a:endParaRPr lang="en-MY"/>
        </a:p>
      </dgm:t>
    </dgm:pt>
    <dgm:pt modelId="{1E3C4403-B2C2-4E4C-8AF4-BCF582413CD0}" type="pres">
      <dgm:prSet presAssocID="{E7544A5C-BB2C-4C12-858E-FF49B594E54D}" presName="titleText2" presStyleLbl="fgAcc1" presStyleIdx="3" presStyleCnt="4">
        <dgm:presLayoutVars>
          <dgm:chMax val="0"/>
          <dgm:chPref val="0"/>
        </dgm:presLayoutVars>
      </dgm:prSet>
      <dgm:spPr/>
      <dgm:t>
        <a:bodyPr/>
        <a:lstStyle/>
        <a:p>
          <a:endParaRPr lang="en-MY"/>
        </a:p>
      </dgm:t>
    </dgm:pt>
    <dgm:pt modelId="{F911CF53-F174-4F91-8871-AD158B59B3B3}" type="pres">
      <dgm:prSet presAssocID="{E7544A5C-BB2C-4C12-858E-FF49B594E54D}" presName="rootConnector" presStyleLbl="node2" presStyleIdx="0" presStyleCnt="0"/>
      <dgm:spPr/>
      <dgm:t>
        <a:bodyPr/>
        <a:lstStyle/>
        <a:p>
          <a:endParaRPr lang="en-MY"/>
        </a:p>
      </dgm:t>
    </dgm:pt>
    <dgm:pt modelId="{93FD3311-EBD0-44AC-A23E-810C974DA15A}" type="pres">
      <dgm:prSet presAssocID="{E7544A5C-BB2C-4C12-858E-FF49B594E54D}" presName="hierChild4" presStyleCnt="0"/>
      <dgm:spPr/>
    </dgm:pt>
    <dgm:pt modelId="{460B1784-3254-4E0A-9B52-B0DE1AFD9586}" type="pres">
      <dgm:prSet presAssocID="{E7544A5C-BB2C-4C12-858E-FF49B594E54D}" presName="hierChild5" presStyleCnt="0"/>
      <dgm:spPr/>
    </dgm:pt>
    <dgm:pt modelId="{1A854AFA-CAAC-43AB-9BEC-D2B7D174C188}" type="pres">
      <dgm:prSet presAssocID="{E88822ED-B9D7-4BD2-A7CF-DF56A654547F}" presName="hierChild3" presStyleCnt="0"/>
      <dgm:spPr/>
    </dgm:pt>
  </dgm:ptLst>
  <dgm:cxnLst>
    <dgm:cxn modelId="{F5C65C66-B620-4046-92DA-9B6BBF77F142}" srcId="{E88822ED-B9D7-4BD2-A7CF-DF56A654547F}" destId="{E7544A5C-BB2C-4C12-858E-FF49B594E54D}" srcOrd="3" destOrd="0" parTransId="{4A5C7BB7-5883-46A4-B349-D134589FC22B}" sibTransId="{2C2A91E7-2DF9-4E30-8FC8-99B574A71953}"/>
    <dgm:cxn modelId="{BEDAFB33-0210-47FA-9726-BF2C6E8E5DB0}" type="presOf" srcId="{E88822ED-B9D7-4BD2-A7CF-DF56A654547F}" destId="{93B08F5F-7438-4844-A970-876F5C01F7D4}" srcOrd="0" destOrd="0" presId="urn:microsoft.com/office/officeart/2008/layout/NameandTitleOrganizationalChart"/>
    <dgm:cxn modelId="{248DCAA1-52CF-4FB3-B954-69ED54037961}" type="presOf" srcId="{E7544A5C-BB2C-4C12-858E-FF49B594E54D}" destId="{A3BF299B-9F50-4C63-B1A1-3AB3C021B68B}" srcOrd="0" destOrd="0" presId="urn:microsoft.com/office/officeart/2008/layout/NameandTitleOrganizationalChart"/>
    <dgm:cxn modelId="{95FED854-9E66-4784-9904-58DF2C34FE2B}" srcId="{E88822ED-B9D7-4BD2-A7CF-DF56A654547F}" destId="{E31081F6-4957-4BC1-A846-162439403BAE}" srcOrd="1" destOrd="0" parTransId="{2DC46D68-AA90-40B1-A8D4-C7B57FD1B4CF}" sibTransId="{B2EB0566-4922-46C2-B26E-B66B4B608F0C}"/>
    <dgm:cxn modelId="{F2C9A160-852A-454D-B112-AC746D864003}" srcId="{1D75736D-50C2-4534-9484-AB281F16F15A}" destId="{E88822ED-B9D7-4BD2-A7CF-DF56A654547F}" srcOrd="0" destOrd="0" parTransId="{BA4D9C4B-5ABA-44A6-A3EC-C73BB7DAE9D0}" sibTransId="{4807DD7E-0455-42DC-BEE2-B3C362C8ED6D}"/>
    <dgm:cxn modelId="{182182FC-7E76-4663-9257-4B4FF1642C85}" type="presOf" srcId="{5A82BBA3-873D-47E7-B244-7D0208A4E21C}" destId="{40E01857-DC99-4DA3-95F1-A6FBE535CF6B}" srcOrd="0" destOrd="0" presId="urn:microsoft.com/office/officeart/2008/layout/NameandTitleOrganizationalChart"/>
    <dgm:cxn modelId="{FDB6E8BB-5D8C-47DD-9155-2405D9BE1227}" type="presOf" srcId="{2DC46D68-AA90-40B1-A8D4-C7B57FD1B4CF}" destId="{9BA0D934-AA7F-4711-B96B-AC48766B513C}" srcOrd="0" destOrd="0" presId="urn:microsoft.com/office/officeart/2008/layout/NameandTitleOrganizationalChart"/>
    <dgm:cxn modelId="{C5091476-1377-452B-A7B5-1AADC0912BF7}" type="presOf" srcId="{BDD4407A-3196-459C-835B-81B233A0AB9B}" destId="{A5793FFE-84A2-4A61-9DA1-957C431A8788}" srcOrd="1" destOrd="0" presId="urn:microsoft.com/office/officeart/2008/layout/NameandTitleOrganizationalChart"/>
    <dgm:cxn modelId="{C5849E7C-04B1-46C8-AE9A-825BB9635734}" type="presOf" srcId="{AA864373-045C-45A5-ACD6-6F886F9B5683}" destId="{773C09C3-B406-4421-A1B3-3091C824DB6F}" srcOrd="0" destOrd="0" presId="urn:microsoft.com/office/officeart/2008/layout/NameandTitleOrganizationalChart"/>
    <dgm:cxn modelId="{0A479082-9578-4F87-AEED-3AE98D77F4B2}" type="presOf" srcId="{2C2A91E7-2DF9-4E30-8FC8-99B574A71953}" destId="{1E3C4403-B2C2-4E4C-8AF4-BCF582413CD0}" srcOrd="0" destOrd="0" presId="urn:microsoft.com/office/officeart/2008/layout/NameandTitleOrganizationalChart"/>
    <dgm:cxn modelId="{C60C5692-ED7F-464A-9740-21C38DE7EB52}" type="presOf" srcId="{53328753-8F02-4D7F-A8BC-8FCC5F99333E}" destId="{D6AF4AC5-42FB-4D4F-ADD1-2151F2F86590}" srcOrd="0" destOrd="0" presId="urn:microsoft.com/office/officeart/2008/layout/NameandTitleOrganizationalChart"/>
    <dgm:cxn modelId="{A8AC28DA-A517-4BEA-B1A2-9AADC6B89B59}" type="presOf" srcId="{4807DD7E-0455-42DC-BEE2-B3C362C8ED6D}" destId="{0EF6DBAB-182F-4C8B-A256-A1AAA5DB3B06}" srcOrd="0" destOrd="0" presId="urn:microsoft.com/office/officeart/2008/layout/NameandTitleOrganizationalChart"/>
    <dgm:cxn modelId="{0FF9FF10-A4CE-41F9-8F42-D9D775C7786A}" type="presOf" srcId="{4A5C7BB7-5883-46A4-B349-D134589FC22B}" destId="{9B719B16-45CB-4722-8FAE-C5C2AA7F30CC}" srcOrd="0" destOrd="0" presId="urn:microsoft.com/office/officeart/2008/layout/NameandTitleOrganizationalChart"/>
    <dgm:cxn modelId="{62B81677-F17B-4643-A01B-E3F3B715FD1A}" type="presOf" srcId="{5A82BBA3-873D-47E7-B244-7D0208A4E21C}" destId="{DE179061-064A-4681-9167-1E329F6EE607}" srcOrd="1" destOrd="0" presId="urn:microsoft.com/office/officeart/2008/layout/NameandTitleOrganizationalChart"/>
    <dgm:cxn modelId="{4095371C-2AC8-4353-B2F2-4234A327D96E}" type="presOf" srcId="{E31081F6-4957-4BC1-A846-162439403BAE}" destId="{E86D62E0-2562-4246-A778-2F5055D53722}" srcOrd="1" destOrd="0" presId="urn:microsoft.com/office/officeart/2008/layout/NameandTitleOrganizationalChart"/>
    <dgm:cxn modelId="{40E0CFEA-229C-45EE-96E2-1558D4C6AD94}" type="presOf" srcId="{B2EB0566-4922-46C2-B26E-B66B4B608F0C}" destId="{42F6EA63-7141-4C7B-9977-8448D9116854}" srcOrd="0" destOrd="0" presId="urn:microsoft.com/office/officeart/2008/layout/NameandTitleOrganizationalChart"/>
    <dgm:cxn modelId="{71443F2B-4D93-4EC0-8549-52549CC93FA3}" srcId="{E88822ED-B9D7-4BD2-A7CF-DF56A654547F}" destId="{5A82BBA3-873D-47E7-B244-7D0208A4E21C}" srcOrd="2" destOrd="0" parTransId="{12C2D8D5-945B-4545-B829-4A7D3E9CAF8A}" sibTransId="{A62C9F7A-8F1D-4976-8FAE-A5687CD8FAF3}"/>
    <dgm:cxn modelId="{CC744E5B-E918-4E53-9CF0-7F7B678A6337}" type="presOf" srcId="{E31081F6-4957-4BC1-A846-162439403BAE}" destId="{FBF27CA7-28C4-4BB7-A2C3-200D15E830DA}" srcOrd="0" destOrd="0" presId="urn:microsoft.com/office/officeart/2008/layout/NameandTitleOrganizationalChart"/>
    <dgm:cxn modelId="{B775047A-82E1-4393-A818-66FDAA4F3A69}" type="presOf" srcId="{12C2D8D5-945B-4545-B829-4A7D3E9CAF8A}" destId="{0B2A0322-3A4A-4A2E-8701-B635B261DDDB}" srcOrd="0" destOrd="0" presId="urn:microsoft.com/office/officeart/2008/layout/NameandTitleOrganizationalChart"/>
    <dgm:cxn modelId="{192E3B0D-C6D0-4BE0-8FD5-AE6C15E239B1}" type="presOf" srcId="{E88822ED-B9D7-4BD2-A7CF-DF56A654547F}" destId="{14995F78-478D-4A12-841A-6660C27E638B}" srcOrd="1" destOrd="0" presId="urn:microsoft.com/office/officeart/2008/layout/NameandTitleOrganizationalChart"/>
    <dgm:cxn modelId="{0D605CC4-02F0-4A52-BB66-B50C6B05E9F6}" type="presOf" srcId="{1D75736D-50C2-4534-9484-AB281F16F15A}" destId="{EFDED816-E2FC-4DDD-9C1A-92FBE350AF36}" srcOrd="0" destOrd="0" presId="urn:microsoft.com/office/officeart/2008/layout/NameandTitleOrganizationalChart"/>
    <dgm:cxn modelId="{2BEF05E7-68DA-4394-8E90-925F40059952}" type="presOf" srcId="{E7544A5C-BB2C-4C12-858E-FF49B594E54D}" destId="{F911CF53-F174-4F91-8871-AD158B59B3B3}" srcOrd="1" destOrd="0" presId="urn:microsoft.com/office/officeart/2008/layout/NameandTitleOrganizationalChart"/>
    <dgm:cxn modelId="{CE0FC61C-D2E6-4310-8BC6-19131F5B3BE1}" type="presOf" srcId="{BDD4407A-3196-459C-835B-81B233A0AB9B}" destId="{1F0C8A7D-DF7C-48FA-8D94-6CDE794A2617}" srcOrd="0" destOrd="0" presId="urn:microsoft.com/office/officeart/2008/layout/NameandTitleOrganizationalChart"/>
    <dgm:cxn modelId="{51C31688-BAA6-4B7F-BEE1-3ED0C41858FE}" type="presOf" srcId="{A62C9F7A-8F1D-4976-8FAE-A5687CD8FAF3}" destId="{8D670254-492E-40EA-B9E3-0C2EA3B58F7F}" srcOrd="0" destOrd="0" presId="urn:microsoft.com/office/officeart/2008/layout/NameandTitleOrganizationalChart"/>
    <dgm:cxn modelId="{9A46AC79-0BCA-420E-8ED6-38BA6BA69B55}" srcId="{E88822ED-B9D7-4BD2-A7CF-DF56A654547F}" destId="{BDD4407A-3196-459C-835B-81B233A0AB9B}" srcOrd="0" destOrd="0" parTransId="{53328753-8F02-4D7F-A8BC-8FCC5F99333E}" sibTransId="{AA864373-045C-45A5-ACD6-6F886F9B5683}"/>
    <dgm:cxn modelId="{7D823F7E-389A-41A0-B373-6B08902670F7}" type="presParOf" srcId="{EFDED816-E2FC-4DDD-9C1A-92FBE350AF36}" destId="{21D37999-7DCC-4F76-8263-598FB7CB2558}" srcOrd="0" destOrd="0" presId="urn:microsoft.com/office/officeart/2008/layout/NameandTitleOrganizationalChart"/>
    <dgm:cxn modelId="{E38F2BB1-EF41-4BB7-8EB8-FD9EC92BD1F0}" type="presParOf" srcId="{21D37999-7DCC-4F76-8263-598FB7CB2558}" destId="{64B9A1FA-142A-4DF5-A2FC-E5F9D2709954}" srcOrd="0" destOrd="0" presId="urn:microsoft.com/office/officeart/2008/layout/NameandTitleOrganizationalChart"/>
    <dgm:cxn modelId="{A125E274-29D1-4C92-888B-C8B168C21AEC}" type="presParOf" srcId="{64B9A1FA-142A-4DF5-A2FC-E5F9D2709954}" destId="{93B08F5F-7438-4844-A970-876F5C01F7D4}" srcOrd="0" destOrd="0" presId="urn:microsoft.com/office/officeart/2008/layout/NameandTitleOrganizationalChart"/>
    <dgm:cxn modelId="{241763B3-32CE-4FB0-9486-0A1444994A61}" type="presParOf" srcId="{64B9A1FA-142A-4DF5-A2FC-E5F9D2709954}" destId="{0EF6DBAB-182F-4C8B-A256-A1AAA5DB3B06}" srcOrd="1" destOrd="0" presId="urn:microsoft.com/office/officeart/2008/layout/NameandTitleOrganizationalChart"/>
    <dgm:cxn modelId="{9C6CBDB5-5672-4127-9333-8197E0E6E328}" type="presParOf" srcId="{64B9A1FA-142A-4DF5-A2FC-E5F9D2709954}" destId="{14995F78-478D-4A12-841A-6660C27E638B}" srcOrd="2" destOrd="0" presId="urn:microsoft.com/office/officeart/2008/layout/NameandTitleOrganizationalChart"/>
    <dgm:cxn modelId="{E6E04DB9-DEE1-4881-808A-86250DB1E239}" type="presParOf" srcId="{21D37999-7DCC-4F76-8263-598FB7CB2558}" destId="{13759CB8-E0F7-48C1-A38D-01FD9999336B}" srcOrd="1" destOrd="0" presId="urn:microsoft.com/office/officeart/2008/layout/NameandTitleOrganizationalChart"/>
    <dgm:cxn modelId="{3E252A52-EB96-4AB7-896D-3830939AF08E}" type="presParOf" srcId="{13759CB8-E0F7-48C1-A38D-01FD9999336B}" destId="{D6AF4AC5-42FB-4D4F-ADD1-2151F2F86590}" srcOrd="0" destOrd="0" presId="urn:microsoft.com/office/officeart/2008/layout/NameandTitleOrganizationalChart"/>
    <dgm:cxn modelId="{96F29981-958D-4061-9B8A-71611B3A544E}" type="presParOf" srcId="{13759CB8-E0F7-48C1-A38D-01FD9999336B}" destId="{703C924B-5CD4-468D-90AF-4D0439B0EADE}" srcOrd="1" destOrd="0" presId="urn:microsoft.com/office/officeart/2008/layout/NameandTitleOrganizationalChart"/>
    <dgm:cxn modelId="{5F923489-FD82-48F9-89D5-56EF7F596114}" type="presParOf" srcId="{703C924B-5CD4-468D-90AF-4D0439B0EADE}" destId="{87CDC071-40C4-4C5C-89A4-C6F71E5AB109}" srcOrd="0" destOrd="0" presId="urn:microsoft.com/office/officeart/2008/layout/NameandTitleOrganizationalChart"/>
    <dgm:cxn modelId="{08786AA7-0A96-450C-AF86-54F55CB1A6A5}" type="presParOf" srcId="{87CDC071-40C4-4C5C-89A4-C6F71E5AB109}" destId="{1F0C8A7D-DF7C-48FA-8D94-6CDE794A2617}" srcOrd="0" destOrd="0" presId="urn:microsoft.com/office/officeart/2008/layout/NameandTitleOrganizationalChart"/>
    <dgm:cxn modelId="{24720DC5-5E53-41AD-BEB0-13F6E0AA1EA9}" type="presParOf" srcId="{87CDC071-40C4-4C5C-89A4-C6F71E5AB109}" destId="{773C09C3-B406-4421-A1B3-3091C824DB6F}" srcOrd="1" destOrd="0" presId="urn:microsoft.com/office/officeart/2008/layout/NameandTitleOrganizationalChart"/>
    <dgm:cxn modelId="{71D37A9A-1738-4179-B359-2EB62A9B53FD}" type="presParOf" srcId="{87CDC071-40C4-4C5C-89A4-C6F71E5AB109}" destId="{A5793FFE-84A2-4A61-9DA1-957C431A8788}" srcOrd="2" destOrd="0" presId="urn:microsoft.com/office/officeart/2008/layout/NameandTitleOrganizationalChart"/>
    <dgm:cxn modelId="{C03E9519-7DB1-4EF9-B95F-FEEAA262D9F6}" type="presParOf" srcId="{703C924B-5CD4-468D-90AF-4D0439B0EADE}" destId="{10AEF3AC-3E6D-4033-B714-97D7F1DD6F47}" srcOrd="1" destOrd="0" presId="urn:microsoft.com/office/officeart/2008/layout/NameandTitleOrganizationalChart"/>
    <dgm:cxn modelId="{F09D89E0-BBB6-4E04-8620-DCF21AEEEE83}" type="presParOf" srcId="{703C924B-5CD4-468D-90AF-4D0439B0EADE}" destId="{614F91AA-BE5D-4663-B22B-82A76B826D57}" srcOrd="2" destOrd="0" presId="urn:microsoft.com/office/officeart/2008/layout/NameandTitleOrganizationalChart"/>
    <dgm:cxn modelId="{39DD4C3C-D97F-4F88-96E8-00CB949C82BE}" type="presParOf" srcId="{13759CB8-E0F7-48C1-A38D-01FD9999336B}" destId="{9BA0D934-AA7F-4711-B96B-AC48766B513C}" srcOrd="2" destOrd="0" presId="urn:microsoft.com/office/officeart/2008/layout/NameandTitleOrganizationalChart"/>
    <dgm:cxn modelId="{B7AE5D0A-58B2-4131-A1AC-BD584BCE367E}" type="presParOf" srcId="{13759CB8-E0F7-48C1-A38D-01FD9999336B}" destId="{B8116580-A0AF-4F5E-9438-94DBBB955962}" srcOrd="3" destOrd="0" presId="urn:microsoft.com/office/officeart/2008/layout/NameandTitleOrganizationalChart"/>
    <dgm:cxn modelId="{1D05589E-6A5B-4F35-9D95-04777E545854}" type="presParOf" srcId="{B8116580-A0AF-4F5E-9438-94DBBB955962}" destId="{541AEE73-7E93-4947-94D3-58F8C43EBDBB}" srcOrd="0" destOrd="0" presId="urn:microsoft.com/office/officeart/2008/layout/NameandTitleOrganizationalChart"/>
    <dgm:cxn modelId="{20CCDEAA-56AE-458E-9C66-F8EB7943C236}" type="presParOf" srcId="{541AEE73-7E93-4947-94D3-58F8C43EBDBB}" destId="{FBF27CA7-28C4-4BB7-A2C3-200D15E830DA}" srcOrd="0" destOrd="0" presId="urn:microsoft.com/office/officeart/2008/layout/NameandTitleOrganizationalChart"/>
    <dgm:cxn modelId="{6E8FC662-5C18-4C62-B36D-1CDB712EC7CE}" type="presParOf" srcId="{541AEE73-7E93-4947-94D3-58F8C43EBDBB}" destId="{42F6EA63-7141-4C7B-9977-8448D9116854}" srcOrd="1" destOrd="0" presId="urn:microsoft.com/office/officeart/2008/layout/NameandTitleOrganizationalChart"/>
    <dgm:cxn modelId="{B267039E-3024-48E9-9004-678E834AB503}" type="presParOf" srcId="{541AEE73-7E93-4947-94D3-58F8C43EBDBB}" destId="{E86D62E0-2562-4246-A778-2F5055D53722}" srcOrd="2" destOrd="0" presId="urn:microsoft.com/office/officeart/2008/layout/NameandTitleOrganizationalChart"/>
    <dgm:cxn modelId="{A04EEE62-F386-4140-80E3-0E5ED0587236}" type="presParOf" srcId="{B8116580-A0AF-4F5E-9438-94DBBB955962}" destId="{63650237-127C-4548-94D0-B2B0471C5E29}" srcOrd="1" destOrd="0" presId="urn:microsoft.com/office/officeart/2008/layout/NameandTitleOrganizationalChart"/>
    <dgm:cxn modelId="{13AB0C89-ECBD-49C2-A8FE-5883EF8E6B75}" type="presParOf" srcId="{B8116580-A0AF-4F5E-9438-94DBBB955962}" destId="{57138FB4-621B-496B-A55C-BC48F7C12618}" srcOrd="2" destOrd="0" presId="urn:microsoft.com/office/officeart/2008/layout/NameandTitleOrganizationalChart"/>
    <dgm:cxn modelId="{D2026F96-3D65-48FB-BE20-BBA8A26EEA89}" type="presParOf" srcId="{13759CB8-E0F7-48C1-A38D-01FD9999336B}" destId="{0B2A0322-3A4A-4A2E-8701-B635B261DDDB}" srcOrd="4" destOrd="0" presId="urn:microsoft.com/office/officeart/2008/layout/NameandTitleOrganizationalChart"/>
    <dgm:cxn modelId="{4C7ACF20-A7E0-4760-86B8-3EA8B093117B}" type="presParOf" srcId="{13759CB8-E0F7-48C1-A38D-01FD9999336B}" destId="{6282B75D-E99F-46DD-8D7F-50037816958F}" srcOrd="5" destOrd="0" presId="urn:microsoft.com/office/officeart/2008/layout/NameandTitleOrganizationalChart"/>
    <dgm:cxn modelId="{0FA8A5EF-E970-4B5B-B356-96C7D637A2A2}" type="presParOf" srcId="{6282B75D-E99F-46DD-8D7F-50037816958F}" destId="{DFBAEBE9-0FB9-4773-87D2-B89D0D80F4F1}" srcOrd="0" destOrd="0" presId="urn:microsoft.com/office/officeart/2008/layout/NameandTitleOrganizationalChart"/>
    <dgm:cxn modelId="{23396A73-8CB0-4972-8B7F-B7E77507DD27}" type="presParOf" srcId="{DFBAEBE9-0FB9-4773-87D2-B89D0D80F4F1}" destId="{40E01857-DC99-4DA3-95F1-A6FBE535CF6B}" srcOrd="0" destOrd="0" presId="urn:microsoft.com/office/officeart/2008/layout/NameandTitleOrganizationalChart"/>
    <dgm:cxn modelId="{67FC45AD-791B-4A1C-9845-A4ECBE0AC7D7}" type="presParOf" srcId="{DFBAEBE9-0FB9-4773-87D2-B89D0D80F4F1}" destId="{8D670254-492E-40EA-B9E3-0C2EA3B58F7F}" srcOrd="1" destOrd="0" presId="urn:microsoft.com/office/officeart/2008/layout/NameandTitleOrganizationalChart"/>
    <dgm:cxn modelId="{EDEABFCF-2B12-4D1A-9AB3-6795AEA097B7}" type="presParOf" srcId="{DFBAEBE9-0FB9-4773-87D2-B89D0D80F4F1}" destId="{DE179061-064A-4681-9167-1E329F6EE607}" srcOrd="2" destOrd="0" presId="urn:microsoft.com/office/officeart/2008/layout/NameandTitleOrganizationalChart"/>
    <dgm:cxn modelId="{C60C595E-52C7-488C-8CE2-679863F28362}" type="presParOf" srcId="{6282B75D-E99F-46DD-8D7F-50037816958F}" destId="{C6831188-AFB0-4DD0-B111-336C38B5127E}" srcOrd="1" destOrd="0" presId="urn:microsoft.com/office/officeart/2008/layout/NameandTitleOrganizationalChart"/>
    <dgm:cxn modelId="{B9D9E23A-120A-4319-9740-37BAC7461A2D}" type="presParOf" srcId="{6282B75D-E99F-46DD-8D7F-50037816958F}" destId="{2F598CEC-1D66-4F01-BB14-398737EDA8D2}" srcOrd="2" destOrd="0" presId="urn:microsoft.com/office/officeart/2008/layout/NameandTitleOrganizationalChart"/>
    <dgm:cxn modelId="{1D9CC34F-B9B2-4DC0-AC9A-38F96E28E511}" type="presParOf" srcId="{13759CB8-E0F7-48C1-A38D-01FD9999336B}" destId="{9B719B16-45CB-4722-8FAE-C5C2AA7F30CC}" srcOrd="6" destOrd="0" presId="urn:microsoft.com/office/officeart/2008/layout/NameandTitleOrganizationalChart"/>
    <dgm:cxn modelId="{BA778B15-9208-4492-917F-F57DF0333B0A}" type="presParOf" srcId="{13759CB8-E0F7-48C1-A38D-01FD9999336B}" destId="{604CAC69-FEFA-4D89-A3F3-0B9A464D9E57}" srcOrd="7" destOrd="0" presId="urn:microsoft.com/office/officeart/2008/layout/NameandTitleOrganizationalChart"/>
    <dgm:cxn modelId="{8E44A899-A775-491F-999B-B4C074666ABD}" type="presParOf" srcId="{604CAC69-FEFA-4D89-A3F3-0B9A464D9E57}" destId="{B10B416E-A726-4BC5-B136-BBC24C8ED394}" srcOrd="0" destOrd="0" presId="urn:microsoft.com/office/officeart/2008/layout/NameandTitleOrganizationalChart"/>
    <dgm:cxn modelId="{9F44BC32-6E3F-4BE8-B91D-0D07DE314C96}" type="presParOf" srcId="{B10B416E-A726-4BC5-B136-BBC24C8ED394}" destId="{A3BF299B-9F50-4C63-B1A1-3AB3C021B68B}" srcOrd="0" destOrd="0" presId="urn:microsoft.com/office/officeart/2008/layout/NameandTitleOrganizationalChart"/>
    <dgm:cxn modelId="{A0A21E8E-43FA-48FD-90F9-CA6FBC858206}" type="presParOf" srcId="{B10B416E-A726-4BC5-B136-BBC24C8ED394}" destId="{1E3C4403-B2C2-4E4C-8AF4-BCF582413CD0}" srcOrd="1" destOrd="0" presId="urn:microsoft.com/office/officeart/2008/layout/NameandTitleOrganizationalChart"/>
    <dgm:cxn modelId="{AF861619-7779-413E-8597-3232627422C3}" type="presParOf" srcId="{B10B416E-A726-4BC5-B136-BBC24C8ED394}" destId="{F911CF53-F174-4F91-8871-AD158B59B3B3}" srcOrd="2" destOrd="0" presId="urn:microsoft.com/office/officeart/2008/layout/NameandTitleOrganizationalChart"/>
    <dgm:cxn modelId="{2FDCEDE1-E47B-4BCB-8889-64FA9C78F693}" type="presParOf" srcId="{604CAC69-FEFA-4D89-A3F3-0B9A464D9E57}" destId="{93FD3311-EBD0-44AC-A23E-810C974DA15A}" srcOrd="1" destOrd="0" presId="urn:microsoft.com/office/officeart/2008/layout/NameandTitleOrganizationalChart"/>
    <dgm:cxn modelId="{BA4B2239-7AB5-4CF5-892E-786ACEF61FDE}" type="presParOf" srcId="{604CAC69-FEFA-4D89-A3F3-0B9A464D9E57}" destId="{460B1784-3254-4E0A-9B52-B0DE1AFD9586}" srcOrd="2" destOrd="0" presId="urn:microsoft.com/office/officeart/2008/layout/NameandTitleOrganizationalChart"/>
    <dgm:cxn modelId="{59C3ED91-6F56-4767-BCE6-DC0D8DC7666A}" type="presParOf" srcId="{21D37999-7DCC-4F76-8263-598FB7CB2558}" destId="{1A854AFA-CAAC-43AB-9BEC-D2B7D174C188}"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19B16-45CB-4722-8FAE-C5C2AA7F30CC}">
      <dsp:nvSpPr>
        <dsp:cNvPr id="0" name=""/>
        <dsp:cNvSpPr/>
      </dsp:nvSpPr>
      <dsp:spPr>
        <a:xfrm>
          <a:off x="4933022" y="1618611"/>
          <a:ext cx="3870993" cy="703418"/>
        </a:xfrm>
        <a:custGeom>
          <a:avLst/>
          <a:gdLst/>
          <a:ahLst/>
          <a:cxnLst/>
          <a:rect l="0" t="0" r="0" b="0"/>
          <a:pathLst>
            <a:path>
              <a:moveTo>
                <a:pt x="0" y="0"/>
              </a:moveTo>
              <a:lnTo>
                <a:pt x="0" y="471035"/>
              </a:lnTo>
              <a:lnTo>
                <a:pt x="3870993" y="471035"/>
              </a:lnTo>
              <a:lnTo>
                <a:pt x="3870993" y="70341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A0322-3A4A-4A2E-8701-B635B261DDDB}">
      <dsp:nvSpPr>
        <dsp:cNvPr id="0" name=""/>
        <dsp:cNvSpPr/>
      </dsp:nvSpPr>
      <dsp:spPr>
        <a:xfrm>
          <a:off x="4933022" y="1618611"/>
          <a:ext cx="1290331" cy="703418"/>
        </a:xfrm>
        <a:custGeom>
          <a:avLst/>
          <a:gdLst/>
          <a:ahLst/>
          <a:cxnLst/>
          <a:rect l="0" t="0" r="0" b="0"/>
          <a:pathLst>
            <a:path>
              <a:moveTo>
                <a:pt x="0" y="0"/>
              </a:moveTo>
              <a:lnTo>
                <a:pt x="0" y="471035"/>
              </a:lnTo>
              <a:lnTo>
                <a:pt x="1290331" y="471035"/>
              </a:lnTo>
              <a:lnTo>
                <a:pt x="1290331" y="70341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A0D934-AA7F-4711-B96B-AC48766B513C}">
      <dsp:nvSpPr>
        <dsp:cNvPr id="0" name=""/>
        <dsp:cNvSpPr/>
      </dsp:nvSpPr>
      <dsp:spPr>
        <a:xfrm>
          <a:off x="3651251" y="1618611"/>
          <a:ext cx="1281771" cy="711973"/>
        </a:xfrm>
        <a:custGeom>
          <a:avLst/>
          <a:gdLst/>
          <a:ahLst/>
          <a:cxnLst/>
          <a:rect l="0" t="0" r="0" b="0"/>
          <a:pathLst>
            <a:path>
              <a:moveTo>
                <a:pt x="1281771" y="0"/>
              </a:moveTo>
              <a:lnTo>
                <a:pt x="1281771" y="479590"/>
              </a:lnTo>
              <a:lnTo>
                <a:pt x="0" y="479590"/>
              </a:lnTo>
              <a:lnTo>
                <a:pt x="0" y="71197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AF4AC5-42FB-4D4F-ADD1-2151F2F86590}">
      <dsp:nvSpPr>
        <dsp:cNvPr id="0" name=""/>
        <dsp:cNvSpPr/>
      </dsp:nvSpPr>
      <dsp:spPr>
        <a:xfrm>
          <a:off x="1121851" y="1618611"/>
          <a:ext cx="3811171" cy="703418"/>
        </a:xfrm>
        <a:custGeom>
          <a:avLst/>
          <a:gdLst/>
          <a:ahLst/>
          <a:cxnLst/>
          <a:rect l="0" t="0" r="0" b="0"/>
          <a:pathLst>
            <a:path>
              <a:moveTo>
                <a:pt x="3811171" y="0"/>
              </a:moveTo>
              <a:lnTo>
                <a:pt x="3811171" y="471035"/>
              </a:lnTo>
              <a:lnTo>
                <a:pt x="0" y="471035"/>
              </a:lnTo>
              <a:lnTo>
                <a:pt x="0" y="70341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B08F5F-7438-4844-A970-876F5C01F7D4}">
      <dsp:nvSpPr>
        <dsp:cNvPr id="0" name=""/>
        <dsp:cNvSpPr/>
      </dsp:nvSpPr>
      <dsp:spPr>
        <a:xfrm>
          <a:off x="3971251" y="622686"/>
          <a:ext cx="1923542" cy="995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40536" numCol="1" spcCol="1270" anchor="ctr" anchorCtr="0">
          <a:noAutofit/>
        </a:bodyPr>
        <a:lstStyle/>
        <a:p>
          <a:pPr lvl="0" algn="ctr" defTabSz="889000">
            <a:lnSpc>
              <a:spcPct val="90000"/>
            </a:lnSpc>
            <a:spcBef>
              <a:spcPct val="0"/>
            </a:spcBef>
            <a:spcAft>
              <a:spcPct val="35000"/>
            </a:spcAft>
          </a:pPr>
          <a:r>
            <a:rPr lang="en-MY" sz="2000" kern="1200" dirty="0">
              <a:latin typeface="Arial" panose="020B0604020202020204" pitchFamily="34" charset="0"/>
              <a:cs typeface="Arial" panose="020B0604020202020204" pitchFamily="34" charset="0"/>
            </a:rPr>
            <a:t>Roles and Responsibility</a:t>
          </a:r>
        </a:p>
      </dsp:txBody>
      <dsp:txXfrm>
        <a:off x="3971251" y="622686"/>
        <a:ext cx="1923542" cy="995925"/>
      </dsp:txXfrm>
    </dsp:sp>
    <dsp:sp modelId="{0EF6DBAB-182F-4C8B-A256-A1AAA5DB3B06}">
      <dsp:nvSpPr>
        <dsp:cNvPr id="0" name=""/>
        <dsp:cNvSpPr/>
      </dsp:nvSpPr>
      <dsp:spPr>
        <a:xfrm>
          <a:off x="4065397" y="1517129"/>
          <a:ext cx="1731188" cy="587964"/>
        </a:xfrm>
        <a:prstGeom prst="downArrow">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660" tIns="18415" rIns="73660" bIns="18415" numCol="1" spcCol="1270" anchor="ctr" anchorCtr="0">
          <a:noAutofit/>
        </a:bodyPr>
        <a:lstStyle/>
        <a:p>
          <a:pPr lvl="0" algn="r" defTabSz="1289050">
            <a:lnSpc>
              <a:spcPct val="90000"/>
            </a:lnSpc>
            <a:spcBef>
              <a:spcPct val="0"/>
            </a:spcBef>
            <a:spcAft>
              <a:spcPct val="35000"/>
            </a:spcAft>
          </a:pPr>
          <a:endParaRPr lang="en-MY" sz="2900" kern="1200" dirty="0"/>
        </a:p>
      </dsp:txBody>
      <dsp:txXfrm>
        <a:off x="4498194" y="1517129"/>
        <a:ext cx="865594" cy="440973"/>
      </dsp:txXfrm>
    </dsp:sp>
    <dsp:sp modelId="{1F0C8A7D-DF7C-48FA-8D94-6CDE794A2617}">
      <dsp:nvSpPr>
        <dsp:cNvPr id="0" name=""/>
        <dsp:cNvSpPr/>
      </dsp:nvSpPr>
      <dsp:spPr>
        <a:xfrm>
          <a:off x="160080" y="2322029"/>
          <a:ext cx="1923542" cy="995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40536" numCol="1" spcCol="1270" anchor="ctr" anchorCtr="0">
          <a:noAutofit/>
        </a:bodyPr>
        <a:lstStyle/>
        <a:p>
          <a:pPr lvl="0" algn="ctr" defTabSz="800100">
            <a:lnSpc>
              <a:spcPct val="90000"/>
            </a:lnSpc>
            <a:spcBef>
              <a:spcPct val="0"/>
            </a:spcBef>
            <a:spcAft>
              <a:spcPct val="35000"/>
            </a:spcAft>
          </a:pPr>
          <a:r>
            <a:rPr lang="en-MY" sz="1800" kern="1200" dirty="0" err="1">
              <a:latin typeface="Arial" panose="020B0604020202020204" pitchFamily="34" charset="0"/>
              <a:cs typeface="Arial" panose="020B0604020202020204" pitchFamily="34" charset="0"/>
            </a:rPr>
            <a:t>Ramzi</a:t>
          </a:r>
          <a:endParaRPr lang="en-MY" sz="1800" kern="1200" dirty="0">
            <a:latin typeface="Arial" panose="020B0604020202020204" pitchFamily="34" charset="0"/>
            <a:cs typeface="Arial" panose="020B0604020202020204" pitchFamily="34" charset="0"/>
          </a:endParaRPr>
        </a:p>
      </dsp:txBody>
      <dsp:txXfrm>
        <a:off x="160080" y="2322029"/>
        <a:ext cx="1923542" cy="995925"/>
      </dsp:txXfrm>
    </dsp:sp>
    <dsp:sp modelId="{773C09C3-B406-4421-A1B3-3091C824DB6F}">
      <dsp:nvSpPr>
        <dsp:cNvPr id="0" name=""/>
        <dsp:cNvSpPr/>
      </dsp:nvSpPr>
      <dsp:spPr>
        <a:xfrm>
          <a:off x="484966" y="3096638"/>
          <a:ext cx="1731188" cy="331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MY" sz="1200" kern="1200" dirty="0"/>
            <a:t>The man who does the RAPTOR</a:t>
          </a:r>
        </a:p>
      </dsp:txBody>
      <dsp:txXfrm>
        <a:off x="484966" y="3096638"/>
        <a:ext cx="1731188" cy="331975"/>
      </dsp:txXfrm>
    </dsp:sp>
    <dsp:sp modelId="{FBF27CA7-28C4-4BB7-A2C3-200D15E830DA}">
      <dsp:nvSpPr>
        <dsp:cNvPr id="0" name=""/>
        <dsp:cNvSpPr/>
      </dsp:nvSpPr>
      <dsp:spPr>
        <a:xfrm>
          <a:off x="2689480" y="2330584"/>
          <a:ext cx="1923542" cy="995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40536" numCol="1" spcCol="1270" anchor="ctr" anchorCtr="0">
          <a:noAutofit/>
        </a:bodyPr>
        <a:lstStyle/>
        <a:p>
          <a:pPr lvl="0" algn="ctr" defTabSz="800100">
            <a:lnSpc>
              <a:spcPct val="90000"/>
            </a:lnSpc>
            <a:spcBef>
              <a:spcPct val="0"/>
            </a:spcBef>
            <a:spcAft>
              <a:spcPct val="35000"/>
            </a:spcAft>
          </a:pPr>
          <a:r>
            <a:rPr lang="en-MY" sz="1800" kern="1200" dirty="0" err="1">
              <a:latin typeface="Arial" panose="020B0604020202020204" pitchFamily="34" charset="0"/>
              <a:cs typeface="Arial" panose="020B0604020202020204" pitchFamily="34" charset="0"/>
            </a:rPr>
            <a:t>Fiezu</a:t>
          </a:r>
          <a:endParaRPr lang="en-MY" sz="1800" kern="1200" dirty="0">
            <a:latin typeface="Arial" panose="020B0604020202020204" pitchFamily="34" charset="0"/>
            <a:cs typeface="Arial" panose="020B0604020202020204" pitchFamily="34" charset="0"/>
          </a:endParaRPr>
        </a:p>
      </dsp:txBody>
      <dsp:txXfrm>
        <a:off x="2689480" y="2330584"/>
        <a:ext cx="1923542" cy="995925"/>
      </dsp:txXfrm>
    </dsp:sp>
    <dsp:sp modelId="{42F6EA63-7141-4C7B-9977-8448D9116854}">
      <dsp:nvSpPr>
        <dsp:cNvPr id="0" name=""/>
        <dsp:cNvSpPr/>
      </dsp:nvSpPr>
      <dsp:spPr>
        <a:xfrm>
          <a:off x="3065628" y="3096638"/>
          <a:ext cx="1731188" cy="331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MY" sz="1200" kern="1200" dirty="0">
              <a:latin typeface="Arial" panose="020B0604020202020204" pitchFamily="34" charset="0"/>
              <a:cs typeface="Arial" panose="020B0604020202020204" pitchFamily="34" charset="0"/>
            </a:rPr>
            <a:t>The man who does C++</a:t>
          </a:r>
        </a:p>
      </dsp:txBody>
      <dsp:txXfrm>
        <a:off x="3065628" y="3096638"/>
        <a:ext cx="1731188" cy="331975"/>
      </dsp:txXfrm>
    </dsp:sp>
    <dsp:sp modelId="{40E01857-DC99-4DA3-95F1-A6FBE535CF6B}">
      <dsp:nvSpPr>
        <dsp:cNvPr id="0" name=""/>
        <dsp:cNvSpPr/>
      </dsp:nvSpPr>
      <dsp:spPr>
        <a:xfrm>
          <a:off x="5261582" y="2322029"/>
          <a:ext cx="1923542" cy="995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40536" numCol="1" spcCol="1270" anchor="ctr" anchorCtr="0">
          <a:noAutofit/>
        </a:bodyPr>
        <a:lstStyle/>
        <a:p>
          <a:pPr lvl="0" algn="ctr" defTabSz="800100">
            <a:lnSpc>
              <a:spcPct val="90000"/>
            </a:lnSpc>
            <a:spcBef>
              <a:spcPct val="0"/>
            </a:spcBef>
            <a:spcAft>
              <a:spcPct val="35000"/>
            </a:spcAft>
          </a:pPr>
          <a:r>
            <a:rPr lang="en-MY" sz="1800" kern="1200" dirty="0" err="1">
              <a:latin typeface="Arial" panose="020B0604020202020204" pitchFamily="34" charset="0"/>
              <a:cs typeface="Arial" panose="020B0604020202020204" pitchFamily="34" charset="0"/>
            </a:rPr>
            <a:t>Aqil</a:t>
          </a:r>
          <a:endParaRPr lang="en-MY" sz="1800" kern="1200" dirty="0">
            <a:latin typeface="Arial" panose="020B0604020202020204" pitchFamily="34" charset="0"/>
            <a:cs typeface="Arial" panose="020B0604020202020204" pitchFamily="34" charset="0"/>
          </a:endParaRPr>
        </a:p>
      </dsp:txBody>
      <dsp:txXfrm>
        <a:off x="5261582" y="2322029"/>
        <a:ext cx="1923542" cy="995925"/>
      </dsp:txXfrm>
    </dsp:sp>
    <dsp:sp modelId="{8D670254-492E-40EA-B9E3-0C2EA3B58F7F}">
      <dsp:nvSpPr>
        <dsp:cNvPr id="0" name=""/>
        <dsp:cNvSpPr/>
      </dsp:nvSpPr>
      <dsp:spPr>
        <a:xfrm>
          <a:off x="5646291" y="3096638"/>
          <a:ext cx="1731188" cy="331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MY" sz="1200" kern="1200" dirty="0">
              <a:latin typeface="Arial" panose="020B0604020202020204" pitchFamily="34" charset="0"/>
              <a:cs typeface="Arial" panose="020B0604020202020204" pitchFamily="34" charset="0"/>
            </a:rPr>
            <a:t>The man who does the PSEUDOCODE</a:t>
          </a:r>
        </a:p>
      </dsp:txBody>
      <dsp:txXfrm>
        <a:off x="5646291" y="3096638"/>
        <a:ext cx="1731188" cy="331975"/>
      </dsp:txXfrm>
    </dsp:sp>
    <dsp:sp modelId="{A3BF299B-9F50-4C63-B1A1-3AB3C021B68B}">
      <dsp:nvSpPr>
        <dsp:cNvPr id="0" name=""/>
        <dsp:cNvSpPr/>
      </dsp:nvSpPr>
      <dsp:spPr>
        <a:xfrm>
          <a:off x="7842244" y="2322029"/>
          <a:ext cx="1923542" cy="9959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40536" numCol="1" spcCol="1270" anchor="ctr" anchorCtr="0">
          <a:noAutofit/>
        </a:bodyPr>
        <a:lstStyle/>
        <a:p>
          <a:pPr lvl="0" algn="ctr" defTabSz="800100">
            <a:lnSpc>
              <a:spcPct val="90000"/>
            </a:lnSpc>
            <a:spcBef>
              <a:spcPct val="0"/>
            </a:spcBef>
            <a:spcAft>
              <a:spcPct val="35000"/>
            </a:spcAft>
          </a:pPr>
          <a:r>
            <a:rPr lang="en-MY" sz="1800" kern="1200" dirty="0"/>
            <a:t>Akram</a:t>
          </a:r>
        </a:p>
      </dsp:txBody>
      <dsp:txXfrm>
        <a:off x="7842244" y="2322029"/>
        <a:ext cx="1923542" cy="995925"/>
      </dsp:txXfrm>
    </dsp:sp>
    <dsp:sp modelId="{1E3C4403-B2C2-4E4C-8AF4-BCF582413CD0}">
      <dsp:nvSpPr>
        <dsp:cNvPr id="0" name=""/>
        <dsp:cNvSpPr/>
      </dsp:nvSpPr>
      <dsp:spPr>
        <a:xfrm>
          <a:off x="8226953" y="3096638"/>
          <a:ext cx="1731188" cy="331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n-MY" sz="1200" kern="1200" dirty="0"/>
            <a:t>The man who does the IPO TABLE</a:t>
          </a:r>
        </a:p>
      </dsp:txBody>
      <dsp:txXfrm>
        <a:off x="8226953" y="3096638"/>
        <a:ext cx="1731188" cy="331975"/>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183A4-B24D-4628-91E2-7535640FD4CE}" type="datetimeFigureOut">
              <a:rPr lang="en-MY" smtClean="0"/>
              <a:t>25/12/2017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337A4-9EDB-4257-B8C7-7ECF6FB8DA81}" type="slidenum">
              <a:rPr lang="en-MY" smtClean="0"/>
              <a:t>‹#›</a:t>
            </a:fld>
            <a:endParaRPr lang="en-MY"/>
          </a:p>
        </p:txBody>
      </p:sp>
    </p:spTree>
    <p:extLst>
      <p:ext uri="{BB962C8B-B14F-4D97-AF65-F5344CB8AC3E}">
        <p14:creationId xmlns:p14="http://schemas.microsoft.com/office/powerpoint/2010/main" val="85964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0"/>
          </p:nvPr>
        </p:nvSpPr>
        <p:spPr/>
        <p:txBody>
          <a:bodyPr/>
          <a:lstStyle/>
          <a:p>
            <a:fld id="{207337A4-9EDB-4257-B8C7-7ECF6FB8DA81}" type="slidenum">
              <a:rPr lang="en-MY" smtClean="0"/>
              <a:t>2</a:t>
            </a:fld>
            <a:endParaRPr lang="en-MY"/>
          </a:p>
        </p:txBody>
      </p:sp>
    </p:spTree>
    <p:extLst>
      <p:ext uri="{BB962C8B-B14F-4D97-AF65-F5344CB8AC3E}">
        <p14:creationId xmlns:p14="http://schemas.microsoft.com/office/powerpoint/2010/main" val="20241148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975482-79A0-4A9A-B408-42A436C0910A}" type="datetimeFigureOut">
              <a:rPr lang="en-MY" smtClean="0"/>
              <a:t>25/12/2017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D89B0D4-374A-4312-8A51-F0536769AAB7}" type="slidenum">
              <a:rPr lang="en-MY" smtClean="0"/>
              <a:t>‹#›</a:t>
            </a:fld>
            <a:endParaRPr lang="en-MY"/>
          </a:p>
        </p:txBody>
      </p:sp>
    </p:spTree>
    <p:extLst>
      <p:ext uri="{BB962C8B-B14F-4D97-AF65-F5344CB8AC3E}">
        <p14:creationId xmlns:p14="http://schemas.microsoft.com/office/powerpoint/2010/main" val="361311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75482-79A0-4A9A-B408-42A436C0910A}" type="datetimeFigureOut">
              <a:rPr lang="en-MY" smtClean="0"/>
              <a:t>25/12/2017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D89B0D4-374A-4312-8A51-F0536769AAB7}" type="slidenum">
              <a:rPr lang="en-MY" smtClean="0"/>
              <a:t>‹#›</a:t>
            </a:fld>
            <a:endParaRPr lang="en-MY"/>
          </a:p>
        </p:txBody>
      </p:sp>
    </p:spTree>
    <p:extLst>
      <p:ext uri="{BB962C8B-B14F-4D97-AF65-F5344CB8AC3E}">
        <p14:creationId xmlns:p14="http://schemas.microsoft.com/office/powerpoint/2010/main" val="234954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75482-79A0-4A9A-B408-42A436C0910A}" type="datetimeFigureOut">
              <a:rPr lang="en-MY" smtClean="0"/>
              <a:t>25/12/2017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D89B0D4-374A-4312-8A51-F0536769AAB7}" type="slidenum">
              <a:rPr lang="en-MY" smtClean="0"/>
              <a:t>‹#›</a:t>
            </a:fld>
            <a:endParaRPr lang="en-MY"/>
          </a:p>
        </p:txBody>
      </p:sp>
    </p:spTree>
    <p:extLst>
      <p:ext uri="{BB962C8B-B14F-4D97-AF65-F5344CB8AC3E}">
        <p14:creationId xmlns:p14="http://schemas.microsoft.com/office/powerpoint/2010/main" val="4139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75482-79A0-4A9A-B408-42A436C0910A}" type="datetimeFigureOut">
              <a:rPr lang="en-MY" smtClean="0"/>
              <a:t>25/12/2017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D89B0D4-374A-4312-8A51-F0536769AAB7}" type="slidenum">
              <a:rPr lang="en-MY" smtClean="0"/>
              <a:t>‹#›</a:t>
            </a:fld>
            <a:endParaRPr lang="en-MY"/>
          </a:p>
        </p:txBody>
      </p:sp>
    </p:spTree>
    <p:extLst>
      <p:ext uri="{BB962C8B-B14F-4D97-AF65-F5344CB8AC3E}">
        <p14:creationId xmlns:p14="http://schemas.microsoft.com/office/powerpoint/2010/main" val="184743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0975482-79A0-4A9A-B408-42A436C0910A}" type="datetimeFigureOut">
              <a:rPr lang="en-MY" smtClean="0"/>
              <a:t>25/12/2017</a:t>
            </a:fld>
            <a:endParaRPr lang="en-MY"/>
          </a:p>
        </p:txBody>
      </p:sp>
      <p:sp>
        <p:nvSpPr>
          <p:cNvPr id="5" name="Footer Placeholder 4"/>
          <p:cNvSpPr>
            <a:spLocks noGrp="1"/>
          </p:cNvSpPr>
          <p:nvPr>
            <p:ph type="ftr" sz="quarter" idx="11"/>
          </p:nvPr>
        </p:nvSpPr>
        <p:spPr>
          <a:xfrm>
            <a:off x="2182708" y="6272784"/>
            <a:ext cx="6327648" cy="365125"/>
          </a:xfrm>
        </p:spPr>
        <p:txBody>
          <a:bodyPr/>
          <a:lstStyle/>
          <a:p>
            <a:endParaRPr lang="en-MY"/>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D89B0D4-374A-4312-8A51-F0536769AAB7}" type="slidenum">
              <a:rPr lang="en-MY" smtClean="0"/>
              <a:t>‹#›</a:t>
            </a:fld>
            <a:endParaRPr lang="en-MY"/>
          </a:p>
        </p:txBody>
      </p:sp>
    </p:spTree>
    <p:extLst>
      <p:ext uri="{BB962C8B-B14F-4D97-AF65-F5344CB8AC3E}">
        <p14:creationId xmlns:p14="http://schemas.microsoft.com/office/powerpoint/2010/main" val="226184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75482-79A0-4A9A-B408-42A436C0910A}" type="datetimeFigureOut">
              <a:rPr lang="en-MY" smtClean="0"/>
              <a:t>25/12/2017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D89B0D4-374A-4312-8A51-F0536769AAB7}" type="slidenum">
              <a:rPr lang="en-MY" smtClean="0"/>
              <a:t>‹#›</a:t>
            </a:fld>
            <a:endParaRPr lang="en-MY"/>
          </a:p>
        </p:txBody>
      </p:sp>
    </p:spTree>
    <p:extLst>
      <p:ext uri="{BB962C8B-B14F-4D97-AF65-F5344CB8AC3E}">
        <p14:creationId xmlns:p14="http://schemas.microsoft.com/office/powerpoint/2010/main" val="27128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975482-79A0-4A9A-B408-42A436C0910A}" type="datetimeFigureOut">
              <a:rPr lang="en-MY" smtClean="0"/>
              <a:t>25/12/2017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D89B0D4-374A-4312-8A51-F0536769AAB7}" type="slidenum">
              <a:rPr lang="en-MY" smtClean="0"/>
              <a:t>‹#›</a:t>
            </a:fld>
            <a:endParaRPr lang="en-MY"/>
          </a:p>
        </p:txBody>
      </p:sp>
    </p:spTree>
    <p:extLst>
      <p:ext uri="{BB962C8B-B14F-4D97-AF65-F5344CB8AC3E}">
        <p14:creationId xmlns:p14="http://schemas.microsoft.com/office/powerpoint/2010/main" val="210294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975482-79A0-4A9A-B408-42A436C0910A}" type="datetimeFigureOut">
              <a:rPr lang="en-MY" smtClean="0"/>
              <a:t>25/12/2017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D89B0D4-374A-4312-8A51-F0536769AAB7}" type="slidenum">
              <a:rPr lang="en-MY" smtClean="0"/>
              <a:t>‹#›</a:t>
            </a:fld>
            <a:endParaRPr lang="en-MY"/>
          </a:p>
        </p:txBody>
      </p:sp>
    </p:spTree>
    <p:extLst>
      <p:ext uri="{BB962C8B-B14F-4D97-AF65-F5344CB8AC3E}">
        <p14:creationId xmlns:p14="http://schemas.microsoft.com/office/powerpoint/2010/main" val="174496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75482-79A0-4A9A-B408-42A436C0910A}" type="datetimeFigureOut">
              <a:rPr lang="en-MY" smtClean="0"/>
              <a:t>25/12/2017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D89B0D4-374A-4312-8A51-F0536769AAB7}" type="slidenum">
              <a:rPr lang="en-MY" smtClean="0"/>
              <a:t>‹#›</a:t>
            </a:fld>
            <a:endParaRPr lang="en-MY"/>
          </a:p>
        </p:txBody>
      </p:sp>
    </p:spTree>
    <p:extLst>
      <p:ext uri="{BB962C8B-B14F-4D97-AF65-F5344CB8AC3E}">
        <p14:creationId xmlns:p14="http://schemas.microsoft.com/office/powerpoint/2010/main" val="195427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975482-79A0-4A9A-B408-42A436C0910A}" type="datetimeFigureOut">
              <a:rPr lang="en-MY" smtClean="0"/>
              <a:t>25/12/2017</a:t>
            </a:fld>
            <a:endParaRPr lang="en-MY"/>
          </a:p>
        </p:txBody>
      </p:sp>
      <p:sp>
        <p:nvSpPr>
          <p:cNvPr id="6" name="Footer Placeholder 5"/>
          <p:cNvSpPr>
            <a:spLocks noGrp="1"/>
          </p:cNvSpPr>
          <p:nvPr>
            <p:ph type="ftr" sz="quarter" idx="11"/>
          </p:nvPr>
        </p:nvSpPr>
        <p:spPr/>
        <p:txBody>
          <a:bodyPr/>
          <a:lstStyle/>
          <a:p>
            <a:endParaRPr lang="en-MY"/>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D89B0D4-374A-4312-8A51-F0536769AAB7}" type="slidenum">
              <a:rPr lang="en-MY" smtClean="0"/>
              <a:t>‹#›</a:t>
            </a:fld>
            <a:endParaRPr lang="en-MY"/>
          </a:p>
        </p:txBody>
      </p:sp>
    </p:spTree>
    <p:extLst>
      <p:ext uri="{BB962C8B-B14F-4D97-AF65-F5344CB8AC3E}">
        <p14:creationId xmlns:p14="http://schemas.microsoft.com/office/powerpoint/2010/main" val="141425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975482-79A0-4A9A-B408-42A436C0910A}" type="datetimeFigureOut">
              <a:rPr lang="en-MY" smtClean="0"/>
              <a:t>25/12/2017</a:t>
            </a:fld>
            <a:endParaRPr lang="en-MY"/>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D89B0D4-374A-4312-8A51-F0536769AAB7}" type="slidenum">
              <a:rPr lang="en-MY" smtClean="0"/>
              <a:t>‹#›</a:t>
            </a:fld>
            <a:endParaRPr lang="en-MY"/>
          </a:p>
        </p:txBody>
      </p:sp>
    </p:spTree>
    <p:extLst>
      <p:ext uri="{BB962C8B-B14F-4D97-AF65-F5344CB8AC3E}">
        <p14:creationId xmlns:p14="http://schemas.microsoft.com/office/powerpoint/2010/main" val="384390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0975482-79A0-4A9A-B408-42A436C0910A}" type="datetimeFigureOut">
              <a:rPr lang="en-MY" smtClean="0"/>
              <a:t>25/12/2017</a:t>
            </a:fld>
            <a:endParaRPr lang="en-MY"/>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MY"/>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D89B0D4-374A-4312-8A51-F0536769AAB7}" type="slidenum">
              <a:rPr lang="en-MY" smtClean="0"/>
              <a:t>‹#›</a:t>
            </a:fld>
            <a:endParaRPr lang="en-MY"/>
          </a:p>
        </p:txBody>
      </p:sp>
    </p:spTree>
    <p:extLst>
      <p:ext uri="{BB962C8B-B14F-4D97-AF65-F5344CB8AC3E}">
        <p14:creationId xmlns:p14="http://schemas.microsoft.com/office/powerpoint/2010/main" val="356581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9104" y="1018551"/>
            <a:ext cx="7596784" cy="1456255"/>
          </a:xfrm>
        </p:spPr>
        <p:txBody>
          <a:bodyPr/>
          <a:lstStyle/>
          <a:p>
            <a:pPr algn="ctr"/>
            <a:r>
              <a:rPr lang="en-MY" sz="5400" dirty="0" err="1">
                <a:latin typeface="Arial" panose="020B0604020202020204" pitchFamily="34" charset="0"/>
                <a:cs typeface="Arial" panose="020B0604020202020204" pitchFamily="34" charset="0"/>
              </a:rPr>
              <a:t>SMARTShOP</a:t>
            </a:r>
            <a:r>
              <a:rPr lang="en-MY" sz="5400" dirty="0">
                <a:latin typeface="Arial" panose="020B0604020202020204" pitchFamily="34" charset="0"/>
                <a:cs typeface="Arial" panose="020B0604020202020204" pitchFamily="34" charset="0"/>
              </a:rPr>
              <a:t> 2.0</a:t>
            </a:r>
            <a:br>
              <a:rPr lang="en-MY" sz="5400" dirty="0">
                <a:latin typeface="Arial" panose="020B0604020202020204" pitchFamily="34" charset="0"/>
                <a:cs typeface="Arial" panose="020B0604020202020204" pitchFamily="34" charset="0"/>
              </a:rPr>
            </a:br>
            <a:r>
              <a:rPr lang="en-MY" sz="5400" dirty="0">
                <a:latin typeface="Arial" panose="020B0604020202020204" pitchFamily="34" charset="0"/>
                <a:cs typeface="Arial" panose="020B0604020202020204" pitchFamily="34" charset="0"/>
              </a:rPr>
              <a:t/>
            </a:r>
            <a:br>
              <a:rPr lang="en-MY" sz="5400" dirty="0">
                <a:latin typeface="Arial" panose="020B0604020202020204" pitchFamily="34" charset="0"/>
                <a:cs typeface="Arial" panose="020B0604020202020204" pitchFamily="34" charset="0"/>
              </a:rPr>
            </a:br>
            <a:endParaRPr lang="en-MY" sz="5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123080" y="2801182"/>
            <a:ext cx="2228828" cy="1069848"/>
          </a:xfrm>
        </p:spPr>
        <p:txBody>
          <a:bodyPr>
            <a:normAutofit/>
          </a:bodyPr>
          <a:lstStyle/>
          <a:p>
            <a:r>
              <a:rPr lang="en-MY" sz="2000" dirty="0">
                <a:latin typeface="Arial" panose="020B0604020202020204" pitchFamily="34" charset="0"/>
                <a:cs typeface="Arial" panose="020B0604020202020204" pitchFamily="34" charset="0"/>
              </a:rPr>
              <a:t>PREPARED BY:</a:t>
            </a:r>
          </a:p>
          <a:p>
            <a:pPr algn="l"/>
            <a:r>
              <a:rPr lang="en-MY" dirty="0"/>
              <a:t> </a:t>
            </a:r>
          </a:p>
        </p:txBody>
      </p:sp>
      <p:graphicFrame>
        <p:nvGraphicFramePr>
          <p:cNvPr id="4" name="Table 3"/>
          <p:cNvGraphicFramePr>
            <a:graphicFrameLocks noGrp="1"/>
          </p:cNvGraphicFramePr>
          <p:nvPr>
            <p:extLst>
              <p:ext uri="{D42A27DB-BD31-4B8C-83A1-F6EECF244321}">
                <p14:modId xmlns:p14="http://schemas.microsoft.com/office/powerpoint/2010/main" val="359848803"/>
              </p:ext>
            </p:extLst>
          </p:nvPr>
        </p:nvGraphicFramePr>
        <p:xfrm>
          <a:off x="2083274" y="3336106"/>
          <a:ext cx="8128000" cy="3024060"/>
        </p:xfrm>
        <a:graphic>
          <a:graphicData uri="http://schemas.openxmlformats.org/drawingml/2006/table">
            <a:tbl>
              <a:tblPr firstRow="1" bandRow="1">
                <a:tableStyleId>{5C22544A-7EE6-4342-B048-85BDC9FD1C3A}</a:tableStyleId>
              </a:tblPr>
              <a:tblGrid>
                <a:gridCol w="4069698">
                  <a:extLst>
                    <a:ext uri="{9D8B030D-6E8A-4147-A177-3AD203B41FA5}">
                      <a16:colId xmlns="" xmlns:a16="http://schemas.microsoft.com/office/drawing/2014/main" val="20000"/>
                    </a:ext>
                  </a:extLst>
                </a:gridCol>
                <a:gridCol w="4058302">
                  <a:extLst>
                    <a:ext uri="{9D8B030D-6E8A-4147-A177-3AD203B41FA5}">
                      <a16:colId xmlns="" xmlns:a16="http://schemas.microsoft.com/office/drawing/2014/main" val="20001"/>
                    </a:ext>
                  </a:extLst>
                </a:gridCol>
              </a:tblGrid>
              <a:tr h="521293">
                <a:tc>
                  <a:txBody>
                    <a:bodyPr/>
                    <a:lstStyle/>
                    <a:p>
                      <a:pPr algn="l"/>
                      <a:r>
                        <a:rPr lang="en-MY" dirty="0"/>
                        <a:t> Name :</a:t>
                      </a:r>
                    </a:p>
                  </a:txBody>
                  <a:tcPr anchor="ctr"/>
                </a:tc>
                <a:tc>
                  <a:txBody>
                    <a:bodyPr/>
                    <a:lstStyle/>
                    <a:p>
                      <a:r>
                        <a:rPr lang="en-MY" dirty="0"/>
                        <a:t>Matrix </a:t>
                      </a:r>
                      <a:r>
                        <a:rPr lang="en-MY" dirty="0" err="1" smtClean="0"/>
                        <a:t>iD</a:t>
                      </a:r>
                      <a:r>
                        <a:rPr lang="en-MY" dirty="0" smtClean="0"/>
                        <a:t> </a:t>
                      </a:r>
                      <a:r>
                        <a:rPr lang="en-MY" dirty="0"/>
                        <a:t>: </a:t>
                      </a:r>
                    </a:p>
                  </a:txBody>
                  <a:tcPr anchor="ctr"/>
                </a:tc>
                <a:extLst>
                  <a:ext uri="{0D108BD9-81ED-4DB2-BD59-A6C34878D82A}">
                    <a16:rowId xmlns="" xmlns:a16="http://schemas.microsoft.com/office/drawing/2014/main" val="10000"/>
                  </a:ext>
                </a:extLst>
              </a:tr>
              <a:tr h="5825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a:t>Muhammad </a:t>
                      </a:r>
                      <a:r>
                        <a:rPr lang="en-MY" dirty="0" err="1"/>
                        <a:t>Ramzi</a:t>
                      </a:r>
                      <a:r>
                        <a:rPr lang="en-MY" dirty="0"/>
                        <a:t> </a:t>
                      </a:r>
                      <a:r>
                        <a:rPr lang="en-MY" dirty="0" err="1"/>
                        <a:t>Amri</a:t>
                      </a:r>
                      <a:r>
                        <a:rPr lang="en-MY" dirty="0"/>
                        <a:t> Bin </a:t>
                      </a:r>
                      <a:r>
                        <a:rPr lang="en-MY" dirty="0" err="1"/>
                        <a:t>Rozmi</a:t>
                      </a:r>
                      <a:r>
                        <a:rPr lang="en-MY" dirty="0"/>
                        <a:t> </a:t>
                      </a:r>
                    </a:p>
                  </a:txBody>
                  <a:tcPr anchor="ctr"/>
                </a:tc>
                <a:tc>
                  <a:txBody>
                    <a:bodyPr/>
                    <a:lstStyle/>
                    <a:p>
                      <a:pPr algn="ctr"/>
                      <a:r>
                        <a:rPr lang="en-MY" dirty="0"/>
                        <a:t>2017231946</a:t>
                      </a:r>
                    </a:p>
                  </a:txBody>
                  <a:tcPr anchor="ctr"/>
                </a:tc>
                <a:extLst>
                  <a:ext uri="{0D108BD9-81ED-4DB2-BD59-A6C34878D82A}">
                    <a16:rowId xmlns="" xmlns:a16="http://schemas.microsoft.com/office/drawing/2014/main" val="10001"/>
                  </a:ext>
                </a:extLst>
              </a:tr>
              <a:tr h="332872">
                <a:tc>
                  <a:txBody>
                    <a:bodyPr/>
                    <a:lstStyle/>
                    <a:p>
                      <a:r>
                        <a:rPr lang="en-MY" dirty="0"/>
                        <a:t>Muhammad </a:t>
                      </a:r>
                      <a:r>
                        <a:rPr lang="en-MY" dirty="0" err="1"/>
                        <a:t>Hafiezudin</a:t>
                      </a:r>
                      <a:r>
                        <a:rPr lang="en-MY" dirty="0"/>
                        <a:t> Bin </a:t>
                      </a:r>
                      <a:r>
                        <a:rPr lang="en-MY" dirty="0" err="1"/>
                        <a:t>Rosdi</a:t>
                      </a:r>
                      <a:endParaRPr lang="en-MY" dirty="0"/>
                    </a:p>
                  </a:txBody>
                  <a:tcPr anchor="ctr"/>
                </a:tc>
                <a:tc>
                  <a:txBody>
                    <a:bodyPr/>
                    <a:lstStyle/>
                    <a:p>
                      <a:pPr algn="ctr"/>
                      <a:r>
                        <a:rPr lang="en-MY" dirty="0"/>
                        <a:t>2017224744</a:t>
                      </a:r>
                    </a:p>
                  </a:txBody>
                  <a:tcPr anchor="ctr"/>
                </a:tc>
                <a:extLst>
                  <a:ext uri="{0D108BD9-81ED-4DB2-BD59-A6C34878D82A}">
                    <a16:rowId xmlns="" xmlns:a16="http://schemas.microsoft.com/office/drawing/2014/main" val="10002"/>
                  </a:ext>
                </a:extLst>
              </a:tr>
              <a:tr h="5825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a:t>Muhammad </a:t>
                      </a:r>
                      <a:r>
                        <a:rPr lang="en-MY" dirty="0" err="1"/>
                        <a:t>Aqil</a:t>
                      </a:r>
                      <a:r>
                        <a:rPr lang="en-MY" dirty="0"/>
                        <a:t> </a:t>
                      </a:r>
                      <a:r>
                        <a:rPr lang="en-MY" dirty="0" err="1"/>
                        <a:t>Irfan</a:t>
                      </a:r>
                      <a:r>
                        <a:rPr lang="en-MY" dirty="0"/>
                        <a:t> Bin </a:t>
                      </a:r>
                      <a:r>
                        <a:rPr lang="en-MY" dirty="0" err="1"/>
                        <a:t>Badrul</a:t>
                      </a:r>
                      <a:r>
                        <a:rPr lang="en-MY" dirty="0"/>
                        <a:t> </a:t>
                      </a:r>
                      <a:r>
                        <a:rPr lang="en-MY" dirty="0" err="1"/>
                        <a:t>Hisham</a:t>
                      </a:r>
                      <a:endParaRPr lang="en-MY" dirty="0"/>
                    </a:p>
                  </a:txBody>
                  <a:tcPr anchor="ctr"/>
                </a:tc>
                <a:tc>
                  <a:txBody>
                    <a:bodyPr/>
                    <a:lstStyle/>
                    <a:p>
                      <a:pPr algn="ctr"/>
                      <a:r>
                        <a:rPr lang="en-MY" dirty="0"/>
                        <a:t>2017258974</a:t>
                      </a:r>
                    </a:p>
                  </a:txBody>
                  <a:tcPr anchor="ctr"/>
                </a:tc>
                <a:extLst>
                  <a:ext uri="{0D108BD9-81ED-4DB2-BD59-A6C34878D82A}">
                    <a16:rowId xmlns="" xmlns:a16="http://schemas.microsoft.com/office/drawing/2014/main" val="10003"/>
                  </a:ext>
                </a:extLst>
              </a:tr>
              <a:tr h="5825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a:t>Muhammad Akram Bin Ismail</a:t>
                      </a:r>
                    </a:p>
                  </a:txBody>
                  <a:tcPr anchor="ctr"/>
                </a:tc>
                <a:tc>
                  <a:txBody>
                    <a:bodyPr/>
                    <a:lstStyle/>
                    <a:p>
                      <a:pPr algn="ctr"/>
                      <a:r>
                        <a:rPr lang="en-MY" dirty="0"/>
                        <a:t>2017233188</a:t>
                      </a:r>
                    </a:p>
                  </a:txBody>
                  <a:tcPr anchor="ctr"/>
                </a:tc>
                <a:extLst>
                  <a:ext uri="{0D108BD9-81ED-4DB2-BD59-A6C34878D82A}">
                    <a16:rowId xmlns="" xmlns:a16="http://schemas.microsoft.com/office/drawing/2014/main" val="10004"/>
                  </a:ext>
                </a:extLst>
              </a:tr>
            </a:tbl>
          </a:graphicData>
        </a:graphic>
      </p:graphicFrame>
      <p:sp>
        <p:nvSpPr>
          <p:cNvPr id="6" name="TextBox 5"/>
          <p:cNvSpPr txBox="1"/>
          <p:nvPr/>
        </p:nvSpPr>
        <p:spPr>
          <a:xfrm>
            <a:off x="3641815" y="1949912"/>
            <a:ext cx="5191358" cy="707886"/>
          </a:xfrm>
          <a:prstGeom prst="rect">
            <a:avLst/>
          </a:prstGeom>
          <a:noFill/>
        </p:spPr>
        <p:txBody>
          <a:bodyPr wrap="none" rtlCol="0">
            <a:spAutoFit/>
          </a:bodyPr>
          <a:lstStyle/>
          <a:p>
            <a:pPr algn="ctr"/>
            <a:r>
              <a:rPr lang="en-MY" sz="2000" dirty="0">
                <a:latin typeface="Arial" panose="020B0604020202020204" pitchFamily="34" charset="0"/>
                <a:cs typeface="Arial" panose="020B0604020202020204" pitchFamily="34" charset="0"/>
              </a:rPr>
              <a:t>PREPARED FOR:</a:t>
            </a:r>
          </a:p>
          <a:p>
            <a:pPr algn="ctr"/>
            <a:r>
              <a:rPr lang="en-MY" sz="2000" dirty="0">
                <a:latin typeface="Arial" panose="020B0604020202020204" pitchFamily="34" charset="0"/>
                <a:cs typeface="Arial" panose="020B0604020202020204" pitchFamily="34" charset="0"/>
              </a:rPr>
              <a:t>MADAM NOR FAUZIAH BINTI ABU BAKAR</a:t>
            </a:r>
          </a:p>
        </p:txBody>
      </p:sp>
      <p:sp>
        <p:nvSpPr>
          <p:cNvPr id="7" name="TextBox 6"/>
          <p:cNvSpPr txBox="1"/>
          <p:nvPr/>
        </p:nvSpPr>
        <p:spPr>
          <a:xfrm>
            <a:off x="5399717" y="1546623"/>
            <a:ext cx="1675557" cy="400110"/>
          </a:xfrm>
          <a:prstGeom prst="rect">
            <a:avLst/>
          </a:prstGeom>
          <a:noFill/>
        </p:spPr>
        <p:txBody>
          <a:bodyPr wrap="square" rtlCol="0">
            <a:spAutoFit/>
          </a:bodyPr>
          <a:lstStyle/>
          <a:p>
            <a:r>
              <a:rPr lang="en-MY" sz="2000" dirty="0">
                <a:latin typeface="Arial" panose="020B0604020202020204" pitchFamily="34" charset="0"/>
                <a:cs typeface="Arial" panose="020B0604020202020204" pitchFamily="34" charset="0"/>
              </a:rPr>
              <a:t>JCS1101E</a:t>
            </a:r>
          </a:p>
        </p:txBody>
      </p:sp>
    </p:spTree>
    <p:extLst>
      <p:ext uri="{BB962C8B-B14F-4D97-AF65-F5344CB8AC3E}">
        <p14:creationId xmlns:p14="http://schemas.microsoft.com/office/powerpoint/2010/main" val="27234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normAutofit/>
          </a:bodyPr>
          <a:lstStyle/>
          <a:p>
            <a:r>
              <a:rPr lang="en-MY" sz="4000" dirty="0"/>
              <a:t>We hope that this system will help people buy smartphones easier and get cheaper price than buying at a retail shop that doesn’t give any free gifts and discounts.</a:t>
            </a:r>
          </a:p>
        </p:txBody>
      </p:sp>
    </p:spTree>
    <p:extLst>
      <p:ext uri="{BB962C8B-B14F-4D97-AF65-F5344CB8AC3E}">
        <p14:creationId xmlns:p14="http://schemas.microsoft.com/office/powerpoint/2010/main" val="310584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Arial" panose="020B0604020202020204" pitchFamily="34" charset="0"/>
                <a:cs typeface="Arial" panose="020B0604020202020204" pitchFamily="34" charset="0"/>
              </a:rPr>
              <a:t>Roles And Responsibility for each group member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5405703"/>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9144001" y="6206656"/>
            <a:ext cx="2059536" cy="369332"/>
          </a:xfrm>
          <a:prstGeom prst="rect">
            <a:avLst/>
          </a:prstGeom>
          <a:noFill/>
        </p:spPr>
        <p:txBody>
          <a:bodyPr wrap="square" rtlCol="0">
            <a:spAutoFit/>
          </a:bodyPr>
          <a:lstStyle/>
          <a:p>
            <a:r>
              <a:rPr lang="en-MY" dirty="0"/>
              <a:t>p/s : coding style</a:t>
            </a:r>
          </a:p>
        </p:txBody>
      </p:sp>
    </p:spTree>
    <p:extLst>
      <p:ext uri="{BB962C8B-B14F-4D97-AF65-F5344CB8AC3E}">
        <p14:creationId xmlns:p14="http://schemas.microsoft.com/office/powerpoint/2010/main" val="124997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Arial" panose="020B0604020202020204" pitchFamily="34" charset="0"/>
                <a:cs typeface="Arial" panose="020B0604020202020204" pitchFamily="34" charset="0"/>
              </a:rPr>
              <a:t>Project Background</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MY" sz="3200" dirty="0">
                <a:latin typeface="Arial" panose="020B0604020202020204" pitchFamily="34" charset="0"/>
                <a:cs typeface="Arial" panose="020B0604020202020204" pitchFamily="34" charset="0"/>
              </a:rPr>
              <a:t>The purpose of this project is to introduce people about our business which we call “</a:t>
            </a:r>
            <a:r>
              <a:rPr lang="en-MY" sz="3200" dirty="0" err="1">
                <a:latin typeface="Arial" panose="020B0604020202020204" pitchFamily="34" charset="0"/>
                <a:cs typeface="Arial" panose="020B0604020202020204" pitchFamily="34" charset="0"/>
              </a:rPr>
              <a:t>Smartshop</a:t>
            </a:r>
            <a:r>
              <a:rPr lang="en-MY" sz="3200" dirty="0">
                <a:latin typeface="Arial" panose="020B0604020202020204" pitchFamily="34" charset="0"/>
                <a:cs typeface="Arial" panose="020B0604020202020204" pitchFamily="34" charset="0"/>
              </a:rPr>
              <a:t> 2.0” that are scintillating for future.</a:t>
            </a:r>
          </a:p>
          <a:p>
            <a:pPr marL="514350" indent="-514350">
              <a:buFont typeface="+mj-lt"/>
              <a:buAutoNum type="arabicPeriod"/>
            </a:pPr>
            <a:r>
              <a:rPr lang="en-MY" sz="3200" dirty="0">
                <a:latin typeface="Arial" panose="020B0604020202020204" pitchFamily="34" charset="0"/>
                <a:cs typeface="Arial" panose="020B0604020202020204" pitchFamily="34" charset="0"/>
              </a:rPr>
              <a:t>In the business we provide 2 packages which may attract people to use our system to buy smartphone by online.</a:t>
            </a:r>
          </a:p>
          <a:p>
            <a:pPr marL="514350" indent="-514350">
              <a:buFont typeface="+mj-lt"/>
              <a:buAutoNum type="arabicPeriod"/>
            </a:pPr>
            <a:r>
              <a:rPr lang="en-MY" sz="3200" dirty="0">
                <a:latin typeface="Arial" panose="020B0604020202020204" pitchFamily="34" charset="0"/>
                <a:cs typeface="Arial" panose="020B0604020202020204" pitchFamily="34" charset="0"/>
              </a:rPr>
              <a:t>Give people the easier way to buy smartphone just at their fingertips and does not have to go out.</a:t>
            </a:r>
          </a:p>
        </p:txBody>
      </p:sp>
    </p:spTree>
    <p:extLst>
      <p:ext uri="{BB962C8B-B14F-4D97-AF65-F5344CB8AC3E}">
        <p14:creationId xmlns:p14="http://schemas.microsoft.com/office/powerpoint/2010/main" val="379777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Arial" panose="020B0604020202020204" pitchFamily="34" charset="0"/>
                <a:cs typeface="Arial" panose="020B0604020202020204" pitchFamily="34" charset="0"/>
              </a:rPr>
              <a:t>Project objective </a:t>
            </a:r>
          </a:p>
        </p:txBody>
      </p:sp>
      <p:sp>
        <p:nvSpPr>
          <p:cNvPr id="3" name="Content Placeholder 2"/>
          <p:cNvSpPr>
            <a:spLocks noGrp="1"/>
          </p:cNvSpPr>
          <p:nvPr>
            <p:ph idx="1"/>
          </p:nvPr>
        </p:nvSpPr>
        <p:spPr/>
        <p:txBody>
          <a:bodyPr>
            <a:normAutofit/>
          </a:bodyPr>
          <a:lstStyle/>
          <a:p>
            <a:pPr marL="514350" indent="-514350">
              <a:buFont typeface="+mj-lt"/>
              <a:buAutoNum type="romanLcPeriod"/>
            </a:pPr>
            <a:r>
              <a:rPr lang="en-MY" dirty="0" smtClean="0">
                <a:latin typeface="Arial Black" panose="020B0A04020102020204" pitchFamily="34" charset="0"/>
              </a:rPr>
              <a:t>To </a:t>
            </a:r>
            <a:r>
              <a:rPr lang="en-MY" dirty="0">
                <a:latin typeface="Arial Black" panose="020B0A04020102020204" pitchFamily="34" charset="0"/>
              </a:rPr>
              <a:t>get information such as type of smartphones</a:t>
            </a:r>
            <a:r>
              <a:rPr lang="en-MY" dirty="0" smtClean="0">
                <a:latin typeface="Arial Black" panose="020B0A04020102020204" pitchFamily="34" charset="0"/>
              </a:rPr>
              <a:t>, choose </a:t>
            </a:r>
            <a:r>
              <a:rPr lang="en-MY" dirty="0">
                <a:latin typeface="Arial Black" panose="020B0A04020102020204" pitchFamily="34" charset="0"/>
              </a:rPr>
              <a:t>packages and method of payment.</a:t>
            </a:r>
          </a:p>
          <a:p>
            <a:pPr marL="514350" indent="-514350">
              <a:buFont typeface="+mj-lt"/>
              <a:buAutoNum type="romanLcPeriod"/>
            </a:pPr>
            <a:r>
              <a:rPr lang="en-MY" dirty="0" smtClean="0">
                <a:latin typeface="Arial Black" panose="020B0A04020102020204" pitchFamily="34" charset="0"/>
              </a:rPr>
              <a:t>To </a:t>
            </a:r>
            <a:r>
              <a:rPr lang="en-MY" dirty="0">
                <a:latin typeface="Arial Black" panose="020B0A04020102020204" pitchFamily="34" charset="0"/>
              </a:rPr>
              <a:t>calculate price of the smartphone after getting a discount and get free accessories.</a:t>
            </a:r>
          </a:p>
          <a:p>
            <a:pPr marL="514350" indent="-514350">
              <a:buFont typeface="+mj-lt"/>
              <a:buAutoNum type="romanLcPeriod"/>
            </a:pPr>
            <a:r>
              <a:rPr lang="en-MY" dirty="0" smtClean="0">
                <a:latin typeface="Arial Black" panose="020B0A04020102020204" pitchFamily="34" charset="0"/>
              </a:rPr>
              <a:t>To </a:t>
            </a:r>
            <a:r>
              <a:rPr lang="en-MY" dirty="0">
                <a:latin typeface="Arial Black" panose="020B0A04020102020204" pitchFamily="34" charset="0"/>
              </a:rPr>
              <a:t>count the number of customer who uses the system.</a:t>
            </a:r>
          </a:p>
          <a:p>
            <a:pPr marL="514350" indent="-514350">
              <a:buFont typeface="+mj-lt"/>
              <a:buAutoNum type="romanLcPeriod"/>
            </a:pPr>
            <a:r>
              <a:rPr lang="en-MY" dirty="0" smtClean="0">
                <a:latin typeface="Arial Black" panose="020B0A04020102020204" pitchFamily="34" charset="0"/>
              </a:rPr>
              <a:t>To </a:t>
            </a:r>
            <a:r>
              <a:rPr lang="en-MY" dirty="0">
                <a:latin typeface="Arial Black" panose="020B0A04020102020204" pitchFamily="34" charset="0"/>
              </a:rPr>
              <a:t>calculate total income that have received after customer uses our system.</a:t>
            </a:r>
          </a:p>
          <a:p>
            <a:pPr marL="514350" indent="-514350">
              <a:buFont typeface="+mj-lt"/>
              <a:buAutoNum type="romanLcPeriod"/>
            </a:pPr>
            <a:r>
              <a:rPr lang="en-MY" dirty="0" smtClean="0">
                <a:latin typeface="Arial Black" panose="020B0A04020102020204" pitchFamily="34" charset="0"/>
              </a:rPr>
              <a:t>To </a:t>
            </a:r>
            <a:r>
              <a:rPr lang="en-MY" dirty="0">
                <a:latin typeface="Arial Black" panose="020B0A04020102020204" pitchFamily="34" charset="0"/>
              </a:rPr>
              <a:t>calculate the total average of the income.</a:t>
            </a:r>
          </a:p>
          <a:p>
            <a:pPr marL="514350" indent="-514350">
              <a:buFont typeface="+mj-lt"/>
              <a:buAutoNum type="romanLcPeriod"/>
            </a:pPr>
            <a:r>
              <a:rPr lang="en-MY" dirty="0" smtClean="0">
                <a:latin typeface="Arial Black" panose="020B0A04020102020204" pitchFamily="34" charset="0"/>
              </a:rPr>
              <a:t>To </a:t>
            </a:r>
            <a:r>
              <a:rPr lang="en-MY" dirty="0">
                <a:latin typeface="Arial Black" panose="020B0A04020102020204" pitchFamily="34" charset="0"/>
              </a:rPr>
              <a:t>print information such as price that customer have to pay and what smartphone that customer has choose and confirm the information the user address. </a:t>
            </a:r>
          </a:p>
          <a:p>
            <a:pPr marL="571500" indent="-571500">
              <a:buFont typeface="+mj-lt"/>
              <a:buAutoNum type="romanLcPeriod"/>
            </a:pPr>
            <a:endParaRPr lang="en-MY"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63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Arial" panose="020B0604020202020204" pitchFamily="34" charset="0"/>
                <a:cs typeface="Arial" panose="020B0604020202020204" pitchFamily="34" charset="0"/>
              </a:rPr>
              <a:t>Project Scope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6227090"/>
              </p:ext>
            </p:extLst>
          </p:nvPr>
        </p:nvGraphicFramePr>
        <p:xfrm>
          <a:off x="890386" y="2274724"/>
          <a:ext cx="10484066" cy="2984857"/>
        </p:xfrm>
        <a:graphic>
          <a:graphicData uri="http://schemas.openxmlformats.org/drawingml/2006/table">
            <a:tbl>
              <a:tblPr firstRow="1" bandRow="1">
                <a:tableStyleId>{E929F9F4-4A8F-4326-A1B4-22849713DDAB}</a:tableStyleId>
              </a:tblPr>
              <a:tblGrid>
                <a:gridCol w="5006212">
                  <a:extLst>
                    <a:ext uri="{9D8B030D-6E8A-4147-A177-3AD203B41FA5}">
                      <a16:colId xmlns="" xmlns:a16="http://schemas.microsoft.com/office/drawing/2014/main" val="20000"/>
                    </a:ext>
                  </a:extLst>
                </a:gridCol>
                <a:gridCol w="5477854">
                  <a:extLst>
                    <a:ext uri="{9D8B030D-6E8A-4147-A177-3AD203B41FA5}">
                      <a16:colId xmlns="" xmlns:a16="http://schemas.microsoft.com/office/drawing/2014/main" val="20001"/>
                    </a:ext>
                  </a:extLst>
                </a:gridCol>
              </a:tblGrid>
              <a:tr h="370840">
                <a:tc>
                  <a:txBody>
                    <a:bodyPr/>
                    <a:lstStyle/>
                    <a:p>
                      <a:pPr algn="ctr"/>
                      <a:r>
                        <a:rPr lang="en-MY" dirty="0"/>
                        <a:t>Brands</a:t>
                      </a:r>
                    </a:p>
                  </a:txBody>
                  <a:tcPr anchor="ctr"/>
                </a:tc>
                <a:tc>
                  <a:txBody>
                    <a:bodyPr/>
                    <a:lstStyle/>
                    <a:p>
                      <a:pPr algn="ctr"/>
                      <a:r>
                        <a:rPr lang="en-MY" dirty="0"/>
                        <a:t>Features</a:t>
                      </a:r>
                    </a:p>
                  </a:txBody>
                  <a:tcPr anchor="ctr"/>
                </a:tc>
                <a:extLst>
                  <a:ext uri="{0D108BD9-81ED-4DB2-BD59-A6C34878D82A}">
                    <a16:rowId xmlns="" xmlns:a16="http://schemas.microsoft.com/office/drawing/2014/main" val="10000"/>
                  </a:ext>
                </a:extLst>
              </a:tr>
              <a:tr h="524926">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MY" sz="2000" dirty="0">
                          <a:latin typeface="Arial" panose="020B0604020202020204" pitchFamily="34" charset="0"/>
                          <a:cs typeface="Arial" panose="020B0604020202020204" pitchFamily="34" charset="0"/>
                        </a:rPr>
                        <a:t>Samsung Galaxy S8</a:t>
                      </a:r>
                    </a:p>
                  </a:txBody>
                  <a:tcPr anchor="ctr"/>
                </a:tc>
                <a:tc>
                  <a:txBody>
                    <a:bodyPr/>
                    <a:lstStyle/>
                    <a:p>
                      <a:pPr marL="0" indent="0" algn="ctr">
                        <a:buFont typeface="Wingdings" panose="05000000000000000000" pitchFamily="2" charset="2"/>
                        <a:buNone/>
                      </a:pPr>
                      <a:r>
                        <a:rPr lang="en-MY" baseline="0" dirty="0">
                          <a:latin typeface="Arial" panose="020B0604020202020204" pitchFamily="34" charset="0"/>
                          <a:cs typeface="Arial" panose="020B0604020202020204" pitchFamily="34" charset="0"/>
                        </a:rPr>
                        <a:t>5.8 inch, 4GB RAM, 12MP f/1.7, 3000 </a:t>
                      </a:r>
                      <a:r>
                        <a:rPr lang="en-MY" baseline="0" dirty="0" err="1">
                          <a:latin typeface="Arial" panose="020B0604020202020204" pitchFamily="34" charset="0"/>
                          <a:cs typeface="Arial" panose="020B0604020202020204" pitchFamily="34" charset="0"/>
                        </a:rPr>
                        <a:t>mAh</a:t>
                      </a:r>
                      <a:r>
                        <a:rPr lang="en-MY" baseline="0" dirty="0">
                          <a:latin typeface="Arial" panose="020B0604020202020204" pitchFamily="34" charset="0"/>
                          <a:cs typeface="Arial" panose="020B0604020202020204" pitchFamily="34" charset="0"/>
                        </a:rPr>
                        <a:t>, 64GB</a:t>
                      </a:r>
                    </a:p>
                  </a:txBody>
                  <a:tcPr anchor="ctr"/>
                </a:tc>
                <a:extLst>
                  <a:ext uri="{0D108BD9-81ED-4DB2-BD59-A6C34878D82A}">
                    <a16:rowId xmlns="" xmlns:a16="http://schemas.microsoft.com/office/drawing/2014/main" val="10001"/>
                  </a:ext>
                </a:extLst>
              </a:tr>
              <a:tr h="370840">
                <a:tc>
                  <a:txBody>
                    <a:bodyPr/>
                    <a:lstStyle/>
                    <a:p>
                      <a:pPr lvl="1" algn="ctr"/>
                      <a:r>
                        <a:rPr lang="en-MY" sz="2000" dirty="0">
                          <a:latin typeface="Arial" panose="020B0604020202020204" pitchFamily="34" charset="0"/>
                          <a:cs typeface="Arial" panose="020B0604020202020204" pitchFamily="34" charset="0"/>
                        </a:rPr>
                        <a:t>Samsung Galaxy J7      </a:t>
                      </a:r>
                    </a:p>
                  </a:txBody>
                  <a:tcPr anchor="ctr"/>
                </a:tc>
                <a:tc>
                  <a:txBody>
                    <a:bodyPr/>
                    <a:lstStyle/>
                    <a:p>
                      <a:pPr marL="0" indent="0" algn="ctr">
                        <a:buFont typeface="Wingdings" panose="05000000000000000000" pitchFamily="2" charset="2"/>
                        <a:buNone/>
                      </a:pPr>
                      <a:r>
                        <a:rPr lang="en-MY" baseline="0" dirty="0">
                          <a:latin typeface="Arial" panose="020B0604020202020204" pitchFamily="34" charset="0"/>
                          <a:cs typeface="Arial" panose="020B0604020202020204" pitchFamily="34" charset="0"/>
                        </a:rPr>
                        <a:t>5.5 inch, 3GB RAM,13MP f/1.7, 3600 </a:t>
                      </a:r>
                      <a:r>
                        <a:rPr lang="en-MY" baseline="0" dirty="0" err="1">
                          <a:latin typeface="Arial" panose="020B0604020202020204" pitchFamily="34" charset="0"/>
                          <a:cs typeface="Arial" panose="020B0604020202020204" pitchFamily="34" charset="0"/>
                        </a:rPr>
                        <a:t>mAh</a:t>
                      </a:r>
                      <a:r>
                        <a:rPr lang="en-MY" baseline="0" dirty="0">
                          <a:latin typeface="Arial" panose="020B0604020202020204" pitchFamily="34" charset="0"/>
                          <a:cs typeface="Arial" panose="020B0604020202020204" pitchFamily="34" charset="0"/>
                        </a:rPr>
                        <a:t>, 16GB.</a:t>
                      </a:r>
                    </a:p>
                  </a:txBody>
                  <a:tcPr anchor="ctr"/>
                </a:tc>
                <a:extLst>
                  <a:ext uri="{0D108BD9-81ED-4DB2-BD59-A6C34878D82A}">
                    <a16:rowId xmlns="" xmlns:a16="http://schemas.microsoft.com/office/drawing/2014/main" val="10002"/>
                  </a:ext>
                </a:extLst>
              </a:tr>
              <a:tr h="370840">
                <a:tc>
                  <a:txBody>
                    <a:bodyPr/>
                    <a:lstStyle/>
                    <a:p>
                      <a:pPr lvl="1" algn="ctr"/>
                      <a:r>
                        <a:rPr lang="en-MY" sz="2000" dirty="0">
                          <a:latin typeface="Arial" panose="020B0604020202020204" pitchFamily="34" charset="0"/>
                          <a:cs typeface="Arial" panose="020B0604020202020204" pitchFamily="34" charset="0"/>
                        </a:rPr>
                        <a:t>iPhone</a:t>
                      </a:r>
                      <a:r>
                        <a:rPr lang="en-MY" sz="2000" baseline="0" dirty="0">
                          <a:latin typeface="Arial" panose="020B0604020202020204" pitchFamily="34" charset="0"/>
                          <a:cs typeface="Arial" panose="020B0604020202020204" pitchFamily="34" charset="0"/>
                        </a:rPr>
                        <a:t> 8</a:t>
                      </a:r>
                      <a:endParaRPr lang="en-MY" sz="2000" dirty="0">
                        <a:latin typeface="Arial" panose="020B0604020202020204" pitchFamily="34" charset="0"/>
                        <a:cs typeface="Arial" panose="020B0604020202020204" pitchFamily="34" charset="0"/>
                      </a:endParaRPr>
                    </a:p>
                  </a:txBody>
                  <a:tcPr anchor="ctr"/>
                </a:tc>
                <a:tc>
                  <a:txBody>
                    <a:bodyPr/>
                    <a:lstStyle/>
                    <a:p>
                      <a:pPr marL="0" indent="0" algn="ctr">
                        <a:buFont typeface="Wingdings" panose="05000000000000000000" pitchFamily="2" charset="2"/>
                        <a:buNone/>
                      </a:pPr>
                      <a:r>
                        <a:rPr lang="en-MY" dirty="0">
                          <a:latin typeface="Arial" panose="020B0604020202020204" pitchFamily="34" charset="0"/>
                          <a:cs typeface="Arial" panose="020B0604020202020204" pitchFamily="34" charset="0"/>
                        </a:rPr>
                        <a:t>4.7 inch,</a:t>
                      </a:r>
                      <a:r>
                        <a:rPr lang="en-MY" baseline="0" dirty="0">
                          <a:latin typeface="Arial" panose="020B0604020202020204" pitchFamily="34" charset="0"/>
                          <a:cs typeface="Arial" panose="020B0604020202020204" pitchFamily="34" charset="0"/>
                        </a:rPr>
                        <a:t> 2GB RAM, 12MP f/1.8, 1821 </a:t>
                      </a:r>
                      <a:r>
                        <a:rPr lang="en-MY" baseline="0" dirty="0" err="1">
                          <a:latin typeface="Arial" panose="020B0604020202020204" pitchFamily="34" charset="0"/>
                          <a:cs typeface="Arial" panose="020B0604020202020204" pitchFamily="34" charset="0"/>
                        </a:rPr>
                        <a:t>mAh</a:t>
                      </a:r>
                      <a:r>
                        <a:rPr lang="en-MY" baseline="0" dirty="0">
                          <a:latin typeface="Arial" panose="020B0604020202020204" pitchFamily="34" charset="0"/>
                          <a:cs typeface="Arial" panose="020B0604020202020204" pitchFamily="34" charset="0"/>
                        </a:rPr>
                        <a:t>, 64GB.</a:t>
                      </a:r>
                      <a:endParaRPr lang="en-MY"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0003"/>
                  </a:ext>
                </a:extLst>
              </a:tr>
              <a:tr h="504131">
                <a:tc>
                  <a:txBody>
                    <a:bodyPr/>
                    <a:lstStyle/>
                    <a:p>
                      <a:pPr lvl="1" algn="ctr"/>
                      <a:r>
                        <a:rPr lang="en-MY" sz="2000" dirty="0">
                          <a:latin typeface="Arial" panose="020B0604020202020204" pitchFamily="34" charset="0"/>
                          <a:cs typeface="Arial" panose="020B0604020202020204" pitchFamily="34" charset="0"/>
                        </a:rPr>
                        <a:t>iPhone</a:t>
                      </a:r>
                      <a:r>
                        <a:rPr lang="en-MY" sz="2000" baseline="0" dirty="0">
                          <a:latin typeface="Arial" panose="020B0604020202020204" pitchFamily="34" charset="0"/>
                          <a:cs typeface="Arial" panose="020B0604020202020204" pitchFamily="34" charset="0"/>
                        </a:rPr>
                        <a:t> 6</a:t>
                      </a:r>
                      <a:endParaRPr lang="en-MY" sz="2000" dirty="0">
                        <a:latin typeface="Arial" panose="020B0604020202020204" pitchFamily="34" charset="0"/>
                        <a:cs typeface="Arial" panose="020B0604020202020204" pitchFamily="34" charset="0"/>
                      </a:endParaRPr>
                    </a:p>
                  </a:txBody>
                  <a:tcPr anchor="ctr"/>
                </a:tc>
                <a:tc>
                  <a:txBody>
                    <a:bodyPr/>
                    <a:lstStyle/>
                    <a:p>
                      <a:pPr marL="0" indent="0" algn="ctr">
                        <a:buFont typeface="Wingdings" panose="05000000000000000000" pitchFamily="2" charset="2"/>
                        <a:buNone/>
                      </a:pPr>
                      <a:r>
                        <a:rPr lang="en-MY" baseline="0" dirty="0">
                          <a:latin typeface="Arial" panose="020B0604020202020204" pitchFamily="34" charset="0"/>
                          <a:cs typeface="Arial" panose="020B0604020202020204" pitchFamily="34" charset="0"/>
                        </a:rPr>
                        <a:t>4.7 inch, 1GB RAM, 8MP f/2.2, 1810 </a:t>
                      </a:r>
                      <a:r>
                        <a:rPr lang="en-MY" baseline="0" dirty="0" err="1">
                          <a:latin typeface="Arial" panose="020B0604020202020204" pitchFamily="34" charset="0"/>
                          <a:cs typeface="Arial" panose="020B0604020202020204" pitchFamily="34" charset="0"/>
                        </a:rPr>
                        <a:t>mAh</a:t>
                      </a:r>
                      <a:r>
                        <a:rPr lang="en-MY" baseline="0" dirty="0">
                          <a:latin typeface="Arial" panose="020B0604020202020204" pitchFamily="34" charset="0"/>
                          <a:cs typeface="Arial" panose="020B0604020202020204" pitchFamily="34" charset="0"/>
                        </a:rPr>
                        <a:t>,  16GB.</a:t>
                      </a:r>
                      <a:endParaRPr lang="en-MY"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0004"/>
                  </a:ext>
                </a:extLst>
              </a:tr>
              <a:tr h="0">
                <a:tc>
                  <a:txBody>
                    <a:bodyPr/>
                    <a:lstStyle/>
                    <a:p>
                      <a:pPr lvl="1" algn="ctr"/>
                      <a:r>
                        <a:rPr lang="en-MY" sz="2000" dirty="0" err="1">
                          <a:latin typeface="Arial" panose="020B0604020202020204" pitchFamily="34" charset="0"/>
                          <a:cs typeface="Arial" panose="020B0604020202020204" pitchFamily="34" charset="0"/>
                        </a:rPr>
                        <a:t>Oppo</a:t>
                      </a:r>
                      <a:r>
                        <a:rPr lang="en-MY" sz="2000" dirty="0">
                          <a:latin typeface="Arial" panose="020B0604020202020204" pitchFamily="34" charset="0"/>
                          <a:cs typeface="Arial" panose="020B0604020202020204" pitchFamily="34" charset="0"/>
                        </a:rPr>
                        <a:t> R9s</a:t>
                      </a:r>
                    </a:p>
                  </a:txBody>
                  <a:tcPr anchor="ctr"/>
                </a:tc>
                <a:tc>
                  <a:txBody>
                    <a:bodyPr/>
                    <a:lstStyle/>
                    <a:p>
                      <a:pPr marL="0" indent="0" algn="ctr">
                        <a:buFont typeface="Wingdings" panose="05000000000000000000" pitchFamily="2" charset="2"/>
                        <a:buNone/>
                      </a:pPr>
                      <a:r>
                        <a:rPr lang="en-MY" dirty="0">
                          <a:latin typeface="Arial" panose="020B0604020202020204" pitchFamily="34" charset="0"/>
                          <a:cs typeface="Arial" panose="020B0604020202020204" pitchFamily="34" charset="0"/>
                        </a:rPr>
                        <a:t>5.5 inch, 4GB RAM,</a:t>
                      </a:r>
                      <a:r>
                        <a:rPr lang="en-MY" baseline="0" dirty="0">
                          <a:latin typeface="Arial" panose="020B0604020202020204" pitchFamily="34" charset="0"/>
                          <a:cs typeface="Arial" panose="020B0604020202020204" pitchFamily="34" charset="0"/>
                        </a:rPr>
                        <a:t> 16MP f/1.7, 3010 mAh,64GB.</a:t>
                      </a:r>
                      <a:r>
                        <a:rPr lang="en-MY" dirty="0">
                          <a:latin typeface="Arial" panose="020B0604020202020204" pitchFamily="34" charset="0"/>
                          <a:cs typeface="Arial" panose="020B0604020202020204" pitchFamily="34" charset="0"/>
                        </a:rPr>
                        <a:t> </a:t>
                      </a:r>
                    </a:p>
                  </a:txBody>
                  <a:tcPr anchor="ctr"/>
                </a:tc>
                <a:extLst>
                  <a:ext uri="{0D108BD9-81ED-4DB2-BD59-A6C34878D82A}">
                    <a16:rowId xmlns="" xmlns:a16="http://schemas.microsoft.com/office/drawing/2014/main" val="10005"/>
                  </a:ext>
                </a:extLst>
              </a:tr>
              <a:tr h="370840">
                <a:tc>
                  <a:txBody>
                    <a:bodyPr/>
                    <a:lstStyle/>
                    <a:p>
                      <a:pPr lvl="1" algn="ctr"/>
                      <a:r>
                        <a:rPr lang="en-MY" sz="2000" dirty="0" err="1">
                          <a:latin typeface="Arial" panose="020B0604020202020204" pitchFamily="34" charset="0"/>
                          <a:cs typeface="Arial" panose="020B0604020202020204" pitchFamily="34" charset="0"/>
                        </a:rPr>
                        <a:t>Oppo</a:t>
                      </a:r>
                      <a:r>
                        <a:rPr lang="en-MY" sz="2000" dirty="0">
                          <a:latin typeface="Arial" panose="020B0604020202020204" pitchFamily="34" charset="0"/>
                          <a:cs typeface="Arial" panose="020B0604020202020204" pitchFamily="34" charset="0"/>
                        </a:rPr>
                        <a:t> A37</a:t>
                      </a:r>
                    </a:p>
                  </a:txBody>
                  <a:tcPr anchor="ctr"/>
                </a:tc>
                <a:tc>
                  <a:txBody>
                    <a:bodyPr/>
                    <a:lstStyle/>
                    <a:p>
                      <a:pPr marL="0" indent="0" algn="ctr">
                        <a:buFont typeface="Wingdings" panose="05000000000000000000" pitchFamily="2" charset="2"/>
                        <a:buNone/>
                      </a:pPr>
                      <a:r>
                        <a:rPr lang="en-MY" dirty="0">
                          <a:latin typeface="Arial" panose="020B0604020202020204" pitchFamily="34" charset="0"/>
                          <a:cs typeface="Arial" panose="020B0604020202020204" pitchFamily="34" charset="0"/>
                        </a:rPr>
                        <a:t>5.0 inch, 2BG RAM, 8 MP f/2.0, 2630 </a:t>
                      </a:r>
                      <a:r>
                        <a:rPr lang="en-MY" dirty="0" err="1">
                          <a:latin typeface="Arial" panose="020B0604020202020204" pitchFamily="34" charset="0"/>
                          <a:cs typeface="Arial" panose="020B0604020202020204" pitchFamily="34" charset="0"/>
                        </a:rPr>
                        <a:t>mAh</a:t>
                      </a:r>
                      <a:r>
                        <a:rPr lang="en-MY" dirty="0">
                          <a:latin typeface="Arial" panose="020B0604020202020204" pitchFamily="34" charset="0"/>
                          <a:cs typeface="Arial" panose="020B0604020202020204" pitchFamily="34" charset="0"/>
                        </a:rPr>
                        <a:t>,</a:t>
                      </a:r>
                      <a:r>
                        <a:rPr lang="en-MY" baseline="0" dirty="0">
                          <a:latin typeface="Arial" panose="020B0604020202020204" pitchFamily="34" charset="0"/>
                          <a:cs typeface="Arial" panose="020B0604020202020204" pitchFamily="34" charset="0"/>
                        </a:rPr>
                        <a:t> 16GB.</a:t>
                      </a:r>
                      <a:endParaRPr lang="en-MY"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91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latin typeface="Arial" panose="020B0604020202020204" pitchFamily="34" charset="0"/>
                <a:cs typeface="Arial" panose="020B0604020202020204" pitchFamily="34" charset="0"/>
              </a:rPr>
              <a:t>Repetition </a:t>
            </a:r>
            <a:r>
              <a:rPr lang="en-MY" dirty="0">
                <a:latin typeface="Arial" panose="020B0604020202020204" pitchFamily="34" charset="0"/>
                <a:cs typeface="Arial" panose="020B0604020202020204" pitchFamily="34" charset="0"/>
              </a:rPr>
              <a:t>of function</a:t>
            </a:r>
          </a:p>
        </p:txBody>
      </p:sp>
      <p:graphicFrame>
        <p:nvGraphicFramePr>
          <p:cNvPr id="4" name="Content Placeholder 3">
            <a:extLst>
              <a:ext uri="{FF2B5EF4-FFF2-40B4-BE49-F238E27FC236}">
                <a16:creationId xmlns="" xmlns:a16="http://schemas.microsoft.com/office/drawing/2014/main" id="{724296BA-7750-41BC-9857-B25FDE008C01}"/>
              </a:ext>
            </a:extLst>
          </p:cNvPr>
          <p:cNvGraphicFramePr>
            <a:graphicFrameLocks noGrp="1"/>
          </p:cNvGraphicFramePr>
          <p:nvPr>
            <p:ph idx="1"/>
            <p:extLst>
              <p:ext uri="{D42A27DB-BD31-4B8C-83A1-F6EECF244321}">
                <p14:modId xmlns:p14="http://schemas.microsoft.com/office/powerpoint/2010/main" val="2603639389"/>
              </p:ext>
            </p:extLst>
          </p:nvPr>
        </p:nvGraphicFramePr>
        <p:xfrm>
          <a:off x="1066800" y="1630569"/>
          <a:ext cx="10058400" cy="4485640"/>
        </p:xfrm>
        <a:graphic>
          <a:graphicData uri="http://schemas.openxmlformats.org/drawingml/2006/table">
            <a:tbl>
              <a:tblPr firstRow="1" bandRow="1">
                <a:tableStyleId>{5C22544A-7EE6-4342-B048-85BDC9FD1C3A}</a:tableStyleId>
              </a:tblPr>
              <a:tblGrid>
                <a:gridCol w="5029200">
                  <a:extLst>
                    <a:ext uri="{9D8B030D-6E8A-4147-A177-3AD203B41FA5}">
                      <a16:colId xmlns="" xmlns:a16="http://schemas.microsoft.com/office/drawing/2014/main" val="484940353"/>
                    </a:ext>
                  </a:extLst>
                </a:gridCol>
                <a:gridCol w="5029200">
                  <a:extLst>
                    <a:ext uri="{9D8B030D-6E8A-4147-A177-3AD203B41FA5}">
                      <a16:colId xmlns="" xmlns:a16="http://schemas.microsoft.com/office/drawing/2014/main" val="4128722785"/>
                    </a:ext>
                  </a:extLst>
                </a:gridCol>
              </a:tblGrid>
              <a:tr h="370840">
                <a:tc>
                  <a:txBody>
                    <a:bodyPr/>
                    <a:lstStyle/>
                    <a:p>
                      <a:pPr algn="ctr"/>
                      <a:r>
                        <a:rPr lang="en-MY" dirty="0"/>
                        <a:t>L</a:t>
                      </a:r>
                      <a:r>
                        <a:rPr lang="en-MY" dirty="0" smtClean="0"/>
                        <a:t>oop</a:t>
                      </a:r>
                      <a:endParaRPr lang="en-MY" dirty="0"/>
                    </a:p>
                  </a:txBody>
                  <a:tcPr anchor="ctr"/>
                </a:tc>
                <a:tc>
                  <a:txBody>
                    <a:bodyPr/>
                    <a:lstStyle/>
                    <a:p>
                      <a:pPr algn="ctr"/>
                      <a:r>
                        <a:rPr lang="en-MY" dirty="0"/>
                        <a:t>F</a:t>
                      </a:r>
                      <a:r>
                        <a:rPr lang="en-MY" dirty="0" smtClean="0"/>
                        <a:t>unction</a:t>
                      </a:r>
                      <a:endParaRPr lang="en-MY" dirty="0"/>
                    </a:p>
                  </a:txBody>
                  <a:tcPr anchor="ctr"/>
                </a:tc>
                <a:extLst>
                  <a:ext uri="{0D108BD9-81ED-4DB2-BD59-A6C34878D82A}">
                    <a16:rowId xmlns="" xmlns:a16="http://schemas.microsoft.com/office/drawing/2014/main" val="1323690076"/>
                  </a:ext>
                </a:extLst>
              </a:tr>
              <a:tr h="370840">
                <a:tc>
                  <a:txBody>
                    <a:bodyPr/>
                    <a:lstStyle/>
                    <a:p>
                      <a:pPr algn="ctr"/>
                      <a:r>
                        <a:rPr lang="en-MY" dirty="0"/>
                        <a:t>first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kern="1200" dirty="0">
                          <a:solidFill>
                            <a:schemeClr val="dk1"/>
                          </a:solidFill>
                          <a:effectLst/>
                          <a:latin typeface="+mn-lt"/>
                          <a:ea typeface="+mn-ea"/>
                          <a:cs typeface="+mn-cs"/>
                        </a:rPr>
                        <a:t>to loop the number of customer who uses our system so we can know how many people using our system</a:t>
                      </a:r>
                    </a:p>
                    <a:p>
                      <a:endParaRPr lang="en-MY" dirty="0"/>
                    </a:p>
                  </a:txBody>
                  <a:tcPr/>
                </a:tc>
                <a:extLst>
                  <a:ext uri="{0D108BD9-81ED-4DB2-BD59-A6C34878D82A}">
                    <a16:rowId xmlns="" xmlns:a16="http://schemas.microsoft.com/office/drawing/2014/main" val="4221544467"/>
                  </a:ext>
                </a:extLst>
              </a:tr>
              <a:tr h="370840">
                <a:tc>
                  <a:txBody>
                    <a:bodyPr/>
                    <a:lstStyle/>
                    <a:p>
                      <a:pPr algn="ctr"/>
                      <a:r>
                        <a:rPr lang="en-MY" dirty="0"/>
                        <a:t>second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kern="1200" dirty="0">
                          <a:solidFill>
                            <a:schemeClr val="dk1"/>
                          </a:solidFill>
                          <a:effectLst/>
                          <a:latin typeface="+mn-lt"/>
                          <a:ea typeface="+mn-ea"/>
                          <a:cs typeface="+mn-cs"/>
                        </a:rPr>
                        <a:t>to loop the packages if the user choose to take more than 1 packages so the user can buy more smartphones</a:t>
                      </a:r>
                    </a:p>
                    <a:p>
                      <a:endParaRPr lang="en-MY" dirty="0"/>
                    </a:p>
                  </a:txBody>
                  <a:tcPr/>
                </a:tc>
                <a:extLst>
                  <a:ext uri="{0D108BD9-81ED-4DB2-BD59-A6C34878D82A}">
                    <a16:rowId xmlns="" xmlns:a16="http://schemas.microsoft.com/office/drawing/2014/main" val="1234010728"/>
                  </a:ext>
                </a:extLst>
              </a:tr>
              <a:tr h="370840">
                <a:tc>
                  <a:txBody>
                    <a:bodyPr/>
                    <a:lstStyle/>
                    <a:p>
                      <a:pPr algn="ctr"/>
                      <a:r>
                        <a:rPr lang="en-MY" dirty="0"/>
                        <a:t>Third &amp; fourth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kern="1200" dirty="0">
                          <a:solidFill>
                            <a:schemeClr val="dk1"/>
                          </a:solidFill>
                          <a:effectLst/>
                          <a:latin typeface="+mn-lt"/>
                          <a:ea typeface="+mn-ea"/>
                          <a:cs typeface="+mn-cs"/>
                        </a:rPr>
                        <a:t>the user to choose smartphones and after the user input the first smartphone the system will ask the user again to input the other smartphone if the user want to choose other smartphones.</a:t>
                      </a:r>
                    </a:p>
                    <a:p>
                      <a:endParaRPr lang="en-MY" dirty="0"/>
                    </a:p>
                  </a:txBody>
                  <a:tcPr/>
                </a:tc>
                <a:extLst>
                  <a:ext uri="{0D108BD9-81ED-4DB2-BD59-A6C34878D82A}">
                    <a16:rowId xmlns="" xmlns:a16="http://schemas.microsoft.com/office/drawing/2014/main" val="3933477080"/>
                  </a:ext>
                </a:extLst>
              </a:tr>
            </a:tbl>
          </a:graphicData>
        </a:graphic>
      </p:graphicFrame>
    </p:spTree>
    <p:extLst>
      <p:ext uri="{BB962C8B-B14F-4D97-AF65-F5344CB8AC3E}">
        <p14:creationId xmlns:p14="http://schemas.microsoft.com/office/powerpoint/2010/main" val="273559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241720FF-32F8-438D-9E5D-DA2D106EFD29}"/>
              </a:ext>
            </a:extLst>
          </p:cNvPr>
          <p:cNvGraphicFramePr>
            <a:graphicFrameLocks noGrp="1"/>
          </p:cNvGraphicFramePr>
          <p:nvPr>
            <p:ph idx="1"/>
            <p:extLst>
              <p:ext uri="{D42A27DB-BD31-4B8C-83A1-F6EECF244321}">
                <p14:modId xmlns:p14="http://schemas.microsoft.com/office/powerpoint/2010/main" val="3572766848"/>
              </p:ext>
            </p:extLst>
          </p:nvPr>
        </p:nvGraphicFramePr>
        <p:xfrm>
          <a:off x="1069975" y="1484243"/>
          <a:ext cx="10058400" cy="4030335"/>
        </p:xfrm>
        <a:graphic>
          <a:graphicData uri="http://schemas.openxmlformats.org/drawingml/2006/table">
            <a:tbl>
              <a:tblPr firstRow="1" bandRow="1">
                <a:tableStyleId>{5C22544A-7EE6-4342-B048-85BDC9FD1C3A}</a:tableStyleId>
              </a:tblPr>
              <a:tblGrid>
                <a:gridCol w="5029200">
                  <a:extLst>
                    <a:ext uri="{9D8B030D-6E8A-4147-A177-3AD203B41FA5}">
                      <a16:colId xmlns="" xmlns:a16="http://schemas.microsoft.com/office/drawing/2014/main" val="3620084690"/>
                    </a:ext>
                  </a:extLst>
                </a:gridCol>
                <a:gridCol w="5029200">
                  <a:extLst>
                    <a:ext uri="{9D8B030D-6E8A-4147-A177-3AD203B41FA5}">
                      <a16:colId xmlns="" xmlns:a16="http://schemas.microsoft.com/office/drawing/2014/main" val="815452092"/>
                    </a:ext>
                  </a:extLst>
                </a:gridCol>
              </a:tblGrid>
              <a:tr h="446486">
                <a:tc>
                  <a:txBody>
                    <a:bodyPr/>
                    <a:lstStyle/>
                    <a:p>
                      <a:pPr algn="ctr"/>
                      <a:r>
                        <a:rPr lang="en-MY" dirty="0"/>
                        <a:t>L</a:t>
                      </a:r>
                      <a:r>
                        <a:rPr lang="en-MY" dirty="0" smtClean="0"/>
                        <a:t>oop</a:t>
                      </a:r>
                      <a:endParaRPr lang="en-MY" dirty="0"/>
                    </a:p>
                  </a:txBody>
                  <a:tcPr anchor="ctr"/>
                </a:tc>
                <a:tc>
                  <a:txBody>
                    <a:bodyPr/>
                    <a:lstStyle/>
                    <a:p>
                      <a:pPr algn="ctr"/>
                      <a:r>
                        <a:rPr lang="en-MY" dirty="0"/>
                        <a:t>F</a:t>
                      </a:r>
                      <a:r>
                        <a:rPr lang="en-MY" dirty="0" smtClean="0"/>
                        <a:t>unction</a:t>
                      </a:r>
                      <a:endParaRPr lang="en-MY" dirty="0"/>
                    </a:p>
                  </a:txBody>
                  <a:tcPr anchor="ctr"/>
                </a:tc>
                <a:extLst>
                  <a:ext uri="{0D108BD9-81ED-4DB2-BD59-A6C34878D82A}">
                    <a16:rowId xmlns="" xmlns:a16="http://schemas.microsoft.com/office/drawing/2014/main" val="4150995710"/>
                  </a:ext>
                </a:extLst>
              </a:tr>
              <a:tr h="1451080">
                <a:tc>
                  <a:txBody>
                    <a:bodyPr/>
                    <a:lstStyle/>
                    <a:p>
                      <a:pPr algn="ctr"/>
                      <a:r>
                        <a:rPr lang="en-MY" dirty="0"/>
                        <a:t>fifth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kern="1200" dirty="0">
                          <a:solidFill>
                            <a:schemeClr val="dk1"/>
                          </a:solidFill>
                          <a:effectLst/>
                          <a:latin typeface="+mn-lt"/>
                          <a:ea typeface="+mn-ea"/>
                          <a:cs typeface="+mn-cs"/>
                        </a:rPr>
                        <a:t>is to ask user to input method of payment that user want to use to pay the smartphones whether using Cash on Delivery or Bank In.</a:t>
                      </a:r>
                    </a:p>
                    <a:p>
                      <a:endParaRPr lang="en-MY" dirty="0"/>
                    </a:p>
                  </a:txBody>
                  <a:tcPr/>
                </a:tc>
                <a:extLst>
                  <a:ext uri="{0D108BD9-81ED-4DB2-BD59-A6C34878D82A}">
                    <a16:rowId xmlns="" xmlns:a16="http://schemas.microsoft.com/office/drawing/2014/main" val="864572464"/>
                  </a:ext>
                </a:extLst>
              </a:tr>
              <a:tr h="2120809">
                <a:tc>
                  <a:txBody>
                    <a:bodyPr/>
                    <a:lstStyle/>
                    <a:p>
                      <a:pPr algn="ctr"/>
                      <a:r>
                        <a:rPr lang="en-MY" dirty="0"/>
                        <a:t>sixth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kern="1200" dirty="0">
                          <a:solidFill>
                            <a:schemeClr val="dk1"/>
                          </a:solidFill>
                          <a:effectLst/>
                          <a:latin typeface="+mn-lt"/>
                          <a:ea typeface="+mn-ea"/>
                          <a:cs typeface="+mn-cs"/>
                        </a:rPr>
                        <a:t>when the user input bank in, the user have to input </a:t>
                      </a:r>
                      <a:r>
                        <a:rPr lang="en-MY" sz="1800" kern="1200" dirty="0" err="1">
                          <a:solidFill>
                            <a:schemeClr val="dk1"/>
                          </a:solidFill>
                          <a:effectLst/>
                          <a:latin typeface="+mn-lt"/>
                          <a:ea typeface="+mn-ea"/>
                          <a:cs typeface="+mn-cs"/>
                        </a:rPr>
                        <a:t>name,address</a:t>
                      </a:r>
                      <a:r>
                        <a:rPr lang="en-MY" sz="1800" kern="1200" dirty="0">
                          <a:solidFill>
                            <a:schemeClr val="dk1"/>
                          </a:solidFill>
                          <a:effectLst/>
                          <a:latin typeface="+mn-lt"/>
                          <a:ea typeface="+mn-ea"/>
                          <a:cs typeface="+mn-cs"/>
                        </a:rPr>
                        <a:t> and the system will ask whether the input that user put is right or not if it wrong so the system will loop again until the user put the right information.</a:t>
                      </a:r>
                    </a:p>
                    <a:p>
                      <a:endParaRPr lang="en-MY" dirty="0"/>
                    </a:p>
                  </a:txBody>
                  <a:tcPr/>
                </a:tc>
                <a:extLst>
                  <a:ext uri="{0D108BD9-81ED-4DB2-BD59-A6C34878D82A}">
                    <a16:rowId xmlns="" xmlns:a16="http://schemas.microsoft.com/office/drawing/2014/main" val="3787134574"/>
                  </a:ext>
                </a:extLst>
              </a:tr>
            </a:tbl>
          </a:graphicData>
        </a:graphic>
      </p:graphicFrame>
    </p:spTree>
    <p:extLst>
      <p:ext uri="{BB962C8B-B14F-4D97-AF65-F5344CB8AC3E}">
        <p14:creationId xmlns:p14="http://schemas.microsoft.com/office/powerpoint/2010/main" val="126729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969" y="355844"/>
            <a:ext cx="10058400" cy="1609344"/>
          </a:xfrm>
        </p:spPr>
        <p:txBody>
          <a:bodyPr/>
          <a:lstStyle/>
          <a:p>
            <a:r>
              <a:rPr lang="en-MY" dirty="0">
                <a:latin typeface="Arial" panose="020B0604020202020204" pitchFamily="34" charset="0"/>
                <a:cs typeface="Arial" panose="020B0604020202020204" pitchFamily="34" charset="0"/>
              </a:rPr>
              <a:t>List of function with their </a:t>
            </a:r>
            <a:r>
              <a:rPr lang="en-MY" dirty="0" smtClean="0">
                <a:latin typeface="Arial" panose="020B0604020202020204" pitchFamily="34" charset="0"/>
                <a:cs typeface="Arial" panose="020B0604020202020204" pitchFamily="34" charset="0"/>
              </a:rPr>
              <a:t>description</a:t>
            </a:r>
            <a:endParaRPr lang="en-MY"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2678" y="2327148"/>
            <a:ext cx="10058400" cy="4050792"/>
          </a:xfrm>
        </p:spPr>
        <p:txBody>
          <a:bodyPr>
            <a:normAutofit/>
          </a:bodyPr>
          <a:lstStyle/>
          <a:p>
            <a:pPr marL="0" indent="0">
              <a:buNone/>
            </a:pPr>
            <a:endParaRPr lang="en-MY" dirty="0"/>
          </a:p>
        </p:txBody>
      </p:sp>
      <p:graphicFrame>
        <p:nvGraphicFramePr>
          <p:cNvPr id="4" name="Table 3">
            <a:extLst>
              <a:ext uri="{FF2B5EF4-FFF2-40B4-BE49-F238E27FC236}">
                <a16:creationId xmlns="" xmlns:a16="http://schemas.microsoft.com/office/drawing/2014/main" id="{3FC58D46-9811-4B48-BA5F-13F40F443529}"/>
              </a:ext>
            </a:extLst>
          </p:cNvPr>
          <p:cNvGraphicFramePr>
            <a:graphicFrameLocks noGrp="1"/>
          </p:cNvGraphicFramePr>
          <p:nvPr>
            <p:extLst>
              <p:ext uri="{D42A27DB-BD31-4B8C-83A1-F6EECF244321}">
                <p14:modId xmlns:p14="http://schemas.microsoft.com/office/powerpoint/2010/main" val="3417446452"/>
              </p:ext>
            </p:extLst>
          </p:nvPr>
        </p:nvGraphicFramePr>
        <p:xfrm>
          <a:off x="217170" y="1927098"/>
          <a:ext cx="11715750" cy="4553712"/>
        </p:xfrm>
        <a:graphic>
          <a:graphicData uri="http://schemas.openxmlformats.org/drawingml/2006/table">
            <a:tbl>
              <a:tblPr firstRow="1" bandRow="1">
                <a:tableStyleId>{5C22544A-7EE6-4342-B048-85BDC9FD1C3A}</a:tableStyleId>
              </a:tblPr>
              <a:tblGrid>
                <a:gridCol w="5833427">
                  <a:extLst>
                    <a:ext uri="{9D8B030D-6E8A-4147-A177-3AD203B41FA5}">
                      <a16:colId xmlns="" xmlns:a16="http://schemas.microsoft.com/office/drawing/2014/main" val="2882801690"/>
                    </a:ext>
                  </a:extLst>
                </a:gridCol>
                <a:gridCol w="5882323">
                  <a:extLst>
                    <a:ext uri="{9D8B030D-6E8A-4147-A177-3AD203B41FA5}">
                      <a16:colId xmlns="" xmlns:a16="http://schemas.microsoft.com/office/drawing/2014/main" val="627836905"/>
                    </a:ext>
                  </a:extLst>
                </a:gridCol>
              </a:tblGrid>
              <a:tr h="4670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smtClean="0"/>
                        <a:t>F</a:t>
                      </a:r>
                      <a:r>
                        <a:rPr lang="en-MY" smtClean="0"/>
                        <a:t>unctions</a:t>
                      </a:r>
                      <a:endParaRPr lang="en-MY" dirty="0"/>
                    </a:p>
                  </a:txBody>
                  <a:tcPr anchor="ctr"/>
                </a:tc>
                <a:tc>
                  <a:txBody>
                    <a:bodyPr/>
                    <a:lstStyle/>
                    <a:p>
                      <a:pPr algn="ctr"/>
                      <a:r>
                        <a:rPr lang="en-MY" dirty="0"/>
                        <a:t>D</a:t>
                      </a:r>
                      <a:r>
                        <a:rPr lang="en-MY" smtClean="0"/>
                        <a:t>escription</a:t>
                      </a:r>
                      <a:endParaRPr lang="en-MY" dirty="0"/>
                    </a:p>
                  </a:txBody>
                  <a:tcPr anchor="ctr"/>
                </a:tc>
                <a:extLst>
                  <a:ext uri="{0D108BD9-81ED-4DB2-BD59-A6C34878D82A}">
                    <a16:rowId xmlns="" xmlns:a16="http://schemas.microsoft.com/office/drawing/2014/main" val="2082205905"/>
                  </a:ext>
                </a:extLst>
              </a:tr>
              <a:tr h="2218475">
                <a:tc>
                  <a:txBody>
                    <a:bodyPr/>
                    <a:lstStyle/>
                    <a:p>
                      <a:pPr algn="ctr"/>
                      <a:r>
                        <a:rPr lang="en-MY" sz="1800" kern="1200" dirty="0" err="1" smtClean="0">
                          <a:solidFill>
                            <a:schemeClr val="dk1"/>
                          </a:solidFill>
                          <a:effectLst/>
                          <a:latin typeface="+mn-lt"/>
                          <a:ea typeface="+mn-ea"/>
                          <a:cs typeface="+mn-cs"/>
                        </a:rPr>
                        <a:t>Choose_Packages</a:t>
                      </a:r>
                      <a:r>
                        <a:rPr lang="en-MY" sz="1800" kern="1200" dirty="0" smtClean="0">
                          <a:solidFill>
                            <a:schemeClr val="dk1"/>
                          </a:solidFill>
                          <a:effectLst/>
                          <a:latin typeface="+mn-lt"/>
                          <a:ea typeface="+mn-ea"/>
                          <a:cs typeface="+mn-cs"/>
                        </a:rPr>
                        <a:t> </a:t>
                      </a:r>
                      <a:endParaRPr lang="en-MY"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kern="1200" dirty="0">
                          <a:solidFill>
                            <a:schemeClr val="dk1"/>
                          </a:solidFill>
                          <a:effectLst/>
                          <a:latin typeface="+mn-lt"/>
                          <a:ea typeface="+mn-ea"/>
                          <a:cs typeface="+mn-cs"/>
                        </a:rPr>
                        <a:t>is to ask user to input which packages that the user want which is packages A or packages C and tell to the user what is the content in each packages so the user can choose their packages that they wanted to choose.</a:t>
                      </a:r>
                    </a:p>
                    <a:p>
                      <a:pPr algn="l"/>
                      <a:endParaRPr lang="en-MY" dirty="0"/>
                    </a:p>
                  </a:txBody>
                  <a:tcPr anchor="ctr"/>
                </a:tc>
                <a:extLst>
                  <a:ext uri="{0D108BD9-81ED-4DB2-BD59-A6C34878D82A}">
                    <a16:rowId xmlns="" xmlns:a16="http://schemas.microsoft.com/office/drawing/2014/main" val="2053936905"/>
                  </a:ext>
                </a:extLst>
              </a:tr>
              <a:tr h="1868190">
                <a:tc>
                  <a:txBody>
                    <a:bodyPr/>
                    <a:lstStyle/>
                    <a:p>
                      <a:pPr algn="ctr"/>
                      <a:r>
                        <a:rPr lang="en-MY" sz="1800" kern="1200" dirty="0" err="1" smtClean="0">
                          <a:solidFill>
                            <a:schemeClr val="dk1"/>
                          </a:solidFill>
                          <a:effectLst/>
                          <a:latin typeface="+mn-lt"/>
                          <a:ea typeface="+mn-ea"/>
                          <a:cs typeface="+mn-cs"/>
                        </a:rPr>
                        <a:t>SmartphoneSpecification</a:t>
                      </a:r>
                      <a:endParaRPr lang="en-MY"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kern="1200" dirty="0">
                          <a:solidFill>
                            <a:schemeClr val="dk1"/>
                          </a:solidFill>
                          <a:effectLst/>
                          <a:latin typeface="+mn-lt"/>
                          <a:ea typeface="+mn-ea"/>
                          <a:cs typeface="+mn-cs"/>
                        </a:rPr>
                        <a:t>to display to the user the specification of each smartphones that we selling so the user know what smartphone that has attract their heart because of each smartphones features.</a:t>
                      </a:r>
                    </a:p>
                    <a:p>
                      <a:endParaRPr lang="en-MY" dirty="0"/>
                    </a:p>
                  </a:txBody>
                  <a:tcPr anchor="ctr"/>
                </a:tc>
                <a:extLst>
                  <a:ext uri="{0D108BD9-81ED-4DB2-BD59-A6C34878D82A}">
                    <a16:rowId xmlns="" xmlns:a16="http://schemas.microsoft.com/office/drawing/2014/main" val="531600836"/>
                  </a:ext>
                </a:extLst>
              </a:tr>
            </a:tbl>
          </a:graphicData>
        </a:graphic>
      </p:graphicFrame>
    </p:spTree>
    <p:extLst>
      <p:ext uri="{BB962C8B-B14F-4D97-AF65-F5344CB8AC3E}">
        <p14:creationId xmlns:p14="http://schemas.microsoft.com/office/powerpoint/2010/main" val="319242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7B422F-CBB1-4435-8C95-88FD3689A36A}"/>
              </a:ext>
            </a:extLst>
          </p:cNvPr>
          <p:cNvSpPr>
            <a:spLocks noGrp="1"/>
          </p:cNvSpPr>
          <p:nvPr>
            <p:ph type="title"/>
          </p:nvPr>
        </p:nvSpPr>
        <p:spPr/>
        <p:txBody>
          <a:bodyPr/>
          <a:lstStyle/>
          <a:p>
            <a:endParaRPr lang="en-MY"/>
          </a:p>
        </p:txBody>
      </p:sp>
      <p:graphicFrame>
        <p:nvGraphicFramePr>
          <p:cNvPr id="4" name="Content Placeholder 3">
            <a:extLst>
              <a:ext uri="{FF2B5EF4-FFF2-40B4-BE49-F238E27FC236}">
                <a16:creationId xmlns="" xmlns:a16="http://schemas.microsoft.com/office/drawing/2014/main" id="{55084410-BDAB-4C28-82D2-6CCCF5370A87}"/>
              </a:ext>
            </a:extLst>
          </p:cNvPr>
          <p:cNvGraphicFramePr>
            <a:graphicFrameLocks noGrp="1"/>
          </p:cNvGraphicFramePr>
          <p:nvPr>
            <p:ph idx="1"/>
            <p:extLst>
              <p:ext uri="{D42A27DB-BD31-4B8C-83A1-F6EECF244321}">
                <p14:modId xmlns:p14="http://schemas.microsoft.com/office/powerpoint/2010/main" val="1380377111"/>
              </p:ext>
            </p:extLst>
          </p:nvPr>
        </p:nvGraphicFramePr>
        <p:xfrm>
          <a:off x="1069848" y="143510"/>
          <a:ext cx="10058400" cy="6623050"/>
        </p:xfrm>
        <a:graphic>
          <a:graphicData uri="http://schemas.openxmlformats.org/drawingml/2006/table">
            <a:tbl>
              <a:tblPr firstRow="1" bandRow="1">
                <a:tableStyleId>{5C22544A-7EE6-4342-B048-85BDC9FD1C3A}</a:tableStyleId>
              </a:tblPr>
              <a:tblGrid>
                <a:gridCol w="5029200">
                  <a:extLst>
                    <a:ext uri="{9D8B030D-6E8A-4147-A177-3AD203B41FA5}">
                      <a16:colId xmlns="" xmlns:a16="http://schemas.microsoft.com/office/drawing/2014/main" val="2582212189"/>
                    </a:ext>
                  </a:extLst>
                </a:gridCol>
                <a:gridCol w="5029200">
                  <a:extLst>
                    <a:ext uri="{9D8B030D-6E8A-4147-A177-3AD203B41FA5}">
                      <a16:colId xmlns="" xmlns:a16="http://schemas.microsoft.com/office/drawing/2014/main" val="204144316"/>
                    </a:ext>
                  </a:extLst>
                </a:gridCol>
              </a:tblGrid>
              <a:tr h="6794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smtClean="0"/>
                        <a:t>Functions</a:t>
                      </a:r>
                      <a:endParaRPr lang="en-MY"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smtClean="0"/>
                        <a:t>Description</a:t>
                      </a:r>
                      <a:endParaRPr lang="en-MY" dirty="0"/>
                    </a:p>
                  </a:txBody>
                  <a:tcPr anchor="ctr"/>
                </a:tc>
                <a:extLst>
                  <a:ext uri="{0D108BD9-81ED-4DB2-BD59-A6C34878D82A}">
                    <a16:rowId xmlns="" xmlns:a16="http://schemas.microsoft.com/office/drawing/2014/main" val="3076386864"/>
                  </a:ext>
                </a:extLst>
              </a:tr>
              <a:tr h="10189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sz="1800" b="1" kern="1200" dirty="0" err="1" smtClean="0">
                          <a:solidFill>
                            <a:schemeClr val="tx1"/>
                          </a:solidFill>
                          <a:effectLst/>
                          <a:latin typeface="+mn-lt"/>
                          <a:ea typeface="+mn-ea"/>
                          <a:cs typeface="+mn-cs"/>
                        </a:rPr>
                        <a:t>Receipt_Payment</a:t>
                      </a:r>
                      <a:endParaRPr lang="en-MY"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kern="1200" dirty="0">
                          <a:solidFill>
                            <a:schemeClr val="dk1"/>
                          </a:solidFill>
                          <a:effectLst/>
                          <a:latin typeface="+mn-lt"/>
                          <a:ea typeface="+mn-ea"/>
                          <a:cs typeface="+mn-cs"/>
                        </a:rPr>
                        <a:t>to print the receipt payment as the user already buy the smartphones and act as providence so the user already buy the smartphone if there any problems </a:t>
                      </a:r>
                      <a:r>
                        <a:rPr lang="en-MY" sz="1800" kern="1200" dirty="0" smtClean="0">
                          <a:solidFill>
                            <a:schemeClr val="dk1"/>
                          </a:solidFill>
                          <a:effectLst/>
                          <a:latin typeface="+mn-lt"/>
                          <a:ea typeface="+mn-ea"/>
                          <a:cs typeface="+mn-cs"/>
                        </a:rPr>
                        <a:t>happens.</a:t>
                      </a:r>
                      <a:endParaRPr lang="en-MY"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MY" sz="1800" kern="1200" dirty="0" smtClean="0">
                        <a:solidFill>
                          <a:schemeClr val="dk1"/>
                        </a:solidFill>
                        <a:effectLst/>
                        <a:latin typeface="+mn-lt"/>
                        <a:ea typeface="+mn-ea"/>
                        <a:cs typeface="+mn-cs"/>
                      </a:endParaRPr>
                    </a:p>
                  </a:txBody>
                  <a:tcPr anchor="ctr"/>
                </a:tc>
                <a:extLst>
                  <a:ext uri="{0D108BD9-81ED-4DB2-BD59-A6C34878D82A}">
                    <a16:rowId xmlns="" xmlns:a16="http://schemas.microsoft.com/office/drawing/2014/main" val="2555241484"/>
                  </a:ext>
                </a:extLst>
              </a:tr>
              <a:tr h="10189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sz="1800" b="1" kern="1200" dirty="0" err="1" smtClean="0">
                          <a:solidFill>
                            <a:schemeClr val="tx1"/>
                          </a:solidFill>
                          <a:effectLst/>
                          <a:latin typeface="+mn-lt"/>
                          <a:ea typeface="+mn-ea"/>
                          <a:cs typeface="+mn-cs"/>
                        </a:rPr>
                        <a:t>PaymentMethod</a:t>
                      </a:r>
                      <a:r>
                        <a:rPr lang="en-MY" sz="1800" b="1" kern="1200" dirty="0" smtClean="0">
                          <a:solidFill>
                            <a:schemeClr val="tx1"/>
                          </a:solidFill>
                          <a:effectLst/>
                          <a:latin typeface="+mn-lt"/>
                          <a:ea typeface="+mn-ea"/>
                          <a:cs typeface="+mn-cs"/>
                        </a:rPr>
                        <a:t> </a:t>
                      </a:r>
                      <a:endParaRPr lang="en-MY" dirty="0">
                        <a:solidFill>
                          <a:schemeClr val="tx1"/>
                        </a:solidFill>
                      </a:endParaRPr>
                    </a:p>
                    <a:p>
                      <a:pPr algn="ctr"/>
                      <a:endParaRPr lang="en-MY"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800" kern="1200" dirty="0">
                          <a:solidFill>
                            <a:schemeClr val="dk1"/>
                          </a:solidFill>
                          <a:effectLst/>
                          <a:latin typeface="+mn-lt"/>
                          <a:ea typeface="+mn-ea"/>
                          <a:cs typeface="+mn-cs"/>
                        </a:rPr>
                        <a:t>act to ask user which method to use to make payment after choosing packages and choose your smartphones which divided into 2 which is Cash On Delivery that only available in </a:t>
                      </a:r>
                      <a:r>
                        <a:rPr lang="en-MY" sz="1800" kern="1200" dirty="0" err="1">
                          <a:solidFill>
                            <a:schemeClr val="dk1"/>
                          </a:solidFill>
                          <a:effectLst/>
                          <a:latin typeface="+mn-lt"/>
                          <a:ea typeface="+mn-ea"/>
                          <a:cs typeface="+mn-cs"/>
                        </a:rPr>
                        <a:t>Segamat</a:t>
                      </a:r>
                      <a:r>
                        <a:rPr lang="en-MY" sz="1800" kern="1200" dirty="0">
                          <a:solidFill>
                            <a:schemeClr val="dk1"/>
                          </a:solidFill>
                          <a:effectLst/>
                          <a:latin typeface="+mn-lt"/>
                          <a:ea typeface="+mn-ea"/>
                          <a:cs typeface="+mn-cs"/>
                        </a:rPr>
                        <a:t> area or pickup at 1 Shopping Complex, First Floor,,</a:t>
                      </a:r>
                      <a:r>
                        <a:rPr lang="en-MY" sz="1800" kern="1200" dirty="0" err="1">
                          <a:solidFill>
                            <a:schemeClr val="dk1"/>
                          </a:solidFill>
                          <a:effectLst/>
                          <a:latin typeface="+mn-lt"/>
                          <a:ea typeface="+mn-ea"/>
                          <a:cs typeface="+mn-cs"/>
                        </a:rPr>
                        <a:t>Jalan</a:t>
                      </a:r>
                      <a:r>
                        <a:rPr lang="en-MY" sz="1800" kern="1200" dirty="0">
                          <a:solidFill>
                            <a:schemeClr val="dk1"/>
                          </a:solidFill>
                          <a:effectLst/>
                          <a:latin typeface="+mn-lt"/>
                          <a:ea typeface="+mn-ea"/>
                          <a:cs typeface="+mn-cs"/>
                        </a:rPr>
                        <a:t> Kolam Air, Kampung </a:t>
                      </a:r>
                      <a:r>
                        <a:rPr lang="en-MY" sz="1800" kern="1200" dirty="0" err="1">
                          <a:solidFill>
                            <a:schemeClr val="dk1"/>
                          </a:solidFill>
                          <a:effectLst/>
                          <a:latin typeface="+mn-lt"/>
                          <a:ea typeface="+mn-ea"/>
                          <a:cs typeface="+mn-cs"/>
                        </a:rPr>
                        <a:t>Gubah</a:t>
                      </a:r>
                      <a:r>
                        <a:rPr lang="en-MY" sz="1800" kern="1200" dirty="0">
                          <a:solidFill>
                            <a:schemeClr val="dk1"/>
                          </a:solidFill>
                          <a:effectLst/>
                          <a:latin typeface="+mn-lt"/>
                          <a:ea typeface="+mn-ea"/>
                          <a:cs typeface="+mn-cs"/>
                        </a:rPr>
                        <a:t>, 85000 </a:t>
                      </a:r>
                      <a:r>
                        <a:rPr lang="en-MY" sz="1800" kern="1200" dirty="0" err="1">
                          <a:solidFill>
                            <a:schemeClr val="dk1"/>
                          </a:solidFill>
                          <a:effectLst/>
                          <a:latin typeface="+mn-lt"/>
                          <a:ea typeface="+mn-ea"/>
                          <a:cs typeface="+mn-cs"/>
                        </a:rPr>
                        <a:t>Segamat</a:t>
                      </a:r>
                      <a:r>
                        <a:rPr lang="en-MY" sz="1800" kern="1200" dirty="0">
                          <a:solidFill>
                            <a:schemeClr val="dk1"/>
                          </a:solidFill>
                          <a:effectLst/>
                          <a:latin typeface="+mn-lt"/>
                          <a:ea typeface="+mn-ea"/>
                          <a:cs typeface="+mn-cs"/>
                        </a:rPr>
                        <a:t> District, Johor, Malaysia or payment by bank in which ask user to input user’s name and address so the system can identify the user’s identity after user inserted the money in the bank and can delivered the smartphone safely to it’s destination.</a:t>
                      </a:r>
                    </a:p>
                    <a:p>
                      <a:pPr algn="l"/>
                      <a:endParaRPr lang="en-MY" dirty="0"/>
                    </a:p>
                  </a:txBody>
                  <a:tcPr anchor="ctr"/>
                </a:tc>
                <a:extLst>
                  <a:ext uri="{0D108BD9-81ED-4DB2-BD59-A6C34878D82A}">
                    <a16:rowId xmlns="" xmlns:a16="http://schemas.microsoft.com/office/drawing/2014/main" val="284089800"/>
                  </a:ext>
                </a:extLst>
              </a:tr>
            </a:tbl>
          </a:graphicData>
        </a:graphic>
      </p:graphicFrame>
    </p:spTree>
    <p:extLst>
      <p:ext uri="{BB962C8B-B14F-4D97-AF65-F5344CB8AC3E}">
        <p14:creationId xmlns:p14="http://schemas.microsoft.com/office/powerpoint/2010/main" val="2325022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619</TotalTime>
  <Words>753</Words>
  <Application>Microsoft Office PowerPoint</Application>
  <PresentationFormat>Custom</PresentationFormat>
  <Paragraphs>84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Wood Type</vt:lpstr>
      <vt:lpstr>SMARTShOP 2.0  </vt:lpstr>
      <vt:lpstr>Roles And Responsibility for each group member</vt:lpstr>
      <vt:lpstr>Project Background</vt:lpstr>
      <vt:lpstr>Project objective </vt:lpstr>
      <vt:lpstr>Project Scope </vt:lpstr>
      <vt:lpstr>Repetition of function</vt:lpstr>
      <vt:lpstr>PowerPoint Presentation</vt:lpstr>
      <vt:lpstr>List of function with their description</vt:lpstr>
      <vt:lpstr>PowerPoint Presentation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SMARTPHONE SMART ONLINE SHOPPING</dc:title>
  <dc:creator>Muhammad Akram</dc:creator>
  <cp:lastModifiedBy>Windows User</cp:lastModifiedBy>
  <cp:revision>25</cp:revision>
  <dcterms:created xsi:type="dcterms:W3CDTF">2017-12-17T13:39:36Z</dcterms:created>
  <dcterms:modified xsi:type="dcterms:W3CDTF">2017-12-25T12:32:17Z</dcterms:modified>
</cp:coreProperties>
</file>