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9534E0-D4D1-43C9-9359-0FDB32428D5E}">
          <p14:sldIdLst>
            <p14:sldId id="261"/>
            <p14:sldId id="257"/>
            <p14:sldId id="262"/>
            <p14:sldId id="267"/>
            <p14:sldId id="268"/>
            <p14:sldId id="269"/>
            <p14:sldId id="270"/>
          </p14:sldIdLst>
        </p14:section>
        <p14:section name="Naamloze sectie" id="{72027E82-FEA5-4F61-9D56-0FEDE88FD30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0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nl-NL" dirty="0"/>
              <a:t>C# FIFA2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Sjoerd Hoeven, Pieter Jan </a:t>
            </a:r>
            <a:r>
              <a:rPr lang="nl-NL" dirty="0" err="1"/>
              <a:t>Kolijn</a:t>
            </a:r>
            <a:r>
              <a:rPr lang="nl-NL" dirty="0"/>
              <a:t>, Dennis Pulles, Corné </a:t>
            </a:r>
            <a:r>
              <a:rPr lang="nl-NL" dirty="0" err="1"/>
              <a:t>Sierat</a:t>
            </a:r>
            <a:r>
              <a:rPr lang="nl-NL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sz="3200" dirty="0"/>
              <a:t>Doel van de applicatie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Eisen aan de applicatie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Resultaat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Demo applicatie</a:t>
            </a:r>
          </a:p>
          <a:p>
            <a:pPr>
              <a:buClr>
                <a:srgbClr val="D15A3E"/>
              </a:buClr>
            </a:pP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Doel van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Wedden</a:t>
            </a:r>
          </a:p>
          <a:p>
            <a:r>
              <a:rPr lang="nl-NL" sz="3200" dirty="0"/>
              <a:t>Puntentelling</a:t>
            </a:r>
          </a:p>
          <a:p>
            <a:r>
              <a:rPr lang="nl-NL" sz="3200" dirty="0"/>
              <a:t>Ranglijst</a:t>
            </a:r>
          </a:p>
          <a:p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Eisen aan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Loginsysteem</a:t>
            </a:r>
          </a:p>
          <a:p>
            <a:r>
              <a:rPr lang="nl-NL" sz="3200" dirty="0"/>
              <a:t>Wedsysteem</a:t>
            </a:r>
          </a:p>
          <a:p>
            <a:r>
              <a:rPr lang="nl-NL" sz="3200" dirty="0"/>
              <a:t>Wedstrijdresultaten</a:t>
            </a:r>
          </a:p>
          <a:p>
            <a:r>
              <a:rPr lang="nl-NL" sz="3200" dirty="0"/>
              <a:t>Ranglijst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Registreren</a:t>
            </a:r>
          </a:p>
          <a:p>
            <a:r>
              <a:rPr lang="nl-NL" sz="3200" dirty="0"/>
              <a:t>Login</a:t>
            </a:r>
          </a:p>
          <a:p>
            <a:r>
              <a:rPr lang="nl-NL" sz="3200" dirty="0" err="1"/>
              <a:t>Admin</a:t>
            </a:r>
            <a:r>
              <a:rPr lang="nl-NL" sz="3200" dirty="0"/>
              <a:t> paneel</a:t>
            </a:r>
          </a:p>
          <a:p>
            <a:r>
              <a:rPr lang="nl-NL" sz="3200" dirty="0"/>
              <a:t>Spelersranglijst</a:t>
            </a:r>
          </a:p>
          <a:p>
            <a:r>
              <a:rPr lang="nl-NL" sz="3200" dirty="0"/>
              <a:t>Wedstrijd resultaten</a:t>
            </a:r>
          </a:p>
        </p:txBody>
      </p:sp>
    </p:spTree>
    <p:extLst>
      <p:ext uri="{BB962C8B-B14F-4D97-AF65-F5344CB8AC3E}">
        <p14:creationId xmlns:p14="http://schemas.microsoft.com/office/powerpoint/2010/main" val="13654398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Demo applicatie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28775"/>
            <a:ext cx="10296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Conclusie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Eindproduct.</a:t>
            </a:r>
          </a:p>
        </p:txBody>
      </p:sp>
    </p:spTree>
    <p:extLst>
      <p:ext uri="{BB962C8B-B14F-4D97-AF65-F5344CB8AC3E}">
        <p14:creationId xmlns:p14="http://schemas.microsoft.com/office/powerpoint/2010/main" val="38610810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57</Words>
  <Application>Microsoft Office PowerPoint</Application>
  <PresentationFormat>Breedbeeld</PresentationFormat>
  <Paragraphs>26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Ppt0000021</vt:lpstr>
      <vt:lpstr>C# FIFA2</vt:lpstr>
      <vt:lpstr>Inhoud</vt:lpstr>
      <vt:lpstr>Doel van de applicatie</vt:lpstr>
      <vt:lpstr>Eisen aan de applicatie</vt:lpstr>
      <vt:lpstr>Resultaat</vt:lpstr>
      <vt:lpstr>Demo applicatie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2017-06-08T08:07:54Z</dcterms:created>
  <dcterms:modified xsi:type="dcterms:W3CDTF">2017-06-08T09:43:27Z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