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8"/>
  </p:notesMasterIdLst>
  <p:handoutMasterIdLst>
    <p:handoutMasterId r:id="rId9"/>
  </p:handoutMasterIdLst>
  <p:sldIdLst>
    <p:sldId id="261" r:id="rId3"/>
    <p:sldId id="257" r:id="rId4"/>
    <p:sldId id="262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20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9BF9D61-C44B-4407-BB7C-8E8C1390C080}" type="datetimeFigureOut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509AAD-46E5-48FA-B3CF-058DEBF2A1CC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63516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E94A10F-53EA-47F9-8E34-E4B21CEB052C}" type="datetimeFigureOut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dirty="0"/>
              <a:t>Klik om de modelstijlen te bewerken</a:t>
            </a:r>
          </a:p>
          <a:p>
            <a:pPr lvl="1"/>
            <a:r>
              <a:rPr lang="nl-NL" noProof="0" dirty="0"/>
              <a:t>Tweede niveau</a:t>
            </a:r>
          </a:p>
          <a:p>
            <a:pPr lvl="2"/>
            <a:r>
              <a:rPr lang="nl-NL" noProof="0" dirty="0"/>
              <a:t>Derde niveau</a:t>
            </a:r>
          </a:p>
          <a:p>
            <a:pPr lvl="3"/>
            <a:r>
              <a:rPr lang="nl-NL" noProof="0" dirty="0"/>
              <a:t>Vierde niveau</a:t>
            </a:r>
          </a:p>
          <a:p>
            <a:pPr lvl="4"/>
            <a:r>
              <a:rPr lang="nl-NL" noProof="0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8C0002-9941-4A24-87EC-89E6AE46E324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75398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854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PT"/>
          </a:p>
        </p:txBody>
      </p:sp>
      <p:sp>
        <p:nvSpPr>
          <p:cNvPr id="17411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5128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51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hthoek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hthoek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401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4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Rechte verbindingslijn 5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6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ep 2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Rechte verbindingslijn 4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4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ep 4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Rechte verbindingslijn 5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5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Rechte verbindingslijn 4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4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ep 2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Rechte verbindingslijn 2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8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ep 2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Rechte verbindingslijn 3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3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3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Rechte verbindingslijn 3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3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Rechte verbindingslijn 57"/>
          <p:cNvCxnSpPr/>
          <p:nvPr/>
        </p:nvCxnSpPr>
        <p:spPr>
          <a:xfrm>
            <a:off x="1295400" y="5294313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149480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4B280-A734-427E-86DB-5FC4A43AD16E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18B79-9E22-44E9-BA62-3A5E3310CA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0346215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1707D-79EF-43D7-9DA3-972359886B6A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A2E60-994C-4838-886F-F8D6C3020EA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192574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F736D-B853-42D1-83F7-4B25AF7EEF52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D1F7D-28B1-4BAF-8106-E3D166CEEF4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94254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6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5" name="Rechte verbindingslijn 7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8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9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0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1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2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3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4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5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6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8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9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0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1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2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ep 23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9" name="Rechte verbindingslijn 41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42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3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4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5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ep 46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0" name="Rechte verbindingslijn 52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53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4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5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6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Rechte verbindingslijn 47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48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9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0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1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ep 24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3" name="Rechte verbindingslijn 2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26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7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8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9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ep 3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Rechte verbindingslijn 3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37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Rechte verbindingslijn 3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32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3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Rechte verbindingslijn 57"/>
          <p:cNvCxnSpPr/>
          <p:nvPr/>
        </p:nvCxnSpPr>
        <p:spPr>
          <a:xfrm>
            <a:off x="1295400" y="5294313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617100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FC6BB-7F09-4365-A864-5328E777D5EF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7E316-1A02-4F52-ABF9-81EA1B894AFE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661030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2D441-7D34-422D-997B-0C5BAC066E1D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FD3B39-E419-4835-A91B-A7C5CA7E3049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273344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F4D9A-52DE-41FE-BFE7-6B136FE5B616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778CF-77B2-44E5-B637-82E749F5D790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801992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60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3" name="Rechte verbindingslijn 161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echte verbindingslijn 162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Rechte verbindingslijn 163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164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165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66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67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68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69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70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71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72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3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74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75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6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ep 177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7" name="Rechte verbindingslijn 195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chte verbindingslijn 196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chte verbindingslijn 197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Rechte verbindingslijn 198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199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ep 200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48" name="Rechte verbindingslijn 206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Rechte verbindingslijn 207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Rechte verbindingslijn 208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Rechte verbindingslijn 209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210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Rechte verbindingslijn 201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202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Rechte verbindingslijn 203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chte verbindingslijn 204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205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ep 178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1" name="Rechte verbindingslijn 179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Rechte verbindingslijn 180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Rechte verbindingslijn 181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Rechte verbindingslijn 182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183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ep 184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2" name="Rechte verbindingslijn 190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Rechte verbindingslijn 191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Rechte verbindingslijn 192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Rechte verbindingslijn 193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194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Rechte verbindingslijn 185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186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Rechte verbindingslijn 187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Rechte verbindingslijn 188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189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ijdelijke aanduiding voor datum 2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56F4-70BC-4550-BAB2-B16EABDB1E3B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54" name="Tijdelijke aanduiding voor voettekst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5" name="Tijdelijke aanduiding voor dianumm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635D4-0621-4B70-AAAE-1959AB80D486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2052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8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Rechte verbindingslijn 9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10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1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2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3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4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5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6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7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8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9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20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1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2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3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4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ep 25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Rechte verbindingslijn 43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4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5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6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7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ep 48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Rechte verbindingslijn 54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5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6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7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8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Rechte verbindingslijn 49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50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1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2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53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ep 26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Rechte verbindingslijn 27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8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9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30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31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ep 32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Rechte verbindingslijn 38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9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40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1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42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Rechte verbindingslijn 33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4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5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6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7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hthoek 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cxnSp>
        <p:nvCxnSpPr>
          <p:cNvPr id="57" name="Rechte verbindingslijn 59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7D2C4-24DC-4768-9F78-8DFDBE534BF8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59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0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0872F-1974-4B01-8869-0361B1EF6273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5316021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7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6" name="Rechte verbindingslijn 8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Rechte verbindingslijn 9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Rechte verbindingslijn 10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11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echte verbindingslijn 12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3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chte verbindingslijn 14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echte verbindingslijn 15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echte verbindingslijn 16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echte verbindingslijn 17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echte verbindingslijn 18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9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20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Rechte verbindingslijn 21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echte verbindingslijn 22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3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ep 24"/>
            <p:cNvGrpSpPr>
              <a:grpSpLocks/>
            </p:cNvGrpSpPr>
            <p:nvPr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Rechte verbindingslijn 42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3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4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chte verbindingslijn 45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Rechte verbindingslijn 46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ep 47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Rechte verbindingslijn 53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Rechte verbindingslijn 54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Rechte verbindingslijn 55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Rechte verbindingslijn 56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Rechte verbindingslijn 57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Rechte verbindingslijn 48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9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Rechte verbindingslijn 50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Rechte verbindingslijn 51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chte verbindingslijn 52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ep 25"/>
            <p:cNvGrpSpPr>
              <a:grpSpLocks/>
            </p:cNvGrpSpPr>
            <p:nvPr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Rechte verbindingslijn 26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Rechte verbindingslijn 27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Rechte verbindingslijn 28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Rechte verbindingslijn 29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echte verbindingslijn 30"/>
              <p:cNvCxnSpPr/>
              <p:nvPr/>
            </p:nvCxnSpPr>
            <p:spPr bwMode="hidden">
              <a:xfrm>
                <a:off x="5151437" y="0"/>
                <a:ext cx="6815139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ep 31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Rechte verbindingslijn 37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Rechte verbindingslijn 38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Rechte verbindingslijn 39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Rechte verbindingslijn 40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Rechte verbindingslijn 41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Rechte verbindingslijn 32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33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Rechte verbindingslijn 34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Rechte verbindingslijn 35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chte verbindingslijn 36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Rechthoe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NL" dirty="0"/>
          </a:p>
        </p:txBody>
      </p:sp>
      <p:cxnSp>
        <p:nvCxnSpPr>
          <p:cNvPr id="57" name="Rechte verbindingslijn 58"/>
          <p:cNvCxnSpPr/>
          <p:nvPr/>
        </p:nvCxnSpPr>
        <p:spPr>
          <a:xfrm>
            <a:off x="7923213" y="2895600"/>
            <a:ext cx="365918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  <a:endParaRPr lang="nl-NL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851787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ep 95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1" y="0"/>
            <a:chExt cx="12192002" cy="6858000"/>
          </a:xfrm>
        </p:grpSpPr>
        <p:cxnSp>
          <p:nvCxnSpPr>
            <p:cNvPr id="97" name="Rechte verbindingslijn 96"/>
            <p:cNvCxnSpPr/>
            <p:nvPr/>
          </p:nvCxnSpPr>
          <p:spPr bwMode="hidden">
            <a:xfrm>
              <a:off x="6095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Rechte verbindingslijn 97"/>
            <p:cNvCxnSpPr/>
            <p:nvPr/>
          </p:nvCxnSpPr>
          <p:spPr bwMode="hidden">
            <a:xfrm>
              <a:off x="18287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Rechte verbindingslijn 98"/>
            <p:cNvCxnSpPr/>
            <p:nvPr/>
          </p:nvCxnSpPr>
          <p:spPr bwMode="hidden">
            <a:xfrm>
              <a:off x="3047999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Rechte verbindingslijn 99"/>
            <p:cNvCxnSpPr/>
            <p:nvPr/>
          </p:nvCxnSpPr>
          <p:spPr bwMode="hidden">
            <a:xfrm>
              <a:off x="4267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Rechte verbindingslijn 100"/>
            <p:cNvCxnSpPr/>
            <p:nvPr/>
          </p:nvCxnSpPr>
          <p:spPr bwMode="hidden">
            <a:xfrm>
              <a:off x="54864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Rechte verbindingslijn 101"/>
            <p:cNvCxnSpPr/>
            <p:nvPr/>
          </p:nvCxnSpPr>
          <p:spPr bwMode="hidden">
            <a:xfrm>
              <a:off x="6705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Rechte verbindingslijn 102"/>
            <p:cNvCxnSpPr/>
            <p:nvPr/>
          </p:nvCxnSpPr>
          <p:spPr bwMode="hidden">
            <a:xfrm>
              <a:off x="79248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Rechte verbindingslijn 103"/>
            <p:cNvCxnSpPr/>
            <p:nvPr/>
          </p:nvCxnSpPr>
          <p:spPr bwMode="hidden">
            <a:xfrm>
              <a:off x="91440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Rechte verbindingslijn 104"/>
            <p:cNvCxnSpPr/>
            <p:nvPr/>
          </p:nvCxnSpPr>
          <p:spPr bwMode="hidden">
            <a:xfrm>
              <a:off x="103632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chte verbindingslijn 105"/>
            <p:cNvCxnSpPr/>
            <p:nvPr/>
          </p:nvCxnSpPr>
          <p:spPr bwMode="hidden">
            <a:xfrm>
              <a:off x="1158240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echte verbindingslijn 106"/>
            <p:cNvCxnSpPr/>
            <p:nvPr/>
          </p:nvCxnSpPr>
          <p:spPr bwMode="hidden">
            <a:xfrm>
              <a:off x="3174" y="38576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Rechte verbindingslijn 107"/>
            <p:cNvCxnSpPr/>
            <p:nvPr/>
          </p:nvCxnSpPr>
          <p:spPr bwMode="hidden">
            <a:xfrm>
              <a:off x="3174" y="1611313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Rechte verbindingslijn 108"/>
            <p:cNvCxnSpPr/>
            <p:nvPr/>
          </p:nvCxnSpPr>
          <p:spPr bwMode="hidden">
            <a:xfrm>
              <a:off x="3174" y="283527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Rechte verbindingslijn 109"/>
            <p:cNvCxnSpPr/>
            <p:nvPr/>
          </p:nvCxnSpPr>
          <p:spPr bwMode="hidden">
            <a:xfrm>
              <a:off x="3174" y="4060825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echte verbindingslijn 110"/>
            <p:cNvCxnSpPr/>
            <p:nvPr/>
          </p:nvCxnSpPr>
          <p:spPr bwMode="hidden">
            <a:xfrm>
              <a:off x="3174" y="528478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echte verbindingslijn 111"/>
            <p:cNvCxnSpPr/>
            <p:nvPr/>
          </p:nvCxnSpPr>
          <p:spPr bwMode="hidden">
            <a:xfrm>
              <a:off x="3174" y="6510338"/>
              <a:ext cx="12188827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9" name="Groep 112"/>
            <p:cNvGrpSpPr>
              <a:grpSpLocks/>
            </p:cNvGrpSpPr>
            <p:nvPr userDrawn="1"/>
          </p:nvGrpSpPr>
          <p:grpSpPr bwMode="auto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Rechte verbindingslijn 130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Rechte verbindingslijn 131"/>
              <p:cNvCxnSpPr/>
              <p:nvPr/>
            </p:nvCxnSpPr>
            <p:spPr bwMode="hidden">
              <a:xfrm>
                <a:off x="1449387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Rechte verbindingslijn 132"/>
              <p:cNvCxnSpPr/>
              <p:nvPr/>
            </p:nvCxnSpPr>
            <p:spPr bwMode="hidden">
              <a:xfrm>
                <a:off x="26654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Rechte verbindingslijn 133"/>
              <p:cNvCxnSpPr/>
              <p:nvPr/>
            </p:nvCxnSpPr>
            <p:spPr bwMode="hidden">
              <a:xfrm>
                <a:off x="3884613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Rechte verbindingslijn 134"/>
              <p:cNvCxnSpPr/>
              <p:nvPr/>
            </p:nvCxnSpPr>
            <p:spPr bwMode="hidden">
              <a:xfrm>
                <a:off x="5106988" y="0"/>
                <a:ext cx="6815138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2" name="Groep 135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Rechte verbindingslijn 141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Rechte verbindingslijn 142"/>
                <p:cNvCxnSpPr/>
                <p:nvPr/>
              </p:nvCxnSpPr>
              <p:spPr bwMode="hidden">
                <a:xfrm>
                  <a:off x="7548563" y="0"/>
                  <a:ext cx="4643438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Rechte verbindingslijn 143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Rechte verbindingslijn 144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Rechte verbindingslijn 145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Rechte verbindingslijn 136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echte verbindingslijn 137"/>
              <p:cNvCxnSpPr/>
              <p:nvPr/>
            </p:nvCxnSpPr>
            <p:spPr bwMode="hidden">
              <a:xfrm flipH="1" flipV="1">
                <a:off x="-1" y="2227263"/>
                <a:ext cx="4614864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Rechte verbindingslijn 138"/>
              <p:cNvCxnSpPr/>
              <p:nvPr/>
            </p:nvCxnSpPr>
            <p:spPr bwMode="hidden">
              <a:xfrm flipH="1" flipV="1">
                <a:off x="-1" y="3432175"/>
                <a:ext cx="3398839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Rechte verbindingslijn 139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Rechte verbindingslijn 140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0" name="Groep 113"/>
            <p:cNvGrpSpPr>
              <a:grpSpLocks/>
            </p:cNvGrpSpPr>
            <p:nvPr userDrawn="1"/>
          </p:nvGrpSpPr>
          <p:grpSpPr bwMode="auto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Rechte verbindingslijn 114"/>
              <p:cNvCxnSpPr/>
              <p:nvPr/>
            </p:nvCxnSpPr>
            <p:spPr bwMode="hidden">
              <a:xfrm>
                <a:off x="225424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Rechte verbindingslijn 115"/>
              <p:cNvCxnSpPr/>
              <p:nvPr/>
            </p:nvCxnSpPr>
            <p:spPr bwMode="hidden">
              <a:xfrm>
                <a:off x="1449386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Rechte verbindingslijn 116"/>
              <p:cNvCxnSpPr/>
              <p:nvPr/>
            </p:nvCxnSpPr>
            <p:spPr bwMode="hidden">
              <a:xfrm>
                <a:off x="2665411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Rechte verbindingslijn 117"/>
              <p:cNvCxnSpPr/>
              <p:nvPr/>
            </p:nvCxnSpPr>
            <p:spPr bwMode="hidden">
              <a:xfrm>
                <a:off x="3884612" y="0"/>
                <a:ext cx="6816726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Rechte verbindingslijn 118"/>
              <p:cNvCxnSpPr/>
              <p:nvPr/>
            </p:nvCxnSpPr>
            <p:spPr bwMode="hidden">
              <a:xfrm>
                <a:off x="5106987" y="0"/>
                <a:ext cx="6815139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6" name="Groep 119"/>
              <p:cNvGrpSpPr>
                <a:grpSpLocks/>
              </p:cNvGrpSpPr>
              <p:nvPr/>
            </p:nvGrpSpPr>
            <p:grpSpPr bwMode="auto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Rechte verbindingslijn 125"/>
                <p:cNvCxnSpPr/>
                <p:nvPr/>
              </p:nvCxnSpPr>
              <p:spPr bwMode="hidden">
                <a:xfrm>
                  <a:off x="6327775" y="0"/>
                  <a:ext cx="5864226" cy="589915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Rechte verbindingslijn 126"/>
                <p:cNvCxnSpPr/>
                <p:nvPr/>
              </p:nvCxnSpPr>
              <p:spPr bwMode="hidden">
                <a:xfrm>
                  <a:off x="7548562" y="0"/>
                  <a:ext cx="4643439" cy="467201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echte verbindingslijn 127"/>
                <p:cNvCxnSpPr/>
                <p:nvPr/>
              </p:nvCxnSpPr>
              <p:spPr bwMode="hidden">
                <a:xfrm>
                  <a:off x="8772525" y="0"/>
                  <a:ext cx="3419476" cy="345757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echte verbindingslijn 128"/>
                <p:cNvCxnSpPr/>
                <p:nvPr/>
              </p:nvCxnSpPr>
              <p:spPr bwMode="hidden">
                <a:xfrm>
                  <a:off x="9982201" y="0"/>
                  <a:ext cx="2209800" cy="222726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Rechte verbindingslijn 129"/>
                <p:cNvCxnSpPr/>
                <p:nvPr/>
              </p:nvCxnSpPr>
              <p:spPr bwMode="hidden">
                <a:xfrm>
                  <a:off x="11198226" y="0"/>
                  <a:ext cx="993775" cy="10033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Rechte verbindingslijn 120"/>
              <p:cNvCxnSpPr/>
              <p:nvPr/>
            </p:nvCxnSpPr>
            <p:spPr bwMode="hidden">
              <a:xfrm flipH="1" flipV="1">
                <a:off x="-1" y="1012825"/>
                <a:ext cx="5829301" cy="58451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Rechte verbindingslijn 121"/>
              <p:cNvCxnSpPr/>
              <p:nvPr/>
            </p:nvCxnSpPr>
            <p:spPr bwMode="hidden">
              <a:xfrm flipH="1" flipV="1">
                <a:off x="-1" y="2227263"/>
                <a:ext cx="4614863" cy="463073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Rechte verbindingslijn 122"/>
              <p:cNvCxnSpPr/>
              <p:nvPr/>
            </p:nvCxnSpPr>
            <p:spPr bwMode="hidden">
              <a:xfrm flipH="1" flipV="1">
                <a:off x="-1" y="3432175"/>
                <a:ext cx="3398838" cy="34258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Rechte verbindingslijn 123"/>
              <p:cNvCxnSpPr/>
              <p:nvPr/>
            </p:nvCxnSpPr>
            <p:spPr bwMode="hidden">
              <a:xfrm flipH="1" flipV="1">
                <a:off x="-1" y="4651375"/>
                <a:ext cx="2197100" cy="220662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Rechte verbindingslijn 124"/>
              <p:cNvCxnSpPr/>
              <p:nvPr/>
            </p:nvCxnSpPr>
            <p:spPr bwMode="hidden">
              <a:xfrm flipH="1" flipV="1">
                <a:off x="-1" y="5864225"/>
                <a:ext cx="987425" cy="99377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7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1295400" y="503238"/>
            <a:ext cx="9601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te bewerken</a:t>
            </a:r>
          </a:p>
        </p:txBody>
      </p:sp>
      <p:sp>
        <p:nvSpPr>
          <p:cNvPr id="1028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1295400" y="1981200"/>
            <a:ext cx="9601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9294813" y="6289675"/>
            <a:ext cx="96520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837EE3-D56E-4200-B40C-B965BED2FC4A}" type="datetime1">
              <a:rPr lang="nl-NL" smtClean="0"/>
              <a:pPr>
                <a:defRPr/>
              </a:pPr>
              <a:t>8-6-2017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9600" y="6289675"/>
            <a:ext cx="6127750" cy="222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664825" y="6289675"/>
            <a:ext cx="919163" cy="222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959795"/>
                </a:solidFill>
              </a:defRPr>
            </a:lvl1pPr>
          </a:lstStyle>
          <a:p>
            <a:fld id="{1C772DE6-7D70-46FA-9224-D8E6BE331B61}" type="slidenum">
              <a:rPr lang="nl-NL" smtClean="0"/>
              <a:pPr/>
              <a:t>‹nr.›</a:t>
            </a:fld>
            <a:endParaRPr lang="nl-NL" dirty="0"/>
          </a:p>
        </p:txBody>
      </p:sp>
      <p:cxnSp>
        <p:nvCxnSpPr>
          <p:cNvPr id="148" name="Rechte verbindingslijn 147"/>
          <p:cNvCxnSpPr/>
          <p:nvPr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4" r:id="rId2"/>
    <p:sldLayoutId id="2147483661" r:id="rId3"/>
    <p:sldLayoutId id="2147483655" r:id="rId4"/>
    <p:sldLayoutId id="2147483656" r:id="rId5"/>
    <p:sldLayoutId id="2147483657" r:id="rId6"/>
    <p:sldLayoutId id="2147483662" r:id="rId7"/>
    <p:sldLayoutId id="2147483663" r:id="rId8"/>
    <p:sldLayoutId id="2147483664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1" fontAlgn="base" hangingPunct="1">
        <a:lnSpc>
          <a:spcPct val="90000"/>
        </a:lnSpc>
        <a:spcBef>
          <a:spcPts val="12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563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ctrTitle"/>
          </p:nvPr>
        </p:nvSpPr>
        <p:spPr>
          <a:xfrm>
            <a:off x="1293813" y="1909763"/>
            <a:ext cx="9604375" cy="3382962"/>
          </a:xfrm>
        </p:spPr>
        <p:txBody>
          <a:bodyPr/>
          <a:lstStyle/>
          <a:p>
            <a:r>
              <a:rPr lang="nl-NL" dirty="0"/>
              <a:t>C# FIFA2</a:t>
            </a:r>
          </a:p>
        </p:txBody>
      </p:sp>
      <p:sp>
        <p:nvSpPr>
          <p:cNvPr id="15362" name="Ondertitel 2"/>
          <p:cNvSpPr>
            <a:spLocks noGrp="1"/>
          </p:cNvSpPr>
          <p:nvPr>
            <p:ph type="subTitle" idx="1"/>
          </p:nvPr>
        </p:nvSpPr>
        <p:spPr>
          <a:xfrm>
            <a:off x="1293813" y="5432425"/>
            <a:ext cx="9604375" cy="457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nl-NL" dirty="0"/>
              <a:t>Sjoerd Hoeven, Pieter Jan </a:t>
            </a:r>
            <a:r>
              <a:rPr lang="nl-NL" dirty="0" err="1"/>
              <a:t>Kolijn</a:t>
            </a:r>
            <a:r>
              <a:rPr lang="nl-NL" dirty="0"/>
              <a:t>, Dennis Pulles, Corné </a:t>
            </a:r>
            <a:r>
              <a:rPr lang="nl-NL" dirty="0" err="1"/>
              <a:t>Sierat</a:t>
            </a:r>
            <a:r>
              <a:rPr lang="nl-NL" dirty="0"/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Inhoud</a:t>
            </a:r>
          </a:p>
        </p:txBody>
      </p:sp>
      <p:sp>
        <p:nvSpPr>
          <p:cNvPr id="16386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D15A3E"/>
              </a:buClr>
            </a:pPr>
            <a:r>
              <a:rPr lang="nl-NL" sz="3200" dirty="0"/>
              <a:t>Doel van de applicatie</a:t>
            </a:r>
          </a:p>
          <a:p>
            <a:pPr>
              <a:buClr>
                <a:srgbClr val="D15A3E"/>
              </a:buClr>
            </a:pPr>
            <a:r>
              <a:rPr lang="nl-NL" sz="3200" dirty="0"/>
              <a:t>Eisen aan de applicatie</a:t>
            </a:r>
          </a:p>
          <a:p>
            <a:pPr>
              <a:buClr>
                <a:srgbClr val="D15A3E"/>
              </a:buClr>
            </a:pPr>
            <a:r>
              <a:rPr lang="nl-NL" sz="3200" dirty="0"/>
              <a:t>Resultaat</a:t>
            </a:r>
          </a:p>
          <a:p>
            <a:pPr>
              <a:buClr>
                <a:srgbClr val="D15A3E"/>
              </a:buClr>
            </a:pPr>
            <a:r>
              <a:rPr lang="nl-NL" sz="3200" dirty="0"/>
              <a:t>Demo applicatie</a:t>
            </a:r>
          </a:p>
          <a:p>
            <a:pPr>
              <a:buClr>
                <a:srgbClr val="D15A3E"/>
              </a:buClr>
            </a:pPr>
            <a:endParaRPr lang="nl-NL" sz="3200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Doel van de applicatie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/>
              <a:t>Wedden</a:t>
            </a:r>
          </a:p>
          <a:p>
            <a:r>
              <a:rPr lang="nl-NL" sz="3200" dirty="0"/>
              <a:t>Puntentelling</a:t>
            </a:r>
          </a:p>
          <a:p>
            <a:r>
              <a:rPr lang="nl-NL" sz="3200" dirty="0"/>
              <a:t>Ranglijst</a:t>
            </a:r>
          </a:p>
          <a:p>
            <a:endParaRPr lang="nl-NL"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Eisen aan de applicatie</a:t>
            </a:r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3200" dirty="0"/>
              <a:t>Loginsysteem</a:t>
            </a:r>
          </a:p>
          <a:p>
            <a:r>
              <a:rPr lang="nl-NL" sz="3200" dirty="0"/>
              <a:t>Wedsysteem</a:t>
            </a:r>
          </a:p>
          <a:p>
            <a:r>
              <a:rPr lang="nl-NL" sz="3200" dirty="0"/>
              <a:t>Wedstrijdresultaten</a:t>
            </a:r>
          </a:p>
          <a:p>
            <a:r>
              <a:rPr lang="nl-NL" sz="3200" dirty="0"/>
              <a:t>Ranglijst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 dirty="0"/>
              <a:t>Resultaat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136543985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pt0000021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amondGrid">
    <a:dk1>
      <a:srgbClr val="2D2E2D"/>
    </a:dk1>
    <a:lt1>
      <a:sysClr val="window" lastClr="FFFFFF"/>
    </a:lt1>
    <a:dk2>
      <a:srgbClr val="000000"/>
    </a:dk2>
    <a:lt2>
      <a:srgbClr val="EAEAEA"/>
    </a:lt2>
    <a:accent1>
      <a:srgbClr val="D15A3E"/>
    </a:accent1>
    <a:accent2>
      <a:srgbClr val="B2B2B2"/>
    </a:accent2>
    <a:accent3>
      <a:srgbClr val="4F91A1"/>
    </a:accent3>
    <a:accent4>
      <a:srgbClr val="F0BA34"/>
    </a:accent4>
    <a:accent5>
      <a:srgbClr val="AEB733"/>
    </a:accent5>
    <a:accent6>
      <a:srgbClr val="926397"/>
    </a:accent6>
    <a:hlink>
      <a:srgbClr val="4F91A1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E7D1BE-6B80-4F23-84CC-448CFC687A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Diamantraster-presentatie (breedbeeld)</Template>
  <TotalTime>0</TotalTime>
  <Words>45</Words>
  <Application>Microsoft Office PowerPoint</Application>
  <PresentationFormat>Breedbeeld</PresentationFormat>
  <Paragraphs>18</Paragraphs>
  <Slides>5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7" baseType="lpstr">
      <vt:lpstr>Arial</vt:lpstr>
      <vt:lpstr>Ppt0000021</vt:lpstr>
      <vt:lpstr>C# FIFA2</vt:lpstr>
      <vt:lpstr>Inhoud</vt:lpstr>
      <vt:lpstr>Doel van de applicatie</vt:lpstr>
      <vt:lpstr>Eisen aan de applicatie</vt:lpstr>
      <vt:lpstr>Resultaat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2017-06-08T08:07:54Z</dcterms:created>
  <dcterms:modified xsi:type="dcterms:W3CDTF">2017-06-08T08:51:24Z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