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61" r:id="rId3"/>
    <p:sldId id="257" r:id="rId4"/>
    <p:sldId id="262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39534E0-D4D1-43C9-9359-0FDB32428D5E}">
          <p14:sldIdLst>
            <p14:sldId id="261"/>
            <p14:sldId id="257"/>
            <p14:sldId id="262"/>
            <p14:sldId id="267"/>
            <p14:sldId id="268"/>
            <p14:sldId id="269"/>
            <p14:sldId id="270"/>
          </p14:sldIdLst>
        </p14:section>
        <p14:section name="Naamloze sectie" id="{72027E82-FEA5-4F61-9D56-0FEDE88FD30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0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9BF9D61-C44B-4407-BB7C-8E8C1390C080}" type="datetimeFigureOut">
              <a:rPr lang="nl-NL" smtClean="0"/>
              <a:pPr>
                <a:defRPr/>
              </a:pPr>
              <a:t>14-6-2017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509AAD-46E5-48FA-B3CF-058DEBF2A1CC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3516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E94A10F-53EA-47F9-8E34-E4B21CEB052C}" type="datetimeFigureOut">
              <a:rPr lang="nl-NL" smtClean="0"/>
              <a:pPr>
                <a:defRPr/>
              </a:pPr>
              <a:t>14-6-2017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dirty="0"/>
              <a:t>Klik om de modelstijlen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8C0002-9941-4A24-87EC-89E6AE46E32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37539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854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PT"/>
          </a:p>
        </p:txBody>
      </p:sp>
      <p:sp>
        <p:nvSpPr>
          <p:cNvPr id="1741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5128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6515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4012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5" name="Rechte verbindingslijn 5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chte verbindingslijn 6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8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9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10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11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2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3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4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5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6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7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8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19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20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21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ep 22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9" name="Rechte verbindingslijn 40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Rechte verbindingslijn 41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42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3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chte verbindingslijn 44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ep 45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0" name="Rechte verbindingslijn 51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Rechte verbindingslijn 52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Rechte verbindingslijn 53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Rechte verbindingslijn 54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Rechte verbindingslijn 55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Rechte verbindingslijn 46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echte verbindingslijn 47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8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Rechte verbindingslijn 49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Rechte verbindingslijn 50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ep 23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3" name="Rechte verbindingslijn 24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25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26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7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28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ep 29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Rechte verbindingslijn 35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Rechte verbindingslijn 36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Rechte verbindingslijn 37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Rechte verbindingslijn 38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Rechte verbindingslijn 39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Rechte verbindingslijn 30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31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2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echte verbindingslijn 33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34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5" name="Rechte verbindingslijn 57"/>
          <p:cNvCxnSpPr/>
          <p:nvPr/>
        </p:nvCxnSpPr>
        <p:spPr>
          <a:xfrm>
            <a:off x="1295400" y="5294313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1494809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4B280-A734-427E-86DB-5FC4A43AD16E}" type="datetime1">
              <a:rPr lang="nl-NL" smtClean="0"/>
              <a:pPr>
                <a:defRPr/>
              </a:pPr>
              <a:t>14-6-2017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618B79-9E22-44E9-BA62-3A5E3310CA2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0346215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1707D-79EF-43D7-9DA3-972359886B6A}" type="datetime1">
              <a:rPr lang="nl-NL" smtClean="0"/>
              <a:pPr>
                <a:defRPr/>
              </a:pPr>
              <a:t>14-6-2017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A2E60-994C-4838-886F-F8D6C3020EA0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192574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F736D-B853-42D1-83F7-4B25AF7EEF52}" type="datetime1">
              <a:rPr lang="nl-NL" smtClean="0"/>
              <a:pPr>
                <a:defRPr/>
              </a:pPr>
              <a:t>14-6-2017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D1F7D-28B1-4BAF-8106-E3D166CEEF40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694254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6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5" name="Rechte verbindingslijn 7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chte verbindingslijn 8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9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10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11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12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3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4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5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6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7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8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9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20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21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22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ep 23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9" name="Rechte verbindingslijn 41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Rechte verbindingslijn 42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43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4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chte verbindingslijn 45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ep 46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0" name="Rechte verbindingslijn 52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Rechte verbindingslijn 53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Rechte verbindingslijn 54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Rechte verbindingslijn 55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Rechte verbindingslijn 56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Rechte verbindingslijn 47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echte verbindingslijn 48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9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Rechte verbindingslijn 50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Rechte verbindingslijn 51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ep 24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3" name="Rechte verbindingslijn 25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26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27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8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29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ep 30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Rechte verbindingslijn 36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Rechte verbindingslijn 37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Rechte verbindingslijn 38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Rechte verbindingslijn 39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Rechte verbindingslijn 40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Rechte verbindingslijn 31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32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3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echte verbindingslijn 34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35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5" name="Rechte verbindingslijn 57"/>
          <p:cNvCxnSpPr/>
          <p:nvPr/>
        </p:nvCxnSpPr>
        <p:spPr>
          <a:xfrm>
            <a:off x="1295400" y="5294313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617100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FC6BB-7F09-4365-A864-5328E777D5EF}" type="datetime1">
              <a:rPr lang="nl-NL" smtClean="0"/>
              <a:pPr>
                <a:defRPr/>
              </a:pPr>
              <a:t>14-6-2017</a:t>
            </a:fld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7E316-1A02-4F52-ABF9-81EA1B894AFE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0661030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2D441-7D34-422D-997B-0C5BAC066E1D}" type="datetime1">
              <a:rPr lang="nl-NL" smtClean="0"/>
              <a:pPr>
                <a:defRPr/>
              </a:pPr>
              <a:t>14-6-2017</a:t>
            </a:fld>
            <a:endParaRPr 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FD3B39-E419-4835-A91B-A7C5CA7E3049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273344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F4D9A-52DE-41FE-BFE7-6B136FE5B616}" type="datetime1">
              <a:rPr lang="nl-NL" smtClean="0"/>
              <a:pPr>
                <a:defRPr/>
              </a:pPr>
              <a:t>14-6-2017</a:t>
            </a:fld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778CF-77B2-44E5-B637-82E749F5D790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801992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60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3" name="Rechte verbindingslijn 161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Rechte verbindingslijn 162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Rechte verbindingslijn 163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chte verbindingslijn 164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165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166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167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168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69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70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71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72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73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74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75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176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ep 177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7" name="Rechte verbindingslijn 195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Rechte verbindingslijn 196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Rechte verbindingslijn 197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Rechte verbindingslijn 198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199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Groep 200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8" name="Rechte verbindingslijn 206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Rechte verbindingslijn 207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Rechte verbindingslijn 208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Rechte verbindingslijn 209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Rechte verbindingslijn 210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Rechte verbindingslijn 201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Rechte verbindingslijn 202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Rechte verbindingslijn 203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echte verbindingslijn 204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205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ep 178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1" name="Rechte verbindingslijn 179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180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Rechte verbindingslijn 181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182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183"/>
              <p:cNvCxnSpPr/>
              <p:nvPr/>
            </p:nvCxnSpPr>
            <p:spPr bwMode="hidden">
              <a:xfrm>
                <a:off x="5106987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ep 184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2" name="Rechte verbindingslijn 190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Rechte verbindingslijn 191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Rechte verbindingslijn 192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Rechte verbindingslijn 193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Rechte verbindingslijn 194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Rechte verbindingslijn 185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186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Rechte verbindingslijn 187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188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189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Tijdelijke aanduiding voor datum 2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56F4-70BC-4550-BAB2-B16EABDB1E3B}" type="datetime1">
              <a:rPr lang="nl-NL" smtClean="0"/>
              <a:pPr>
                <a:defRPr/>
              </a:pPr>
              <a:t>14-6-2017</a:t>
            </a:fld>
            <a:endParaRPr lang="nl-NL" dirty="0"/>
          </a:p>
        </p:txBody>
      </p:sp>
      <p:sp>
        <p:nvSpPr>
          <p:cNvPr id="54" name="Tijdelijke aanduiding voor voettekst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55" name="Tijdelijke aanduiding voor dianumm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635D4-0621-4B70-AAAE-1959AB80D48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120526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8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6" name="Rechte verbindingslijn 9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10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11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12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13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4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5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6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7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8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9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20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21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22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23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echte verbindingslijn 24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ep 25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Rechte verbindingslijn 43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44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5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chte verbindingslijn 46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Rechte verbindingslijn 47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ep 48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Rechte verbindingslijn 54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Rechte verbindingslijn 55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Rechte verbindingslijn 56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Rechte verbindingslijn 57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Rechte verbindingslijn 58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Rechte verbindingslijn 49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50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Rechte verbindingslijn 51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Rechte verbindingslijn 52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Rechte verbindingslijn 53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ep 26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Rechte verbindingslijn 27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28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9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30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31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ep 32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Rechte verbindingslijn 38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Rechte verbindingslijn 39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Rechte verbindingslijn 40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Rechte verbindingslijn 41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Rechte verbindingslijn 42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Rechte verbindingslijn 33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4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echte verbindingslijn 35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36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echte verbindingslijn 37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Rechthoek 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/>
          </a:p>
        </p:txBody>
      </p:sp>
      <p:cxnSp>
        <p:nvCxnSpPr>
          <p:cNvPr id="57" name="Rechte verbindingslijn 59"/>
          <p:cNvCxnSpPr/>
          <p:nvPr/>
        </p:nvCxnSpPr>
        <p:spPr>
          <a:xfrm>
            <a:off x="7923213" y="2895600"/>
            <a:ext cx="36591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8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7D2C4-24DC-4768-9F78-8DFDBE534BF8}" type="datetime1">
              <a:rPr lang="nl-NL" smtClean="0"/>
              <a:pPr>
                <a:defRPr/>
              </a:pPr>
              <a:t>14-6-2017</a:t>
            </a:fld>
            <a:endParaRPr lang="nl-NL" dirty="0"/>
          </a:p>
        </p:txBody>
      </p:sp>
      <p:sp>
        <p:nvSpPr>
          <p:cNvPr id="59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0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0872F-1974-4B01-8869-0361B1EF6273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531602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7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6" name="Rechte verbindingslijn 8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9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10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11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12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3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4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5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6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7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8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9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20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21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22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echte verbindingslijn 23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ep 24"/>
            <p:cNvGrpSpPr>
              <a:grpSpLocks/>
            </p:cNvGrpSpPr>
            <p:nvPr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Rechte verbindingslijn 42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43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4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chte verbindingslijn 45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Rechte verbindingslijn 46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ep 47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Rechte verbindingslijn 53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Rechte verbindingslijn 54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Rechte verbindingslijn 55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Rechte verbindingslijn 56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Rechte verbindingslijn 57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Rechte verbindingslijn 48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9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Rechte verbindingslijn 50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Rechte verbindingslijn 51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Rechte verbindingslijn 52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ep 25"/>
            <p:cNvGrpSpPr>
              <a:grpSpLocks/>
            </p:cNvGrpSpPr>
            <p:nvPr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Rechte verbindingslijn 26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27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8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29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30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ep 31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Rechte verbindingslijn 37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Rechte verbindingslijn 38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Rechte verbindingslijn 39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Rechte verbindingslijn 40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Rechte verbindingslijn 41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Rechte verbindingslijn 32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3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echte verbindingslijn 34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35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echte verbindingslijn 36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Rechthoe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/>
          </a:p>
        </p:txBody>
      </p:sp>
      <p:cxnSp>
        <p:nvCxnSpPr>
          <p:cNvPr id="57" name="Rechte verbindingslijn 58"/>
          <p:cNvCxnSpPr/>
          <p:nvPr/>
        </p:nvCxnSpPr>
        <p:spPr>
          <a:xfrm>
            <a:off x="7923213" y="2895600"/>
            <a:ext cx="36591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851787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ep 95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97" name="Rechte verbindingslijn 96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Rechte verbindingslijn 97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Rechte verbindingslijn 98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Rechte verbindingslijn 99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Rechte verbindingslijn 100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Rechte verbindingslijn 101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Rechte verbindingslijn 102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Rechte verbindingslijn 103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Rechte verbindingslijn 104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echte verbindingslijn 105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Rechte verbindingslijn 106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Rechte verbindingslijn 107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Rechte verbindingslijn 108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Rechte verbindingslijn 109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Rechte verbindingslijn 110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Rechte verbindingslijn 111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9" name="Groep 112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Rechte verbindingslijn 130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Rechte verbindingslijn 131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Rechte verbindingslijn 132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Rechte verbindingslijn 133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Rechte verbindingslijn 134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2" name="Groep 135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Rechte verbindingslijn 141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Rechte verbindingslijn 142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Rechte verbindingslijn 143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Rechte verbindingslijn 144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Rechte verbindingslijn 145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Rechte verbindingslijn 136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Rechte verbindingslijn 137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Rechte verbindingslijn 138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Rechte verbindingslijn 139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Rechte verbindingslijn 140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0" name="Groep 113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Rechte verbindingslijn 114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Rechte verbindingslijn 115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Rechte verbindingslijn 116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Rechte verbindingslijn 117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Rechte verbindingslijn 118"/>
              <p:cNvCxnSpPr/>
              <p:nvPr/>
            </p:nvCxnSpPr>
            <p:spPr bwMode="hidden">
              <a:xfrm>
                <a:off x="5106987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6" name="Groep 119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Rechte verbindingslijn 125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Rechte verbindingslijn 126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Rechte verbindingslijn 127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Rechte verbindingslijn 128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Rechte verbindingslijn 129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Rechte verbindingslijn 120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Rechte verbindingslijn 121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Rechte verbindingslijn 122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Rechte verbindingslijn 123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Rechte verbindingslijn 124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7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95400" y="503238"/>
            <a:ext cx="9601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het opmaakprofiel te bewerken</a:t>
            </a:r>
          </a:p>
        </p:txBody>
      </p:sp>
      <p:sp>
        <p:nvSpPr>
          <p:cNvPr id="1028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95400" y="1981200"/>
            <a:ext cx="9601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de opmaakprofielen van de </a:t>
            </a:r>
            <a:r>
              <a:rPr lang="nl-NL" dirty="0" err="1"/>
              <a:t>modeltekst</a:t>
            </a:r>
            <a:r>
              <a:rPr lang="nl-NL" dirty="0"/>
              <a:t>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294813" y="6289675"/>
            <a:ext cx="965200" cy="222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837EE3-D56E-4200-B40C-B965BED2FC4A}" type="datetime1">
              <a:rPr lang="nl-NL" smtClean="0"/>
              <a:pPr>
                <a:defRPr/>
              </a:pPr>
              <a:t>14-6-2017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9600" y="6289675"/>
            <a:ext cx="6127750" cy="222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664825" y="6289675"/>
            <a:ext cx="919163" cy="222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959795"/>
                </a:solidFill>
              </a:defRPr>
            </a:lvl1pPr>
          </a:lstStyle>
          <a:p>
            <a:fld id="{1C772DE6-7D70-46FA-9224-D8E6BE331B61}" type="slidenum">
              <a:rPr lang="nl-NL" smtClean="0"/>
              <a:pPr/>
              <a:t>‹nr.›</a:t>
            </a:fld>
            <a:endParaRPr lang="nl-NL" dirty="0"/>
          </a:p>
        </p:txBody>
      </p:sp>
      <p:cxnSp>
        <p:nvCxnSpPr>
          <p:cNvPr id="148" name="Rechte verbindingslijn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4" r:id="rId2"/>
    <p:sldLayoutId id="2147483661" r:id="rId3"/>
    <p:sldLayoutId id="2147483655" r:id="rId4"/>
    <p:sldLayoutId id="2147483656" r:id="rId5"/>
    <p:sldLayoutId id="2147483657" r:id="rId6"/>
    <p:sldLayoutId id="2147483662" r:id="rId7"/>
    <p:sldLayoutId id="2147483663" r:id="rId8"/>
    <p:sldLayoutId id="2147483664" r:id="rId9"/>
    <p:sldLayoutId id="2147483658" r:id="rId10"/>
    <p:sldLayoutId id="2147483659" r:id="rId11"/>
  </p:sldLayoutIdLst>
  <p:transition spd="med">
    <p:fade/>
  </p:transition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563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ctrTitle"/>
          </p:nvPr>
        </p:nvSpPr>
        <p:spPr>
          <a:xfrm>
            <a:off x="1293813" y="1909763"/>
            <a:ext cx="9604375" cy="3382962"/>
          </a:xfrm>
        </p:spPr>
        <p:txBody>
          <a:bodyPr/>
          <a:lstStyle/>
          <a:p>
            <a:r>
              <a:rPr lang="nl-NL" dirty="0"/>
              <a:t>WEB-APP FIFA2</a:t>
            </a:r>
          </a:p>
        </p:txBody>
      </p:sp>
      <p:sp>
        <p:nvSpPr>
          <p:cNvPr id="15362" name="Ondertitel 2"/>
          <p:cNvSpPr>
            <a:spLocks noGrp="1"/>
          </p:cNvSpPr>
          <p:nvPr>
            <p:ph type="subTitle" idx="1"/>
          </p:nvPr>
        </p:nvSpPr>
        <p:spPr>
          <a:xfrm>
            <a:off x="1293813" y="5432425"/>
            <a:ext cx="9604375" cy="457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nl-NL" dirty="0"/>
              <a:t>Sjoerd Hoeven, Pieter Jan </a:t>
            </a:r>
            <a:r>
              <a:rPr lang="nl-NL" dirty="0" err="1"/>
              <a:t>Kolijn</a:t>
            </a:r>
            <a:r>
              <a:rPr lang="nl-NL" dirty="0"/>
              <a:t>, Dennis Pulles, Corné </a:t>
            </a:r>
            <a:r>
              <a:rPr lang="nl-NL" dirty="0" err="1"/>
              <a:t>Sierat</a:t>
            </a:r>
            <a:r>
              <a:rPr lang="nl-NL" dirty="0"/>
              <a:t>.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800" dirty="0"/>
              <a:t>Inhoud</a:t>
            </a:r>
          </a:p>
        </p:txBody>
      </p:sp>
      <p:sp>
        <p:nvSpPr>
          <p:cNvPr id="16386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D15A3E"/>
              </a:buClr>
            </a:pPr>
            <a:r>
              <a:rPr lang="nl-NL" sz="3200" dirty="0"/>
              <a:t>Doel van de  </a:t>
            </a:r>
            <a:r>
              <a:rPr lang="nl-NL" sz="3200" dirty="0" err="1"/>
              <a:t>web-applicatie</a:t>
            </a:r>
            <a:endParaRPr lang="nl-NL" sz="3200" dirty="0"/>
          </a:p>
          <a:p>
            <a:pPr>
              <a:buClr>
                <a:srgbClr val="D15A3E"/>
              </a:buClr>
            </a:pPr>
            <a:r>
              <a:rPr lang="nl-NL" sz="3200" dirty="0"/>
              <a:t>Eisen aan de </a:t>
            </a:r>
            <a:r>
              <a:rPr lang="nl-NL" sz="3200" dirty="0" err="1"/>
              <a:t>web-applicatie</a:t>
            </a:r>
            <a:endParaRPr lang="nl-NL" sz="3200" dirty="0"/>
          </a:p>
          <a:p>
            <a:pPr>
              <a:buClr>
                <a:srgbClr val="D15A3E"/>
              </a:buClr>
            </a:pPr>
            <a:r>
              <a:rPr lang="nl-NL" sz="3200" dirty="0"/>
              <a:t>Resultaat</a:t>
            </a:r>
          </a:p>
          <a:p>
            <a:pPr>
              <a:buClr>
                <a:srgbClr val="D15A3E"/>
              </a:buClr>
            </a:pPr>
            <a:r>
              <a:rPr lang="nl-NL" sz="3200" dirty="0"/>
              <a:t>Demo applicatie</a:t>
            </a:r>
          </a:p>
          <a:p>
            <a:pPr>
              <a:buClr>
                <a:srgbClr val="D15A3E"/>
              </a:buClr>
            </a:pPr>
            <a:endParaRPr lang="nl-NL" sz="3200" dirty="0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800" dirty="0"/>
              <a:t>Doel van de applicatie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</a:t>
            </a:r>
            <a:r>
              <a:rPr lang="nl-NL" sz="3200" dirty="0" err="1"/>
              <a:t>eams</a:t>
            </a:r>
            <a:r>
              <a:rPr lang="nl-NL" sz="3200" dirty="0"/>
              <a:t> invoeren</a:t>
            </a:r>
          </a:p>
          <a:p>
            <a:r>
              <a:rPr lang="en-US" sz="3200" dirty="0"/>
              <a:t>P</a:t>
            </a:r>
            <a:r>
              <a:rPr lang="nl-NL" sz="3200" dirty="0" err="1"/>
              <a:t>ouls</a:t>
            </a:r>
            <a:r>
              <a:rPr lang="nl-NL" sz="3200" dirty="0"/>
              <a:t> genereren </a:t>
            </a:r>
          </a:p>
          <a:p>
            <a:r>
              <a:rPr lang="en-US" sz="3200" dirty="0" err="1"/>
              <a:t>Wedstrijden</a:t>
            </a:r>
            <a:r>
              <a:rPr lang="en-US" sz="3200" dirty="0"/>
              <a:t> </a:t>
            </a:r>
            <a:r>
              <a:rPr lang="en-US" sz="3200" dirty="0" err="1"/>
              <a:t>bekijken</a:t>
            </a:r>
            <a:endParaRPr lang="en-US" sz="3200" dirty="0"/>
          </a:p>
          <a:p>
            <a:r>
              <a:rPr lang="en-US" sz="3200" dirty="0"/>
              <a:t>Scores </a:t>
            </a:r>
            <a:r>
              <a:rPr lang="en-US" sz="3200" dirty="0" err="1"/>
              <a:t>invoeren</a:t>
            </a:r>
            <a:r>
              <a:rPr lang="en-US" sz="3200" dirty="0"/>
              <a:t> </a:t>
            </a:r>
          </a:p>
          <a:p>
            <a:endParaRPr lang="nl-NL" sz="3200" dirty="0"/>
          </a:p>
          <a:p>
            <a:endParaRPr lang="nl-NL" dirty="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800" dirty="0"/>
              <a:t>Eisen aan de applicatie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</a:t>
            </a:r>
            <a:r>
              <a:rPr lang="nl-NL" sz="3200" dirty="0" err="1"/>
              <a:t>nloggen</a:t>
            </a:r>
            <a:endParaRPr lang="nl-NL" sz="3200" dirty="0"/>
          </a:p>
          <a:p>
            <a:r>
              <a:rPr lang="en-US" sz="3200" dirty="0"/>
              <a:t>R</a:t>
            </a:r>
            <a:r>
              <a:rPr lang="nl-NL" sz="3200" dirty="0" err="1"/>
              <a:t>egistreren</a:t>
            </a:r>
            <a:endParaRPr lang="nl-NL" sz="3200" dirty="0"/>
          </a:p>
          <a:p>
            <a:r>
              <a:rPr lang="en-US" sz="3200" dirty="0" err="1"/>
              <a:t>Lijst</a:t>
            </a:r>
            <a:r>
              <a:rPr lang="en-US" sz="3200" dirty="0"/>
              <a:t> met </a:t>
            </a:r>
            <a:r>
              <a:rPr lang="en-US" sz="3200" dirty="0" err="1"/>
              <a:t>wedstrijden</a:t>
            </a:r>
            <a:r>
              <a:rPr lang="en-US" sz="3200" dirty="0"/>
              <a:t> </a:t>
            </a:r>
            <a:endParaRPr lang="nl-NL" sz="3200" dirty="0"/>
          </a:p>
          <a:p>
            <a:r>
              <a:rPr lang="en-US" sz="3200" dirty="0"/>
              <a:t>S</a:t>
            </a:r>
            <a:r>
              <a:rPr lang="nl-NL" sz="3200" dirty="0" err="1"/>
              <a:t>cores</a:t>
            </a:r>
            <a:r>
              <a:rPr lang="nl-NL" sz="3200" dirty="0"/>
              <a:t> inzien en invoeren</a:t>
            </a:r>
          </a:p>
          <a:p>
            <a:r>
              <a:rPr lang="en-US" sz="3200" dirty="0"/>
              <a:t>Admin </a:t>
            </a:r>
            <a:r>
              <a:rPr lang="en-US" sz="3200" dirty="0" err="1"/>
              <a:t>rechten</a:t>
            </a:r>
            <a:endParaRPr lang="nl-NL" sz="3200" dirty="0"/>
          </a:p>
          <a:p>
            <a:r>
              <a:rPr lang="en-US" sz="3200" dirty="0" err="1"/>
              <a:t>Eind</a:t>
            </a:r>
            <a:r>
              <a:rPr lang="en-US" sz="3200" dirty="0"/>
              <a:t> score </a:t>
            </a:r>
            <a:r>
              <a:rPr lang="en-US" sz="3200" dirty="0" err="1"/>
              <a:t>wedstrijd</a:t>
            </a:r>
            <a:endParaRPr lang="nl-NL" sz="3200" dirty="0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800" dirty="0"/>
              <a:t>Resultaat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200" dirty="0"/>
              <a:t>Registreren</a:t>
            </a:r>
          </a:p>
          <a:p>
            <a:r>
              <a:rPr lang="nl-NL" sz="3200" dirty="0"/>
              <a:t>Login</a:t>
            </a:r>
          </a:p>
          <a:p>
            <a:r>
              <a:rPr lang="nl-NL" sz="3200" dirty="0" err="1"/>
              <a:t>Admin</a:t>
            </a:r>
            <a:r>
              <a:rPr lang="nl-NL" sz="3200" dirty="0"/>
              <a:t> paneel</a:t>
            </a:r>
          </a:p>
          <a:p>
            <a:r>
              <a:rPr lang="nl-NL" sz="3200" dirty="0"/>
              <a:t>Spelersranglijst</a:t>
            </a:r>
          </a:p>
          <a:p>
            <a:r>
              <a:rPr lang="nl-NL" sz="3200" dirty="0"/>
              <a:t>Wedstrijd resultaten</a:t>
            </a:r>
          </a:p>
        </p:txBody>
      </p:sp>
    </p:spTree>
    <p:extLst>
      <p:ext uri="{BB962C8B-B14F-4D97-AF65-F5344CB8AC3E}">
        <p14:creationId xmlns:p14="http://schemas.microsoft.com/office/powerpoint/2010/main" val="136543985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800" dirty="0"/>
              <a:t>Demo applicatie</a:t>
            </a:r>
          </a:p>
        </p:txBody>
      </p:sp>
    </p:spTree>
    <p:extLst>
      <p:ext uri="{BB962C8B-B14F-4D97-AF65-F5344CB8AC3E}">
        <p14:creationId xmlns:p14="http://schemas.microsoft.com/office/powerpoint/2010/main" val="34250726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800" dirty="0"/>
              <a:t>Conclusie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200" dirty="0"/>
              <a:t>Eindproduct.</a:t>
            </a:r>
          </a:p>
        </p:txBody>
      </p:sp>
    </p:spTree>
    <p:extLst>
      <p:ext uri="{BB962C8B-B14F-4D97-AF65-F5344CB8AC3E}">
        <p14:creationId xmlns:p14="http://schemas.microsoft.com/office/powerpoint/2010/main" val="386108105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Ppt0000021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iamondGrid">
    <a:dk1>
      <a:srgbClr val="2D2E2D"/>
    </a:dk1>
    <a:lt1>
      <a:sysClr val="window" lastClr="FFFFFF"/>
    </a:lt1>
    <a:dk2>
      <a:srgbClr val="000000"/>
    </a:dk2>
    <a:lt2>
      <a:srgbClr val="EAEAEA"/>
    </a:lt2>
    <a:accent1>
      <a:srgbClr val="D15A3E"/>
    </a:accent1>
    <a:accent2>
      <a:srgbClr val="B2B2B2"/>
    </a:accent2>
    <a:accent3>
      <a:srgbClr val="4F91A1"/>
    </a:accent3>
    <a:accent4>
      <a:srgbClr val="F0BA34"/>
    </a:accent4>
    <a:accent5>
      <a:srgbClr val="AEB733"/>
    </a:accent5>
    <a:accent6>
      <a:srgbClr val="926397"/>
    </a:accent6>
    <a:hlink>
      <a:srgbClr val="4F91A1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E7D1BE-6B80-4F23-84CC-448CFC687A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Diamantraster-presentatie (breedbeeld)</Template>
  <TotalTime>0</TotalTime>
  <Words>76</Words>
  <Application>Microsoft Office PowerPoint</Application>
  <PresentationFormat>Breedbeeld</PresentationFormat>
  <Paragraphs>29</Paragraphs>
  <Slides>7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9" baseType="lpstr">
      <vt:lpstr>Arial</vt:lpstr>
      <vt:lpstr>Ppt0000021</vt:lpstr>
      <vt:lpstr>WEB-APP FIFA2</vt:lpstr>
      <vt:lpstr>Inhoud</vt:lpstr>
      <vt:lpstr>Doel van de applicatie</vt:lpstr>
      <vt:lpstr>Eisen aan de applicatie</vt:lpstr>
      <vt:lpstr>Resultaat</vt:lpstr>
      <vt:lpstr>Demo applicatie</vt:lpstr>
      <vt:lpstr>Conclusie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2017-06-08T08:07:54Z</dcterms:created>
  <dcterms:modified xsi:type="dcterms:W3CDTF">2017-06-14T20:11:54Z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